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2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2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0.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3.xml" ContentType="application/vnd.openxmlformats-officedocument.themeOverride+xml"/>
  <Override PartName="/ppt/notesSlides/notesSlide31.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32.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4.xml" ContentType="application/vnd.openxmlformats-officedocument.themeOverride+xml"/>
  <Override PartName="/ppt/notesSlides/notesSlide33.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5.xml" ContentType="application/vnd.openxmlformats-officedocument.themeOverride+xml"/>
  <Override PartName="/ppt/drawings/drawing1.xml" ContentType="application/vnd.openxmlformats-officedocument.drawingml.chartshapes+xml"/>
  <Override PartName="/ppt/notesSlides/notesSlide34.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6.xml" ContentType="application/vnd.openxmlformats-officedocument.themeOverr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37.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7.xml" ContentType="application/vnd.openxmlformats-officedocument.themeOverride+xml"/>
  <Override PartName="/ppt/notesSlides/notesSlide38.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41.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8.xml" ContentType="application/vnd.openxmlformats-officedocument.themeOverride+xml"/>
  <Override PartName="/ppt/notesSlides/notesSlide42.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43.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44.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45.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46.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9.xml" ContentType="application/vnd.openxmlformats-officedocument.themeOverr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52.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10.xml" ContentType="application/vnd.openxmlformats-officedocument.themeOverr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11.xml" ContentType="application/vnd.openxmlformats-officedocument.themeOverr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5"/>
  </p:notesMasterIdLst>
  <p:sldIdLst>
    <p:sldId id="256" r:id="rId2"/>
    <p:sldId id="410" r:id="rId3"/>
    <p:sldId id="420" r:id="rId4"/>
    <p:sldId id="343" r:id="rId5"/>
    <p:sldId id="455" r:id="rId6"/>
    <p:sldId id="344" r:id="rId7"/>
    <p:sldId id="448" r:id="rId8"/>
    <p:sldId id="449" r:id="rId9"/>
    <p:sldId id="450" r:id="rId10"/>
    <p:sldId id="522" r:id="rId11"/>
    <p:sldId id="332" r:id="rId12"/>
    <p:sldId id="258" r:id="rId13"/>
    <p:sldId id="461" r:id="rId14"/>
    <p:sldId id="600" r:id="rId15"/>
    <p:sldId id="464" r:id="rId16"/>
    <p:sldId id="366" r:id="rId17"/>
    <p:sldId id="384" r:id="rId18"/>
    <p:sldId id="523" r:id="rId19"/>
    <p:sldId id="259" r:id="rId20"/>
    <p:sldId id="260" r:id="rId21"/>
    <p:sldId id="602" r:id="rId22"/>
    <p:sldId id="603" r:id="rId23"/>
    <p:sldId id="319" r:id="rId24"/>
    <p:sldId id="269" r:id="rId25"/>
    <p:sldId id="400" r:id="rId26"/>
    <p:sldId id="428" r:id="rId27"/>
    <p:sldId id="261" r:id="rId28"/>
    <p:sldId id="623" r:id="rId29"/>
    <p:sldId id="471" r:id="rId30"/>
    <p:sldId id="476" r:id="rId31"/>
    <p:sldId id="478" r:id="rId32"/>
    <p:sldId id="484" r:id="rId33"/>
    <p:sldId id="525" r:id="rId34"/>
    <p:sldId id="487" r:id="rId35"/>
    <p:sldId id="492" r:id="rId36"/>
    <p:sldId id="527" r:id="rId37"/>
    <p:sldId id="535" r:id="rId38"/>
    <p:sldId id="539" r:id="rId39"/>
    <p:sldId id="541" r:id="rId40"/>
    <p:sldId id="543" r:id="rId41"/>
    <p:sldId id="545" r:id="rId42"/>
    <p:sldId id="546" r:id="rId43"/>
    <p:sldId id="625" r:id="rId44"/>
    <p:sldId id="496" r:id="rId45"/>
    <p:sldId id="528" r:id="rId46"/>
    <p:sldId id="500" r:id="rId47"/>
    <p:sldId id="505" r:id="rId48"/>
    <p:sldId id="511" r:id="rId49"/>
    <p:sldId id="590" r:id="rId50"/>
    <p:sldId id="512" r:id="rId51"/>
    <p:sldId id="556" r:id="rId52"/>
    <p:sldId id="557" r:id="rId53"/>
    <p:sldId id="558" r:id="rId54"/>
    <p:sldId id="514" r:id="rId55"/>
    <p:sldId id="561" r:id="rId56"/>
    <p:sldId id="606" r:id="rId57"/>
    <p:sldId id="608" r:id="rId58"/>
    <p:sldId id="604" r:id="rId59"/>
    <p:sldId id="651" r:id="rId60"/>
    <p:sldId id="609" r:id="rId61"/>
    <p:sldId id="654" r:id="rId62"/>
    <p:sldId id="611" r:id="rId63"/>
    <p:sldId id="612" r:id="rId64"/>
    <p:sldId id="657" r:id="rId65"/>
    <p:sldId id="664" r:id="rId66"/>
    <p:sldId id="658" r:id="rId67"/>
    <p:sldId id="661" r:id="rId68"/>
    <p:sldId id="662" r:id="rId69"/>
    <p:sldId id="663" r:id="rId70"/>
    <p:sldId id="619" r:id="rId71"/>
    <p:sldId id="620" r:id="rId72"/>
    <p:sldId id="349" r:id="rId73"/>
    <p:sldId id="350" r:id="rId7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22B6988B-60E2-420E-8F1E-014EFED6CCAA}">
          <p14:sldIdLst>
            <p14:sldId id="256"/>
            <p14:sldId id="410"/>
            <p14:sldId id="420"/>
            <p14:sldId id="343"/>
            <p14:sldId id="455"/>
            <p14:sldId id="344"/>
            <p14:sldId id="448"/>
            <p14:sldId id="449"/>
            <p14:sldId id="450"/>
            <p14:sldId id="522"/>
            <p14:sldId id="332"/>
            <p14:sldId id="258"/>
            <p14:sldId id="461"/>
            <p14:sldId id="600"/>
            <p14:sldId id="464"/>
            <p14:sldId id="366"/>
            <p14:sldId id="384"/>
            <p14:sldId id="523"/>
            <p14:sldId id="259"/>
            <p14:sldId id="260"/>
            <p14:sldId id="602"/>
            <p14:sldId id="603"/>
            <p14:sldId id="319"/>
            <p14:sldId id="269"/>
            <p14:sldId id="400"/>
            <p14:sldId id="428"/>
            <p14:sldId id="261"/>
            <p14:sldId id="623"/>
            <p14:sldId id="471"/>
            <p14:sldId id="476"/>
            <p14:sldId id="478"/>
            <p14:sldId id="484"/>
            <p14:sldId id="525"/>
            <p14:sldId id="487"/>
            <p14:sldId id="492"/>
            <p14:sldId id="527"/>
            <p14:sldId id="535"/>
            <p14:sldId id="539"/>
            <p14:sldId id="541"/>
            <p14:sldId id="543"/>
            <p14:sldId id="545"/>
            <p14:sldId id="546"/>
            <p14:sldId id="625"/>
            <p14:sldId id="496"/>
            <p14:sldId id="528"/>
            <p14:sldId id="500"/>
            <p14:sldId id="505"/>
            <p14:sldId id="511"/>
            <p14:sldId id="590"/>
            <p14:sldId id="512"/>
            <p14:sldId id="556"/>
            <p14:sldId id="557"/>
            <p14:sldId id="558"/>
            <p14:sldId id="514"/>
            <p14:sldId id="561"/>
            <p14:sldId id="606"/>
            <p14:sldId id="608"/>
            <p14:sldId id="604"/>
            <p14:sldId id="651"/>
            <p14:sldId id="609"/>
            <p14:sldId id="654"/>
            <p14:sldId id="611"/>
            <p14:sldId id="612"/>
            <p14:sldId id="657"/>
            <p14:sldId id="664"/>
            <p14:sldId id="658"/>
            <p14:sldId id="661"/>
            <p14:sldId id="662"/>
            <p14:sldId id="663"/>
            <p14:sldId id="619"/>
            <p14:sldId id="620"/>
            <p14:sldId id="349"/>
            <p14:sldId id="35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C7E7"/>
    <a:srgbClr val="8FAADC"/>
    <a:srgbClr val="C55A11"/>
    <a:srgbClr val="F4B183"/>
    <a:srgbClr val="F8CBAD"/>
    <a:srgbClr val="FFFFFF"/>
    <a:srgbClr val="FFCCCC"/>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9DCC94-9C23-4AF5-9536-113F870C07EA}" v="1" dt="2023-11-16T12:30:49.849"/>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83894" autoAdjust="0"/>
  </p:normalViewPr>
  <p:slideViewPr>
    <p:cSldViewPr snapToGrid="0">
      <p:cViewPr varScale="1">
        <p:scale>
          <a:sx n="54" d="100"/>
          <a:sy n="54" d="100"/>
        </p:scale>
        <p:origin x="1148" y="44"/>
      </p:cViewPr>
      <p:guideLst/>
    </p:cSldViewPr>
  </p:slideViewPr>
  <p:notesTextViewPr>
    <p:cViewPr>
      <p:scale>
        <a:sx n="1" d="1"/>
        <a:sy n="1" d="1"/>
      </p:scale>
      <p:origin x="0" y="-256"/>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8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in Susswein" userId="4e92d56d-c59b-44a0-a241-85c45b831850" providerId="ADAL" clId="{DA49B753-0A15-4063-AB1C-09EBE5BD9747}"/>
    <pc:docChg chg="custSel modSld">
      <pc:chgData name="Robin Susswein" userId="4e92d56d-c59b-44a0-a241-85c45b831850" providerId="ADAL" clId="{DA49B753-0A15-4063-AB1C-09EBE5BD9747}" dt="2023-11-16T12:47:20.275" v="853" actId="20577"/>
      <pc:docMkLst>
        <pc:docMk/>
      </pc:docMkLst>
      <pc:sldChg chg="modNotesTx">
        <pc:chgData name="Robin Susswein" userId="4e92d56d-c59b-44a0-a241-85c45b831850" providerId="ADAL" clId="{DA49B753-0A15-4063-AB1C-09EBE5BD9747}" dt="2023-11-16T12:47:20.275" v="853" actId="20577"/>
        <pc:sldMkLst>
          <pc:docMk/>
          <pc:sldMk cId="1517935640" sldId="664"/>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192.168.254.110\Commun\ETUDES%20ET%20PPT\MJ%20MB%20RS_Accueillir%202\1.%20Recensement\DATA\Data\Analyses\230918%20R&#233;sultats%20pour%20publication.xlsx" TargetMode="Externa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file:///\\192.168.254.110\Commun\ETUDES%20ET%20PPT\MJ%20MB%20RS_Accueillir%202\1.%20Recensement\DATA\Data\Analyses\Tab%20&amp;%20graph%20Excel\230920%20R&#233;sultats%20pour%20publication.xlsx" TargetMode="External"/></Relationships>
</file>

<file path=ppt/charts/_rels/chart11.xml.rels><?xml version="1.0" encoding="UTF-8" standalone="yes"?>
<Relationships xmlns="http://schemas.openxmlformats.org/package/2006/relationships"><Relationship Id="rId3" Type="http://schemas.openxmlformats.org/officeDocument/2006/relationships/oleObject" Target="https://lbfsm-my.sharepoint.com/personal/rs_lbsm_be/Documents/Bureau/Analyses%20(copie)/Tab%20&amp;%20graph%20Excel/230920%20R&#233;sultats%20pour%20publication.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oleObject" Target="https://lbfsm-my.sharepoint.com/personal/rs_lbsm_be/Documents/Bureau/Analyses%20(copie)/Tab%20&amp;%20graph%20Excel/230920%20R&#233;sultats%20pour%20publication.xlsx" TargetMode="External"/></Relationships>
</file>

<file path=ppt/charts/_rels/chart13.xml.rels><?xml version="1.0" encoding="UTF-8" standalone="yes"?>
<Relationships xmlns="http://schemas.openxmlformats.org/package/2006/relationships"><Relationship Id="rId3" Type="http://schemas.openxmlformats.org/officeDocument/2006/relationships/oleObject" Target="https://lbfsm-my.sharepoint.com/personal/rs_lbsm_be/Documents/Bureau/Analyses%20(copie)/Tab%20&amp;%20graph%20Excel/230920%20R&#233;sultats%20pour%20publication.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https://lbfsm-my.sharepoint.com/personal/rs_lbsm_be/Documents/Bureau/Analyses%20(copie)/Tab%20&amp;%20graph%20Excel/230920%20R&#233;sultats%20pour%20publication.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oleObject" Target="https://lbfsm-my.sharepoint.com/personal/rs_lbsm_be/Documents/Bureau/Analyses%20(copie)/Tab%20&amp;%20graph%20Excel/230920%20R&#233;sultats%20pour%20publication.xlsx" TargetMode="External"/></Relationships>
</file>

<file path=ppt/charts/_rels/chart16.xml.rels><?xml version="1.0" encoding="UTF-8" standalone="yes"?>
<Relationships xmlns="http://schemas.openxmlformats.org/package/2006/relationships"><Relationship Id="rId3" Type="http://schemas.openxmlformats.org/officeDocument/2006/relationships/oleObject" Target="https://lbfsm-my.sharepoint.com/personal/rs_lbsm_be/Documents/Bureau/Analyses%20(copie)/Tab%20&amp;%20graph%20Excel/230920%20R&#233;sultats%20pour%20publication.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192.168.254.110\Commun\ETUDES%20ET%20PPT\MJ%20MB%20RS_Accueillir%202\1.%20Recensement\DATA\Data\Analyses\Tab%20&amp;%20graph%20Excel\230920%20R&#233;sultats%20pour%20publication.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192.168.254.110\Commun\ETUDES%20ET%20PPT\MJ%20MB%20RS_Accueillir%202\1.%20Recensement\DATA\Data\Analyses\Tab%20&amp;%20graph%20Excel\230920%20R&#233;sultats%20pour%20publication.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192.168.254.110\Commun\ETUDES%20ET%20PPT\MJ%20MB%20RS_Accueillir%202\1.%20Recensement\DATA\Data\Analyses\Tab%20&amp;%20graph%20Excel\230920%20R&#233;sultats%20pour%20publication.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192.168.254.110\Commun\ETUDES%20ET%20PPT\MJ%20MB%20RS_Accueillir%202\1.%20Recensement\DATA\Data\Analyses\230918%20R&#233;sultats%20pour%20publication.xlsx" TargetMode="Externa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oleObject" Target="file:///\\192.168.254.110\Commun\ETUDES%20ET%20PPT\MJ%20MB%20RS_Accueillir%202\1.%20Recensement\DATA\Data\Analyses\Tab%20&amp;%20graph%20Excel\230920%20R&#233;sultats%20pour%20publication.xlsx" TargetMode="External"/></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oleObject" Target="file:///\\192.168.254.110\Commun\ETUDES%20ET%20PPT\MJ%20MB%20RS_Accueillir%202\1.%20Recensement\DATA\Data\Analyses\230918%20R&#233;sultats%20pour%20publication.xlsx" TargetMode="External"/></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oleObject" Target="https://lbfsm-my.sharepoint.com/personal/rs_lbsm_be/Documents/Bureau/Analyses%20(copie)/Tab%20&amp;%20graph%20Excel/230901_ETP%20SSM%20cadre%20COCOF%201999-2022_rs.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https://lbfsm-my.sharepoint.com/personal/rs_lbsm_be/Documents/Bureau/MJ%20MB%20RS_Accueillir%202/1.%20Recensement/DATA/Data/Analyses/Tab%20&amp;%20graph%20Excel/230920%20R&#233;sultats%20pour%20publication.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192.168.254.110\Commun\ETUDES%20ET%20PPT\MJ%20MB%20RS_Accueillir%202\1.%20Recensement\DATA\Data\Analyses\230918%20R&#233;sultats%20pour%20publication.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lbfsm-my.sharepoint.com/personal/rs_lbsm_be/Documents/Bureau/MJ%20MB%20RS_Accueillir%202/1.%20Recensement/DATA/Data/Analyses/Tab%20&amp;%20graph%20Excel/230920%20R&#233;sultats%20pour%20publication.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192.168.254.110\Commun\ETUDES%20ET%20PPT\MJ%20MB%20RS_Accueillir%202\1.%20Recensement\DATA\Data\Analyses\230918%20R&#233;sultats%20pour%20publication.xlsx" TargetMode="External"/></Relationships>
</file>

<file path=ppt/charts/_rels/chart7.xml.rels><?xml version="1.0" encoding="UTF-8" standalone="yes"?>
<Relationships xmlns="http://schemas.openxmlformats.org/package/2006/relationships"><Relationship Id="rId3" Type="http://schemas.openxmlformats.org/officeDocument/2006/relationships/oleObject" Target="file:///\\192.168.254.110\Commun\ETUDES%20ET%20PPT\MJ%20MB%20RS_Accueillir%202\1.%20Recensement\DATA\Data\Analyses\230918%20R&#233;sultats%20pour%20publication.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file:///\\192.168.254.110\Commun\ETUDES%20ET%20PPT\MJ%20MB%20RS_Accueillir%202\1.%20Recensement\DATA\Data\Analyses\230918%20R&#233;sultats%20pour%20publication.xlsx"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9.xml"/><Relationship Id="rId1" Type="http://schemas.microsoft.com/office/2011/relationships/chartStyle" Target="style9.xml"/><Relationship Id="rId5" Type="http://schemas.openxmlformats.org/officeDocument/2006/relationships/chartUserShapes" Target="../drawings/drawing1.xml"/><Relationship Id="rId4" Type="http://schemas.openxmlformats.org/officeDocument/2006/relationships/oleObject" Target="file:///\\192.168.254.110\Commun\ETUDES%20ET%20PPT\MJ%20MB%20RS_Accueillir%202\1.%20Recensement\DATA\Data\Analyses\Tab%20&amp;%20graph%20Excel\230920%20R&#233;sultats%20pour%20publicat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BE" sz="1400" b="0" i="0" u="none" strike="noStrike" kern="1200" spc="0" baseline="0">
                <a:solidFill>
                  <a:sysClr val="windowText" lastClr="000000">
                    <a:lumMod val="65000"/>
                    <a:lumOff val="35000"/>
                  </a:sysClr>
                </a:solidFill>
              </a:rPr>
              <a:t>Devenir final des nouvelles demandes</a:t>
            </a:r>
            <a:br>
              <a:rPr lang="fr-BE" sz="1400" b="0" i="0" u="none" strike="noStrike" kern="1200" spc="0" baseline="0">
                <a:solidFill>
                  <a:sysClr val="windowText" lastClr="000000">
                    <a:lumMod val="65000"/>
                    <a:lumOff val="35000"/>
                  </a:sysClr>
                </a:solidFill>
              </a:rPr>
            </a:br>
            <a:r>
              <a:rPr lang="fr-BE" sz="1400" b="0" i="0" u="none" strike="noStrike" kern="1200" spc="0" baseline="0">
                <a:solidFill>
                  <a:sysClr val="windowText" lastClr="000000">
                    <a:lumMod val="65000"/>
                    <a:lumOff val="35000"/>
                  </a:sysClr>
                </a:solidFill>
              </a:rPr>
              <a:t>18 services n(v2)=2602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bar"/>
        <c:grouping val="stacked"/>
        <c:varyColors val="0"/>
        <c:ser>
          <c:idx val="0"/>
          <c:order val="0"/>
          <c:tx>
            <c:strRef>
              <c:f>R_xfinr!$B$48</c:f>
              <c:strCache>
                <c:ptCount val="1"/>
                <c:pt idx="0">
                  <c:v>Nouveau suivi</c:v>
                </c:pt>
              </c:strCache>
            </c:strRef>
          </c:tx>
          <c:spPr>
            <a:solidFill>
              <a:schemeClr val="accent6">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R_xfinr!$D$47</c:f>
              <c:strCache>
                <c:ptCount val="1"/>
                <c:pt idx="0">
                  <c:v>% V2 (2022-2023)</c:v>
                </c:pt>
              </c:strCache>
              <c:extLst/>
            </c:strRef>
          </c:cat>
          <c:val>
            <c:numRef>
              <c:f>R_xfinr!$D$48</c:f>
              <c:numCache>
                <c:formatCode>0%</c:formatCode>
                <c:ptCount val="1"/>
                <c:pt idx="0">
                  <c:v>0.24519600307455802</c:v>
                </c:pt>
              </c:numCache>
              <c:extLst/>
            </c:numRef>
          </c:val>
          <c:extLst>
            <c:ext xmlns:c16="http://schemas.microsoft.com/office/drawing/2014/chart" uri="{C3380CC4-5D6E-409C-BE32-E72D297353CC}">
              <c16:uniqueId val="{00000000-ACCB-4782-8AA2-BD29530A778F}"/>
            </c:ext>
          </c:extLst>
        </c:ser>
        <c:ser>
          <c:idx val="1"/>
          <c:order val="1"/>
          <c:tx>
            <c:strRef>
              <c:f>R_xfinr!$B$49</c:f>
              <c:strCache>
                <c:ptCount val="1"/>
                <c:pt idx="0">
                  <c:v>Réorientation SAT</c:v>
                </c:pt>
              </c:strCache>
            </c:strRef>
          </c:tx>
          <c:spPr>
            <a:solidFill>
              <a:schemeClr val="accent2">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R_xfinr!$D$47</c:f>
              <c:strCache>
                <c:ptCount val="1"/>
                <c:pt idx="0">
                  <c:v>% V2 (2022-2023)</c:v>
                </c:pt>
              </c:strCache>
              <c:extLst/>
            </c:strRef>
          </c:cat>
          <c:val>
            <c:numRef>
              <c:f>R_xfinr!$D$49</c:f>
              <c:numCache>
                <c:formatCode>0%</c:formatCode>
                <c:ptCount val="1"/>
                <c:pt idx="0">
                  <c:v>0.29285165257494233</c:v>
                </c:pt>
              </c:numCache>
              <c:extLst/>
            </c:numRef>
          </c:val>
          <c:extLst>
            <c:ext xmlns:c16="http://schemas.microsoft.com/office/drawing/2014/chart" uri="{C3380CC4-5D6E-409C-BE32-E72D297353CC}">
              <c16:uniqueId val="{00000001-ACCB-4782-8AA2-BD29530A778F}"/>
            </c:ext>
          </c:extLst>
        </c:ser>
        <c:ser>
          <c:idx val="2"/>
          <c:order val="2"/>
          <c:tx>
            <c:strRef>
              <c:f>R_xfinr!$B$50</c:f>
              <c:strCache>
                <c:ptCount val="1"/>
                <c:pt idx="0">
                  <c:v>Réorientation GEO</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R_xfinr!$D$47</c:f>
              <c:strCache>
                <c:ptCount val="1"/>
                <c:pt idx="0">
                  <c:v>% V2 (2022-2023)</c:v>
                </c:pt>
              </c:strCache>
              <c:extLst/>
            </c:strRef>
          </c:cat>
          <c:val>
            <c:numRef>
              <c:f>R_xfinr!$D$50</c:f>
              <c:numCache>
                <c:formatCode>0%</c:formatCode>
                <c:ptCount val="1"/>
                <c:pt idx="0">
                  <c:v>5.4573405073020755E-2</c:v>
                </c:pt>
              </c:numCache>
              <c:extLst/>
            </c:numRef>
          </c:val>
          <c:extLst>
            <c:ext xmlns:c16="http://schemas.microsoft.com/office/drawing/2014/chart" uri="{C3380CC4-5D6E-409C-BE32-E72D297353CC}">
              <c16:uniqueId val="{00000002-ACCB-4782-8AA2-BD29530A778F}"/>
            </c:ext>
          </c:extLst>
        </c:ser>
        <c:ser>
          <c:idx val="3"/>
          <c:order val="3"/>
          <c:tx>
            <c:strRef>
              <c:f>R_xfinr!$B$51</c:f>
              <c:strCache>
                <c:ptCount val="1"/>
                <c:pt idx="0">
                  <c:v>Réorientation ECO</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R_xfinr!$D$47</c:f>
              <c:strCache>
                <c:ptCount val="1"/>
                <c:pt idx="0">
                  <c:v>% V2 (2022-2023)</c:v>
                </c:pt>
              </c:strCache>
              <c:extLst/>
            </c:strRef>
          </c:cat>
          <c:val>
            <c:numRef>
              <c:f>R_xfinr!$D$51</c:f>
              <c:numCache>
                <c:formatCode>0%</c:formatCode>
                <c:ptCount val="1"/>
                <c:pt idx="0">
                  <c:v>2.8823981552651805E-2</c:v>
                </c:pt>
              </c:numCache>
              <c:extLst/>
            </c:numRef>
          </c:val>
          <c:extLst>
            <c:ext xmlns:c16="http://schemas.microsoft.com/office/drawing/2014/chart" uri="{C3380CC4-5D6E-409C-BE32-E72D297353CC}">
              <c16:uniqueId val="{00000003-ACCB-4782-8AA2-BD29530A778F}"/>
            </c:ext>
          </c:extLst>
        </c:ser>
        <c:ser>
          <c:idx val="4"/>
          <c:order val="4"/>
          <c:tx>
            <c:strRef>
              <c:f>R_xfinr!$B$52</c:f>
              <c:strCache>
                <c:ptCount val="1"/>
                <c:pt idx="0">
                  <c:v>Liste d'attente (sans autre suite)</c:v>
                </c:pt>
              </c:strCache>
            </c:strRef>
          </c:tx>
          <c:spPr>
            <a:solidFill>
              <a:schemeClr val="accent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R_xfinr!$D$47</c:f>
              <c:strCache>
                <c:ptCount val="1"/>
                <c:pt idx="0">
                  <c:v>% V2 (2022-2023)</c:v>
                </c:pt>
              </c:strCache>
              <c:extLst/>
            </c:strRef>
          </c:cat>
          <c:val>
            <c:numRef>
              <c:f>R_xfinr!$D$52</c:f>
              <c:numCache>
                <c:formatCode>0%</c:formatCode>
                <c:ptCount val="1"/>
                <c:pt idx="0">
                  <c:v>3.3435818601076098E-2</c:v>
                </c:pt>
              </c:numCache>
              <c:extLst/>
            </c:numRef>
          </c:val>
          <c:extLst>
            <c:ext xmlns:c16="http://schemas.microsoft.com/office/drawing/2014/chart" uri="{C3380CC4-5D6E-409C-BE32-E72D297353CC}">
              <c16:uniqueId val="{00000004-ACCB-4782-8AA2-BD29530A778F}"/>
            </c:ext>
          </c:extLst>
        </c:ser>
        <c:ser>
          <c:idx val="5"/>
          <c:order val="5"/>
          <c:tx>
            <c:strRef>
              <c:f>R_xfinr!$B$53</c:f>
              <c:strCache>
                <c:ptCount val="1"/>
                <c:pt idx="0">
                  <c:v>Réorientation AGE</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R_xfinr!$D$47</c:f>
              <c:strCache>
                <c:ptCount val="1"/>
                <c:pt idx="0">
                  <c:v>% V2 (2022-2023)</c:v>
                </c:pt>
              </c:strCache>
              <c:extLst/>
            </c:strRef>
          </c:cat>
          <c:val>
            <c:numRef>
              <c:f>R_xfinr!$D$53</c:f>
              <c:numCache>
                <c:formatCode>0%</c:formatCode>
                <c:ptCount val="1"/>
                <c:pt idx="0">
                  <c:v>6.1491160645657187E-3</c:v>
                </c:pt>
              </c:numCache>
              <c:extLst/>
            </c:numRef>
          </c:val>
          <c:extLst>
            <c:ext xmlns:c16="http://schemas.microsoft.com/office/drawing/2014/chart" uri="{C3380CC4-5D6E-409C-BE32-E72D297353CC}">
              <c16:uniqueId val="{00000005-ACCB-4782-8AA2-BD29530A778F}"/>
            </c:ext>
          </c:extLst>
        </c:ser>
        <c:ser>
          <c:idx val="6"/>
          <c:order val="6"/>
          <c:tx>
            <c:strRef>
              <c:f>R_xfinr!$B$54</c:f>
              <c:strCache>
                <c:ptCount val="1"/>
                <c:pt idx="0">
                  <c:v>Réorientation DEM</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R_xfinr!$D$47</c:f>
              <c:strCache>
                <c:ptCount val="1"/>
                <c:pt idx="0">
                  <c:v>% V2 (2022-2023)</c:v>
                </c:pt>
              </c:strCache>
              <c:extLst/>
            </c:strRef>
          </c:cat>
          <c:val>
            <c:numRef>
              <c:f>R_xfinr!$D$54</c:f>
              <c:numCache>
                <c:formatCode>0%</c:formatCode>
                <c:ptCount val="1"/>
                <c:pt idx="0">
                  <c:v>5.6495003843197542E-2</c:v>
                </c:pt>
              </c:numCache>
              <c:extLst/>
            </c:numRef>
          </c:val>
          <c:extLst>
            <c:ext xmlns:c16="http://schemas.microsoft.com/office/drawing/2014/chart" uri="{C3380CC4-5D6E-409C-BE32-E72D297353CC}">
              <c16:uniqueId val="{00000006-ACCB-4782-8AA2-BD29530A778F}"/>
            </c:ext>
          </c:extLst>
        </c:ser>
        <c:ser>
          <c:idx val="7"/>
          <c:order val="7"/>
          <c:tx>
            <c:strRef>
              <c:f>R_xfinr!$B$55</c:f>
              <c:strCache>
                <c:ptCount val="1"/>
                <c:pt idx="0">
                  <c:v>Réorientation Autre</c:v>
                </c:pt>
              </c:strCache>
            </c:strRef>
          </c:tx>
          <c:spPr>
            <a:solidFill>
              <a:schemeClr val="accent1">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R_xfinr!$D$47</c:f>
              <c:strCache>
                <c:ptCount val="1"/>
                <c:pt idx="0">
                  <c:v>% V2 (2022-2023)</c:v>
                </c:pt>
              </c:strCache>
              <c:extLst/>
            </c:strRef>
          </c:cat>
          <c:val>
            <c:numRef>
              <c:f>R_xfinr!$D$55</c:f>
              <c:numCache>
                <c:formatCode>0%</c:formatCode>
                <c:ptCount val="1"/>
                <c:pt idx="0">
                  <c:v>6.0338201383551116E-2</c:v>
                </c:pt>
              </c:numCache>
              <c:extLst/>
            </c:numRef>
          </c:val>
          <c:extLst>
            <c:ext xmlns:c16="http://schemas.microsoft.com/office/drawing/2014/chart" uri="{C3380CC4-5D6E-409C-BE32-E72D297353CC}">
              <c16:uniqueId val="{00000007-ACCB-4782-8AA2-BD29530A778F}"/>
            </c:ext>
          </c:extLst>
        </c:ser>
        <c:ser>
          <c:idx val="8"/>
          <c:order val="8"/>
          <c:tx>
            <c:strRef>
              <c:f>R_xfinr!$B$56</c:f>
              <c:strCache>
                <c:ptCount val="1"/>
                <c:pt idx="0">
                  <c:v>Réorientation motif non complété</c:v>
                </c:pt>
              </c:strCache>
            </c:strRef>
          </c:tx>
          <c:spPr>
            <a:solidFill>
              <a:schemeClr val="bg1">
                <a:lumMod val="9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R_xfinr!$D$47</c:f>
              <c:strCache>
                <c:ptCount val="1"/>
                <c:pt idx="0">
                  <c:v>% V2 (2022-2023)</c:v>
                </c:pt>
              </c:strCache>
              <c:extLst/>
            </c:strRef>
          </c:cat>
          <c:val>
            <c:numRef>
              <c:f>R_xfinr!$D$56</c:f>
              <c:numCache>
                <c:formatCode>0%</c:formatCode>
                <c:ptCount val="1"/>
                <c:pt idx="0">
                  <c:v>2.8055342044581093E-2</c:v>
                </c:pt>
              </c:numCache>
              <c:extLst/>
            </c:numRef>
          </c:val>
          <c:extLst>
            <c:ext xmlns:c16="http://schemas.microsoft.com/office/drawing/2014/chart" uri="{C3380CC4-5D6E-409C-BE32-E72D297353CC}">
              <c16:uniqueId val="{00000008-ACCB-4782-8AA2-BD29530A778F}"/>
            </c:ext>
          </c:extLst>
        </c:ser>
        <c:ser>
          <c:idx val="9"/>
          <c:order val="9"/>
          <c:tx>
            <c:strRef>
              <c:f>R_xfinr!$B$57</c:f>
              <c:strCache>
                <c:ptCount val="1"/>
                <c:pt idx="0">
                  <c:v>Entretien d'accueil (sans autre suite)</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R_xfinr!$D$47</c:f>
              <c:strCache>
                <c:ptCount val="1"/>
                <c:pt idx="0">
                  <c:v>% V2 (2022-2023)</c:v>
                </c:pt>
              </c:strCache>
              <c:extLst/>
            </c:strRef>
          </c:cat>
          <c:val>
            <c:numRef>
              <c:f>R_xfinr!$D$57</c:f>
              <c:numCache>
                <c:formatCode>0%</c:formatCode>
                <c:ptCount val="1"/>
                <c:pt idx="0">
                  <c:v>3.4588777863182166E-2</c:v>
                </c:pt>
              </c:numCache>
              <c:extLst/>
            </c:numRef>
          </c:val>
          <c:extLst>
            <c:ext xmlns:c16="http://schemas.microsoft.com/office/drawing/2014/chart" uri="{C3380CC4-5D6E-409C-BE32-E72D297353CC}">
              <c16:uniqueId val="{00000009-ACCB-4782-8AA2-BD29530A778F}"/>
            </c:ext>
          </c:extLst>
        </c:ser>
        <c:ser>
          <c:idx val="10"/>
          <c:order val="10"/>
          <c:tx>
            <c:strRef>
              <c:f>R_xfinr!$B$58</c:f>
              <c:strCache>
                <c:ptCount val="1"/>
                <c:pt idx="0">
                  <c:v>Sans suite</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R_xfinr!$D$47</c:f>
              <c:strCache>
                <c:ptCount val="1"/>
                <c:pt idx="0">
                  <c:v>% V2 (2022-2023)</c:v>
                </c:pt>
              </c:strCache>
              <c:extLst/>
            </c:strRef>
          </c:cat>
          <c:val>
            <c:numRef>
              <c:f>R_xfinr!$D$58</c:f>
              <c:numCache>
                <c:formatCode>0%</c:formatCode>
                <c:ptCount val="1"/>
                <c:pt idx="0">
                  <c:v>6.3797079169869333E-2</c:v>
                </c:pt>
              </c:numCache>
              <c:extLst/>
            </c:numRef>
          </c:val>
          <c:extLst>
            <c:ext xmlns:c16="http://schemas.microsoft.com/office/drawing/2014/chart" uri="{C3380CC4-5D6E-409C-BE32-E72D297353CC}">
              <c16:uniqueId val="{0000000A-ACCB-4782-8AA2-BD29530A778F}"/>
            </c:ext>
          </c:extLst>
        </c:ser>
        <c:ser>
          <c:idx val="11"/>
          <c:order val="11"/>
          <c:tx>
            <c:strRef>
              <c:f>R_xfinr!$B$59</c:f>
              <c:strCache>
                <c:ptCount val="1"/>
                <c:pt idx="0">
                  <c:v>Autre</c:v>
                </c:pt>
              </c:strCache>
            </c:strRef>
          </c:tx>
          <c:spPr>
            <a:solidFill>
              <a:schemeClr val="bg1">
                <a:lumMod val="9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R_xfinr!$D$47</c:f>
              <c:strCache>
                <c:ptCount val="1"/>
                <c:pt idx="0">
                  <c:v>% V2 (2022-2023)</c:v>
                </c:pt>
              </c:strCache>
              <c:extLst/>
            </c:strRef>
          </c:cat>
          <c:val>
            <c:numRef>
              <c:f>R_xfinr!$D$59</c:f>
              <c:numCache>
                <c:formatCode>0%</c:formatCode>
                <c:ptCount val="1"/>
                <c:pt idx="0">
                  <c:v>2.7671022290545733E-2</c:v>
                </c:pt>
              </c:numCache>
              <c:extLst/>
            </c:numRef>
          </c:val>
          <c:extLst>
            <c:ext xmlns:c16="http://schemas.microsoft.com/office/drawing/2014/chart" uri="{C3380CC4-5D6E-409C-BE32-E72D297353CC}">
              <c16:uniqueId val="{0000000B-ACCB-4782-8AA2-BD29530A778F}"/>
            </c:ext>
          </c:extLst>
        </c:ser>
        <c:ser>
          <c:idx val="12"/>
          <c:order val="12"/>
          <c:tx>
            <c:strRef>
              <c:f>R_xfinr!$B$60</c:f>
              <c:strCache>
                <c:ptCount val="1"/>
                <c:pt idx="0">
                  <c:v>Inconnu et/ou trajectoire incohérente</c:v>
                </c:pt>
              </c:strCache>
            </c:strRef>
          </c:tx>
          <c:spPr>
            <a:solidFill>
              <a:schemeClr val="bg1">
                <a:lumMod val="9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R_xfinr!$D$47</c:f>
              <c:strCache>
                <c:ptCount val="1"/>
                <c:pt idx="0">
                  <c:v>% V2 (2022-2023)</c:v>
                </c:pt>
              </c:strCache>
              <c:extLst/>
            </c:strRef>
          </c:cat>
          <c:val>
            <c:numRef>
              <c:f>R_xfinr!$D$60</c:f>
              <c:numCache>
                <c:formatCode>0%</c:formatCode>
                <c:ptCount val="1"/>
                <c:pt idx="0">
                  <c:v>5.6495003843197542E-2</c:v>
                </c:pt>
              </c:numCache>
              <c:extLst/>
            </c:numRef>
          </c:val>
          <c:extLst>
            <c:ext xmlns:c16="http://schemas.microsoft.com/office/drawing/2014/chart" uri="{C3380CC4-5D6E-409C-BE32-E72D297353CC}">
              <c16:uniqueId val="{0000000C-ACCB-4782-8AA2-BD29530A778F}"/>
            </c:ext>
          </c:extLst>
        </c:ser>
        <c:ser>
          <c:idx val="13"/>
          <c:order val="13"/>
          <c:tx>
            <c:strRef>
              <c:f>R_xfinr!$B$61</c:f>
              <c:strCache>
                <c:ptCount val="1"/>
                <c:pt idx="0">
                  <c:v>Non catégorisé (trop faible effectif)</c:v>
                </c:pt>
              </c:strCache>
            </c:strRef>
          </c:tx>
          <c:spPr>
            <a:solidFill>
              <a:schemeClr val="bg1">
                <a:lumMod val="9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R_xfinr!$D$47</c:f>
              <c:strCache>
                <c:ptCount val="1"/>
                <c:pt idx="0">
                  <c:v>% V2 (2022-2023)</c:v>
                </c:pt>
              </c:strCache>
              <c:extLst/>
            </c:strRef>
          </c:cat>
          <c:val>
            <c:numRef>
              <c:f>R_xfinr!$D$61</c:f>
              <c:numCache>
                <c:formatCode>0%</c:formatCode>
                <c:ptCount val="1"/>
                <c:pt idx="0">
                  <c:v>1.1529592621060722E-2</c:v>
                </c:pt>
              </c:numCache>
              <c:extLst/>
            </c:numRef>
          </c:val>
          <c:extLst>
            <c:ext xmlns:c16="http://schemas.microsoft.com/office/drawing/2014/chart" uri="{C3380CC4-5D6E-409C-BE32-E72D297353CC}">
              <c16:uniqueId val="{0000000D-ACCB-4782-8AA2-BD29530A778F}"/>
            </c:ext>
          </c:extLst>
        </c:ser>
        <c:dLbls>
          <c:dLblPos val="ctr"/>
          <c:showLegendKey val="0"/>
          <c:showVal val="1"/>
          <c:showCatName val="0"/>
          <c:showSerName val="0"/>
          <c:showPercent val="0"/>
          <c:showBubbleSize val="0"/>
        </c:dLbls>
        <c:gapWidth val="150"/>
        <c:overlap val="100"/>
        <c:axId val="840092512"/>
        <c:axId val="2106152672"/>
      </c:barChart>
      <c:catAx>
        <c:axId val="8400925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106152672"/>
        <c:crosses val="autoZero"/>
        <c:auto val="1"/>
        <c:lblAlgn val="ctr"/>
        <c:lblOffset val="100"/>
        <c:noMultiLvlLbl val="0"/>
      </c:catAx>
      <c:valAx>
        <c:axId val="2106152672"/>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8400925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BE"/>
              <a:t>Devenir des demandes selon le statut</a:t>
            </a:r>
            <a:r>
              <a:rPr lang="fr-BE" baseline="0"/>
              <a:t> socio-professionnel</a:t>
            </a:r>
            <a:br>
              <a:rPr lang="fr-BE" baseline="0"/>
            </a:br>
            <a:r>
              <a:rPr lang="fr-BE" baseline="0"/>
              <a:t>18 services n(v2) = 997 sur 2602 (38%)</a:t>
            </a:r>
            <a:endParaRPr lang="fr-BE"/>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bar"/>
        <c:grouping val="stacked"/>
        <c:varyColors val="0"/>
        <c:ser>
          <c:idx val="0"/>
          <c:order val="0"/>
          <c:tx>
            <c:strRef>
              <c:f>'R_publics ssp'!$C$72</c:f>
              <c:strCache>
                <c:ptCount val="1"/>
                <c:pt idx="0">
                  <c:v>Nouveau suivi</c:v>
                </c:pt>
              </c:strCache>
            </c:strRef>
          </c:tx>
          <c:spPr>
            <a:solidFill>
              <a:schemeClr val="accent6">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('R_publics ssp'!$B$73:$B$77,'R_publics ssp'!$B$82)</c:f>
              <c:strCache>
                <c:ptCount val="6"/>
                <c:pt idx="0">
                  <c:v>Avec emploi : travaille actuellement</c:v>
                </c:pt>
                <c:pt idx="1">
                  <c:v>Avec emploi : ne travaille pas actuellement (maladie, pause etc.)</c:v>
                </c:pt>
                <c:pt idx="2">
                  <c:v>Sans emploi : allocations ou revenus de remplacement (chômage, CPAS, invalidité...)</c:v>
                </c:pt>
                <c:pt idx="3">
                  <c:v>Sans emploi : sans revenu</c:v>
                </c:pt>
                <c:pt idx="4">
                  <c:v>Etudiant.e</c:v>
                </c:pt>
                <c:pt idx="5">
                  <c:v>Total général</c:v>
                </c:pt>
              </c:strCache>
            </c:strRef>
          </c:cat>
          <c:val>
            <c:numRef>
              <c:f>('R_publics ssp'!$C$73:$C$77,'R_publics ssp'!$C$82)</c:f>
              <c:numCache>
                <c:formatCode>0%</c:formatCode>
                <c:ptCount val="6"/>
                <c:pt idx="0">
                  <c:v>0.36178861788617889</c:v>
                </c:pt>
                <c:pt idx="1">
                  <c:v>0.39705882352941174</c:v>
                </c:pt>
                <c:pt idx="2">
                  <c:v>0.39762611275964393</c:v>
                </c:pt>
                <c:pt idx="3">
                  <c:v>0.50602409638554213</c:v>
                </c:pt>
                <c:pt idx="4">
                  <c:v>0.38461538461538464</c:v>
                </c:pt>
                <c:pt idx="5">
                  <c:v>0.24519600307455802</c:v>
                </c:pt>
              </c:numCache>
            </c:numRef>
          </c:val>
          <c:extLst>
            <c:ext xmlns:c16="http://schemas.microsoft.com/office/drawing/2014/chart" uri="{C3380CC4-5D6E-409C-BE32-E72D297353CC}">
              <c16:uniqueId val="{00000000-9EE7-4559-A6D0-5E44D58E6F5E}"/>
            </c:ext>
          </c:extLst>
        </c:ser>
        <c:ser>
          <c:idx val="1"/>
          <c:order val="1"/>
          <c:tx>
            <c:strRef>
              <c:f>'R_publics ssp'!$D$72</c:f>
              <c:strCache>
                <c:ptCount val="1"/>
                <c:pt idx="0">
                  <c:v>Saturation (réo sat géo éco)</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('R_publics ssp'!$B$73:$B$77,'R_publics ssp'!$B$82)</c:f>
              <c:strCache>
                <c:ptCount val="6"/>
                <c:pt idx="0">
                  <c:v>Avec emploi : travaille actuellement</c:v>
                </c:pt>
                <c:pt idx="1">
                  <c:v>Avec emploi : ne travaille pas actuellement (maladie, pause etc.)</c:v>
                </c:pt>
                <c:pt idx="2">
                  <c:v>Sans emploi : allocations ou revenus de remplacement (chômage, CPAS, invalidité...)</c:v>
                </c:pt>
                <c:pt idx="3">
                  <c:v>Sans emploi : sans revenu</c:v>
                </c:pt>
                <c:pt idx="4">
                  <c:v>Etudiant.e</c:v>
                </c:pt>
                <c:pt idx="5">
                  <c:v>Total général</c:v>
                </c:pt>
              </c:strCache>
            </c:strRef>
          </c:cat>
          <c:val>
            <c:numRef>
              <c:f>('R_publics ssp'!$D$73:$D$77,'R_publics ssp'!$D$82)</c:f>
              <c:numCache>
                <c:formatCode>0%</c:formatCode>
                <c:ptCount val="6"/>
                <c:pt idx="0">
                  <c:v>0.37398373983739835</c:v>
                </c:pt>
                <c:pt idx="1">
                  <c:v>0.33823529411764708</c:v>
                </c:pt>
                <c:pt idx="2">
                  <c:v>0.32047477744807124</c:v>
                </c:pt>
                <c:pt idx="3">
                  <c:v>0.18072289156626506</c:v>
                </c:pt>
                <c:pt idx="4">
                  <c:v>0.23589743589743589</c:v>
                </c:pt>
                <c:pt idx="5">
                  <c:v>0.37624903920061492</c:v>
                </c:pt>
              </c:numCache>
            </c:numRef>
          </c:val>
          <c:extLst>
            <c:ext xmlns:c16="http://schemas.microsoft.com/office/drawing/2014/chart" uri="{C3380CC4-5D6E-409C-BE32-E72D297353CC}">
              <c16:uniqueId val="{00000001-9EE7-4559-A6D0-5E44D58E6F5E}"/>
            </c:ext>
          </c:extLst>
        </c:ser>
        <c:ser>
          <c:idx val="2"/>
          <c:order val="2"/>
          <c:tx>
            <c:strRef>
              <c:f>'R_publics ssp'!$E$72</c:f>
              <c:strCache>
                <c:ptCount val="1"/>
                <c:pt idx="0">
                  <c:v>Liste d'attente (sans autre suite)</c:v>
                </c:pt>
              </c:strCache>
            </c:strRef>
          </c:tx>
          <c:spPr>
            <a:solidFill>
              <a:schemeClr val="accent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('R_publics ssp'!$B$73:$B$77,'R_publics ssp'!$B$82)</c:f>
              <c:strCache>
                <c:ptCount val="6"/>
                <c:pt idx="0">
                  <c:v>Avec emploi : travaille actuellement</c:v>
                </c:pt>
                <c:pt idx="1">
                  <c:v>Avec emploi : ne travaille pas actuellement (maladie, pause etc.)</c:v>
                </c:pt>
                <c:pt idx="2">
                  <c:v>Sans emploi : allocations ou revenus de remplacement (chômage, CPAS, invalidité...)</c:v>
                </c:pt>
                <c:pt idx="3">
                  <c:v>Sans emploi : sans revenu</c:v>
                </c:pt>
                <c:pt idx="4">
                  <c:v>Etudiant.e</c:v>
                </c:pt>
                <c:pt idx="5">
                  <c:v>Total général</c:v>
                </c:pt>
              </c:strCache>
            </c:strRef>
          </c:cat>
          <c:val>
            <c:numRef>
              <c:f>('R_publics ssp'!$E$73:$E$77,'R_publics ssp'!$E$82)</c:f>
              <c:numCache>
                <c:formatCode>0%</c:formatCode>
                <c:ptCount val="6"/>
                <c:pt idx="0">
                  <c:v>1.6260162601626018E-2</c:v>
                </c:pt>
                <c:pt idx="1">
                  <c:v>1.4705882352941176E-2</c:v>
                </c:pt>
                <c:pt idx="2">
                  <c:v>2.0771513353115726E-2</c:v>
                </c:pt>
                <c:pt idx="3">
                  <c:v>2.4096385542168676E-2</c:v>
                </c:pt>
                <c:pt idx="4">
                  <c:v>5.6410256410256411E-2</c:v>
                </c:pt>
                <c:pt idx="5">
                  <c:v>3.3435818601076098E-2</c:v>
                </c:pt>
              </c:numCache>
            </c:numRef>
          </c:val>
          <c:extLst>
            <c:ext xmlns:c16="http://schemas.microsoft.com/office/drawing/2014/chart" uri="{C3380CC4-5D6E-409C-BE32-E72D297353CC}">
              <c16:uniqueId val="{00000002-9EE7-4559-A6D0-5E44D58E6F5E}"/>
            </c:ext>
          </c:extLst>
        </c:ser>
        <c:ser>
          <c:idx val="3"/>
          <c:order val="3"/>
          <c:tx>
            <c:strRef>
              <c:f>'R_publics ssp'!$F$72</c:f>
              <c:strCache>
                <c:ptCount val="1"/>
                <c:pt idx="0">
                  <c:v>Réorientation (autres que sat géo éco)</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('R_publics ssp'!$B$73:$B$77,'R_publics ssp'!$B$82)</c:f>
              <c:strCache>
                <c:ptCount val="6"/>
                <c:pt idx="0">
                  <c:v>Avec emploi : travaille actuellement</c:v>
                </c:pt>
                <c:pt idx="1">
                  <c:v>Avec emploi : ne travaille pas actuellement (maladie, pause etc.)</c:v>
                </c:pt>
                <c:pt idx="2">
                  <c:v>Sans emploi : allocations ou revenus de remplacement (chômage, CPAS, invalidité...)</c:v>
                </c:pt>
                <c:pt idx="3">
                  <c:v>Sans emploi : sans revenu</c:v>
                </c:pt>
                <c:pt idx="4">
                  <c:v>Etudiant.e</c:v>
                </c:pt>
                <c:pt idx="5">
                  <c:v>Total général</c:v>
                </c:pt>
              </c:strCache>
            </c:strRef>
          </c:cat>
          <c:val>
            <c:numRef>
              <c:f>('R_publics ssp'!$F$73:$F$77,'R_publics ssp'!$F$82)</c:f>
              <c:numCache>
                <c:formatCode>0%</c:formatCode>
                <c:ptCount val="6"/>
                <c:pt idx="0">
                  <c:v>0.10975609756097561</c:v>
                </c:pt>
                <c:pt idx="1">
                  <c:v>0.11764705882352941</c:v>
                </c:pt>
                <c:pt idx="2">
                  <c:v>7.71513353115727E-2</c:v>
                </c:pt>
                <c:pt idx="3">
                  <c:v>6.0240963855421686E-2</c:v>
                </c:pt>
                <c:pt idx="4">
                  <c:v>0.14358974358974358</c:v>
                </c:pt>
                <c:pt idx="5">
                  <c:v>0.15103766333589547</c:v>
                </c:pt>
              </c:numCache>
            </c:numRef>
          </c:val>
          <c:extLst>
            <c:ext xmlns:c16="http://schemas.microsoft.com/office/drawing/2014/chart" uri="{C3380CC4-5D6E-409C-BE32-E72D297353CC}">
              <c16:uniqueId val="{00000003-9EE7-4559-A6D0-5E44D58E6F5E}"/>
            </c:ext>
          </c:extLst>
        </c:ser>
        <c:ser>
          <c:idx val="4"/>
          <c:order val="4"/>
          <c:tx>
            <c:strRef>
              <c:f>'R_publics ssp'!$G$72</c:f>
              <c:strCache>
                <c:ptCount val="1"/>
                <c:pt idx="0">
                  <c:v>Autres suites</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('R_publics ssp'!$B$73:$B$77,'R_publics ssp'!$B$82)</c:f>
              <c:strCache>
                <c:ptCount val="6"/>
                <c:pt idx="0">
                  <c:v>Avec emploi : travaille actuellement</c:v>
                </c:pt>
                <c:pt idx="1">
                  <c:v>Avec emploi : ne travaille pas actuellement (maladie, pause etc.)</c:v>
                </c:pt>
                <c:pt idx="2">
                  <c:v>Sans emploi : allocations ou revenus de remplacement (chômage, CPAS, invalidité...)</c:v>
                </c:pt>
                <c:pt idx="3">
                  <c:v>Sans emploi : sans revenu</c:v>
                </c:pt>
                <c:pt idx="4">
                  <c:v>Etudiant.e</c:v>
                </c:pt>
                <c:pt idx="5">
                  <c:v>Total général</c:v>
                </c:pt>
              </c:strCache>
            </c:strRef>
          </c:cat>
          <c:val>
            <c:numRef>
              <c:f>('R_publics ssp'!$G$73:$G$77,'R_publics ssp'!$G$82)</c:f>
              <c:numCache>
                <c:formatCode>0%</c:formatCode>
                <c:ptCount val="6"/>
                <c:pt idx="0">
                  <c:v>0.13821138211382114</c:v>
                </c:pt>
                <c:pt idx="1">
                  <c:v>0.13235294117647059</c:v>
                </c:pt>
                <c:pt idx="2">
                  <c:v>0.18397626112759644</c:v>
                </c:pt>
                <c:pt idx="3">
                  <c:v>0.2289156626506024</c:v>
                </c:pt>
                <c:pt idx="4">
                  <c:v>0.17948717948717949</c:v>
                </c:pt>
                <c:pt idx="5">
                  <c:v>0.19408147578785551</c:v>
                </c:pt>
              </c:numCache>
            </c:numRef>
          </c:val>
          <c:extLst>
            <c:ext xmlns:c16="http://schemas.microsoft.com/office/drawing/2014/chart" uri="{C3380CC4-5D6E-409C-BE32-E72D297353CC}">
              <c16:uniqueId val="{00000004-9EE7-4559-A6D0-5E44D58E6F5E}"/>
            </c:ext>
          </c:extLst>
        </c:ser>
        <c:dLbls>
          <c:dLblPos val="ctr"/>
          <c:showLegendKey val="0"/>
          <c:showVal val="1"/>
          <c:showCatName val="0"/>
          <c:showSerName val="0"/>
          <c:showPercent val="0"/>
          <c:showBubbleSize val="0"/>
        </c:dLbls>
        <c:gapWidth val="150"/>
        <c:overlap val="100"/>
        <c:axId val="183608063"/>
        <c:axId val="87093087"/>
      </c:barChart>
      <c:catAx>
        <c:axId val="18360806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87093087"/>
        <c:crosses val="autoZero"/>
        <c:auto val="1"/>
        <c:lblAlgn val="ctr"/>
        <c:lblOffset val="100"/>
        <c:noMultiLvlLbl val="0"/>
      </c:catAx>
      <c:valAx>
        <c:axId val="87093087"/>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836080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BE"/>
              <a:t>Distribution des nouvelles demandes selon les besoins exprimés lors du 1er contact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bar"/>
        <c:grouping val="stacked"/>
        <c:varyColors val="0"/>
        <c:ser>
          <c:idx val="0"/>
          <c:order val="0"/>
          <c:tx>
            <c:strRef>
              <c:f>'[230920 Résultats pour publication.xlsx]R_besoins'!$B$6</c:f>
              <c:strCache>
                <c:ptCount val="1"/>
                <c:pt idx="0">
                  <c:v>Strictement santé mentale</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'[230920 Résultats pour publication.xlsx]R_besoins'!$D$5</c:f>
              <c:strCache>
                <c:ptCount val="1"/>
                <c:pt idx="0">
                  <c:v>V2 %</c:v>
                </c:pt>
              </c:strCache>
            </c:strRef>
          </c:cat>
          <c:val>
            <c:numRef>
              <c:f>'[230920 Résultats pour publication.xlsx]R_besoins'!$D$6</c:f>
              <c:numCache>
                <c:formatCode>0%</c:formatCode>
                <c:ptCount val="1"/>
                <c:pt idx="0">
                  <c:v>0.5130668716372021</c:v>
                </c:pt>
              </c:numCache>
            </c:numRef>
          </c:val>
          <c:extLst>
            <c:ext xmlns:c16="http://schemas.microsoft.com/office/drawing/2014/chart" uri="{C3380CC4-5D6E-409C-BE32-E72D297353CC}">
              <c16:uniqueId val="{00000000-543E-4644-AFCA-6746526D4B9E}"/>
            </c:ext>
          </c:extLst>
        </c:ser>
        <c:ser>
          <c:idx val="1"/>
          <c:order val="1"/>
          <c:tx>
            <c:strRef>
              <c:f>'[230920 Résultats pour publication.xlsx]R_besoins'!$B$7</c:f>
              <c:strCache>
                <c:ptCount val="1"/>
                <c:pt idx="0">
                  <c:v>Multiples domaines (santé, droits sociaux, logement, addictions, etc.)</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'[230920 Résultats pour publication.xlsx]R_besoins'!$D$5</c:f>
              <c:strCache>
                <c:ptCount val="1"/>
                <c:pt idx="0">
                  <c:v>V2 %</c:v>
                </c:pt>
              </c:strCache>
            </c:strRef>
          </c:cat>
          <c:val>
            <c:numRef>
              <c:f>'[230920 Résultats pour publication.xlsx]R_besoins'!$D$7</c:f>
              <c:numCache>
                <c:formatCode>0%</c:formatCode>
                <c:ptCount val="1"/>
                <c:pt idx="0">
                  <c:v>8.4934665641813983E-2</c:v>
                </c:pt>
              </c:numCache>
            </c:numRef>
          </c:val>
          <c:extLst>
            <c:ext xmlns:c16="http://schemas.microsoft.com/office/drawing/2014/chart" uri="{C3380CC4-5D6E-409C-BE32-E72D297353CC}">
              <c16:uniqueId val="{00000001-543E-4644-AFCA-6746526D4B9E}"/>
            </c:ext>
          </c:extLst>
        </c:ser>
        <c:ser>
          <c:idx val="2"/>
          <c:order val="2"/>
          <c:tx>
            <c:strRef>
              <c:f>'[230920 Résultats pour publication.xlsx]R_besoins'!$B$8</c:f>
              <c:strCache>
                <c:ptCount val="1"/>
                <c:pt idx="0">
                  <c:v>Inconnu/à clarifier</c:v>
                </c:pt>
              </c:strCache>
            </c:strRef>
          </c:tx>
          <c:spPr>
            <a:solidFill>
              <a:schemeClr val="bg1">
                <a:lumMod val="85000"/>
              </a:schemeClr>
            </a:solidFill>
            <a:ln w="28575">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'[230920 Résultats pour publication.xlsx]R_besoins'!$D$5</c:f>
              <c:strCache>
                <c:ptCount val="1"/>
                <c:pt idx="0">
                  <c:v>V2 %</c:v>
                </c:pt>
              </c:strCache>
            </c:strRef>
          </c:cat>
          <c:val>
            <c:numRef>
              <c:f>'[230920 Résultats pour publication.xlsx]R_besoins'!$D$8</c:f>
              <c:numCache>
                <c:formatCode>0%</c:formatCode>
                <c:ptCount val="1"/>
                <c:pt idx="0">
                  <c:v>3.1129900076863951E-2</c:v>
                </c:pt>
              </c:numCache>
            </c:numRef>
          </c:val>
          <c:extLst>
            <c:ext xmlns:c16="http://schemas.microsoft.com/office/drawing/2014/chart" uri="{C3380CC4-5D6E-409C-BE32-E72D297353CC}">
              <c16:uniqueId val="{00000002-543E-4644-AFCA-6746526D4B9E}"/>
            </c:ext>
          </c:extLst>
        </c:ser>
        <c:ser>
          <c:idx val="3"/>
          <c:order val="3"/>
          <c:tx>
            <c:strRef>
              <c:f>'[230920 Résultats pour publication.xlsx]R_besoins'!$B$9</c:f>
              <c:strCache>
                <c:ptCount val="1"/>
                <c:pt idx="0">
                  <c:v>NC</c:v>
                </c:pt>
              </c:strCache>
            </c:strRef>
          </c:tx>
          <c:spPr>
            <a:solidFill>
              <a:schemeClr val="bg1">
                <a:lumMod val="95000"/>
              </a:schemeClr>
            </a:solidFill>
            <a:ln w="28575">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'[230920 Résultats pour publication.xlsx]R_besoins'!$D$5</c:f>
              <c:strCache>
                <c:ptCount val="1"/>
                <c:pt idx="0">
                  <c:v>V2 %</c:v>
                </c:pt>
              </c:strCache>
            </c:strRef>
          </c:cat>
          <c:val>
            <c:numRef>
              <c:f>'[230920 Résultats pour publication.xlsx]R_besoins'!$D$9</c:f>
              <c:numCache>
                <c:formatCode>0%</c:formatCode>
                <c:ptCount val="1"/>
                <c:pt idx="0">
                  <c:v>0.37086856264411988</c:v>
                </c:pt>
              </c:numCache>
            </c:numRef>
          </c:val>
          <c:extLst>
            <c:ext xmlns:c16="http://schemas.microsoft.com/office/drawing/2014/chart" uri="{C3380CC4-5D6E-409C-BE32-E72D297353CC}">
              <c16:uniqueId val="{00000003-543E-4644-AFCA-6746526D4B9E}"/>
            </c:ext>
          </c:extLst>
        </c:ser>
        <c:dLbls>
          <c:dLblPos val="ctr"/>
          <c:showLegendKey val="0"/>
          <c:showVal val="1"/>
          <c:showCatName val="0"/>
          <c:showSerName val="0"/>
          <c:showPercent val="0"/>
          <c:showBubbleSize val="0"/>
        </c:dLbls>
        <c:gapWidth val="150"/>
        <c:overlap val="100"/>
        <c:axId val="11857168"/>
        <c:axId val="13165376"/>
      </c:barChart>
      <c:catAx>
        <c:axId val="118571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3165376"/>
        <c:crosses val="autoZero"/>
        <c:auto val="1"/>
        <c:lblAlgn val="ctr"/>
        <c:lblOffset val="100"/>
        <c:noMultiLvlLbl val="0"/>
      </c:catAx>
      <c:valAx>
        <c:axId val="13165376"/>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18571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BE" dirty="0"/>
              <a:t>Distribution des nouvelles demandes selon les besoins exprimés lors du 1er contact</a:t>
            </a:r>
            <a:br>
              <a:rPr lang="fr-BE" dirty="0"/>
            </a:br>
            <a:r>
              <a:rPr lang="fr-BE" sz="1200" dirty="0"/>
              <a:t>n(v2) sans NC = 1556 sur 2602</a:t>
            </a:r>
            <a:r>
              <a:rPr lang="fr-BE" sz="1200" baseline="0" dirty="0"/>
              <a:t> (60%)</a:t>
            </a:r>
            <a:endParaRPr lang="fr-BE"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bar"/>
        <c:grouping val="stacked"/>
        <c:varyColors val="0"/>
        <c:ser>
          <c:idx val="0"/>
          <c:order val="0"/>
          <c:tx>
            <c:strRef>
              <c:f>'[230920 Résultats pour publication.xlsx]R_besoins'!$B$18</c:f>
              <c:strCache>
                <c:ptCount val="1"/>
                <c:pt idx="0">
                  <c:v>Strictement santé mentale</c:v>
                </c:pt>
              </c:strCache>
            </c:strRef>
          </c:tx>
          <c:spPr>
            <a:solidFill>
              <a:srgbClr val="4472C4">
                <a:lumMod val="60000"/>
                <a:lumOff val="4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'[230920 Résultats pour publication.xlsx]R_besoins'!$D$17</c:f>
              <c:strCache>
                <c:ptCount val="1"/>
                <c:pt idx="0">
                  <c:v>V2 %</c:v>
                </c:pt>
              </c:strCache>
            </c:strRef>
          </c:cat>
          <c:val>
            <c:numRef>
              <c:f>'[230920 Résultats pour publication.xlsx]R_besoins'!$D$18</c:f>
              <c:numCache>
                <c:formatCode>0%</c:formatCode>
                <c:ptCount val="1"/>
                <c:pt idx="0">
                  <c:v>0.85796915167095111</c:v>
                </c:pt>
              </c:numCache>
            </c:numRef>
          </c:val>
          <c:extLst>
            <c:ext xmlns:c16="http://schemas.microsoft.com/office/drawing/2014/chart" uri="{C3380CC4-5D6E-409C-BE32-E72D297353CC}">
              <c16:uniqueId val="{00000000-B76E-4827-B605-EDB7F6FEDAAD}"/>
            </c:ext>
          </c:extLst>
        </c:ser>
        <c:ser>
          <c:idx val="1"/>
          <c:order val="1"/>
          <c:tx>
            <c:strRef>
              <c:f>'[230920 Résultats pour publication.xlsx]R_besoins'!$B$19</c:f>
              <c:strCache>
                <c:ptCount val="1"/>
                <c:pt idx="0">
                  <c:v>Multiples domaines (santé, droits sociaux, logement, addictions, etc.)</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'[230920 Résultats pour publication.xlsx]R_besoins'!$D$17</c:f>
              <c:strCache>
                <c:ptCount val="1"/>
                <c:pt idx="0">
                  <c:v>V2 %</c:v>
                </c:pt>
              </c:strCache>
            </c:strRef>
          </c:cat>
          <c:val>
            <c:numRef>
              <c:f>'[230920 Résultats pour publication.xlsx]R_besoins'!$D$19</c:f>
              <c:numCache>
                <c:formatCode>0%</c:formatCode>
                <c:ptCount val="1"/>
                <c:pt idx="0">
                  <c:v>0.14203084832904883</c:v>
                </c:pt>
              </c:numCache>
            </c:numRef>
          </c:val>
          <c:extLst>
            <c:ext xmlns:c16="http://schemas.microsoft.com/office/drawing/2014/chart" uri="{C3380CC4-5D6E-409C-BE32-E72D297353CC}">
              <c16:uniqueId val="{00000001-B76E-4827-B605-EDB7F6FEDAAD}"/>
            </c:ext>
          </c:extLst>
        </c:ser>
        <c:dLbls>
          <c:dLblPos val="ctr"/>
          <c:showLegendKey val="0"/>
          <c:showVal val="1"/>
          <c:showCatName val="0"/>
          <c:showSerName val="0"/>
          <c:showPercent val="0"/>
          <c:showBubbleSize val="0"/>
        </c:dLbls>
        <c:gapWidth val="150"/>
        <c:overlap val="100"/>
        <c:axId val="11857168"/>
        <c:axId val="13165376"/>
      </c:barChart>
      <c:catAx>
        <c:axId val="118571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3165376"/>
        <c:crosses val="autoZero"/>
        <c:auto val="1"/>
        <c:lblAlgn val="ctr"/>
        <c:lblOffset val="100"/>
        <c:noMultiLvlLbl val="0"/>
      </c:catAx>
      <c:valAx>
        <c:axId val="13165376"/>
        <c:scaling>
          <c:orientation val="minMax"/>
          <c:max val="1"/>
          <c:min val="0"/>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18571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BE"/>
              <a:t>Devenir des nouvelles demandes selon le type</a:t>
            </a:r>
            <a:r>
              <a:rPr lang="fr-BE" baseline="0"/>
              <a:t> de besoins identifiés lors du 1er contact</a:t>
            </a:r>
            <a:br>
              <a:rPr lang="fr-BE" baseline="0"/>
            </a:br>
            <a:r>
              <a:rPr lang="fr-BE" baseline="0"/>
              <a:t>18 service n(v2) = 1556 sur 2602 (60%)</a:t>
            </a:r>
            <a:endParaRPr lang="fr-BE"/>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bar"/>
        <c:grouping val="stacked"/>
        <c:varyColors val="0"/>
        <c:ser>
          <c:idx val="0"/>
          <c:order val="0"/>
          <c:tx>
            <c:strRef>
              <c:f>'[230920 Résultats pour publication.xlsx]R_besoins'!$C$42</c:f>
              <c:strCache>
                <c:ptCount val="1"/>
                <c:pt idx="0">
                  <c:v>Nouveau suivi</c:v>
                </c:pt>
              </c:strCache>
            </c:strRef>
          </c:tx>
          <c:spPr>
            <a:solidFill>
              <a:schemeClr val="accent6">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'[230920 Résultats pour publication.xlsx]R_besoins'!$B$45:$B$47</c:f>
              <c:strCache>
                <c:ptCount val="3"/>
                <c:pt idx="0">
                  <c:v>Multiples domaines (santé, droits sociaux, logement, addictions, etc.)</c:v>
                </c:pt>
                <c:pt idx="1">
                  <c:v>Strictement santé mentale</c:v>
                </c:pt>
                <c:pt idx="2">
                  <c:v>Total général</c:v>
                </c:pt>
              </c:strCache>
            </c:strRef>
          </c:cat>
          <c:val>
            <c:numRef>
              <c:f>'[230920 Résultats pour publication.xlsx]R_besoins'!$C$45:$C$47</c:f>
              <c:numCache>
                <c:formatCode>0%</c:formatCode>
                <c:ptCount val="3"/>
                <c:pt idx="0">
                  <c:v>0.30769230769230771</c:v>
                </c:pt>
                <c:pt idx="1">
                  <c:v>0.23146067415730337</c:v>
                </c:pt>
                <c:pt idx="2">
                  <c:v>0.24519600307455802</c:v>
                </c:pt>
              </c:numCache>
            </c:numRef>
          </c:val>
          <c:extLst>
            <c:ext xmlns:c16="http://schemas.microsoft.com/office/drawing/2014/chart" uri="{C3380CC4-5D6E-409C-BE32-E72D297353CC}">
              <c16:uniqueId val="{00000000-DB1C-4277-92F0-D3CCC45D282A}"/>
            </c:ext>
          </c:extLst>
        </c:ser>
        <c:ser>
          <c:idx val="1"/>
          <c:order val="1"/>
          <c:tx>
            <c:strRef>
              <c:f>'[230920 Résultats pour publication.xlsx]R_besoins'!$D$42</c:f>
              <c:strCache>
                <c:ptCount val="1"/>
                <c:pt idx="0">
                  <c:v>Saturation (réo sat géo éco)</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'[230920 Résultats pour publication.xlsx]R_besoins'!$B$45:$B$47</c:f>
              <c:strCache>
                <c:ptCount val="3"/>
                <c:pt idx="0">
                  <c:v>Multiples domaines (santé, droits sociaux, logement, addictions, etc.)</c:v>
                </c:pt>
                <c:pt idx="1">
                  <c:v>Strictement santé mentale</c:v>
                </c:pt>
                <c:pt idx="2">
                  <c:v>Total général</c:v>
                </c:pt>
              </c:strCache>
            </c:strRef>
          </c:cat>
          <c:val>
            <c:numRef>
              <c:f>'[230920 Résultats pour publication.xlsx]R_besoins'!$D$45:$D$47</c:f>
              <c:numCache>
                <c:formatCode>0%</c:formatCode>
                <c:ptCount val="3"/>
                <c:pt idx="0">
                  <c:v>0.29864253393665158</c:v>
                </c:pt>
                <c:pt idx="1">
                  <c:v>0.42397003745318351</c:v>
                </c:pt>
                <c:pt idx="2">
                  <c:v>0.37624903920061492</c:v>
                </c:pt>
              </c:numCache>
            </c:numRef>
          </c:val>
          <c:extLst>
            <c:ext xmlns:c16="http://schemas.microsoft.com/office/drawing/2014/chart" uri="{C3380CC4-5D6E-409C-BE32-E72D297353CC}">
              <c16:uniqueId val="{00000001-DB1C-4277-92F0-D3CCC45D282A}"/>
            </c:ext>
          </c:extLst>
        </c:ser>
        <c:ser>
          <c:idx val="2"/>
          <c:order val="2"/>
          <c:tx>
            <c:strRef>
              <c:f>'[230920 Résultats pour publication.xlsx]R_besoins'!$E$42</c:f>
              <c:strCache>
                <c:ptCount val="1"/>
                <c:pt idx="0">
                  <c:v>Liste d'attente (sans autre suite)</c:v>
                </c:pt>
              </c:strCache>
            </c:strRef>
          </c:tx>
          <c:spPr>
            <a:solidFill>
              <a:schemeClr val="accent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'[230920 Résultats pour publication.xlsx]R_besoins'!$B$45:$B$47</c:f>
              <c:strCache>
                <c:ptCount val="3"/>
                <c:pt idx="0">
                  <c:v>Multiples domaines (santé, droits sociaux, logement, addictions, etc.)</c:v>
                </c:pt>
                <c:pt idx="1">
                  <c:v>Strictement santé mentale</c:v>
                </c:pt>
                <c:pt idx="2">
                  <c:v>Total général</c:v>
                </c:pt>
              </c:strCache>
            </c:strRef>
          </c:cat>
          <c:val>
            <c:numRef>
              <c:f>'[230920 Résultats pour publication.xlsx]R_besoins'!$E$45:$E$47</c:f>
              <c:numCache>
                <c:formatCode>0%</c:formatCode>
                <c:ptCount val="3"/>
                <c:pt idx="0">
                  <c:v>1.8099547511312219E-2</c:v>
                </c:pt>
                <c:pt idx="1">
                  <c:v>2.9962546816479401E-2</c:v>
                </c:pt>
                <c:pt idx="2">
                  <c:v>3.3435818601076098E-2</c:v>
                </c:pt>
              </c:numCache>
            </c:numRef>
          </c:val>
          <c:extLst>
            <c:ext xmlns:c16="http://schemas.microsoft.com/office/drawing/2014/chart" uri="{C3380CC4-5D6E-409C-BE32-E72D297353CC}">
              <c16:uniqueId val="{00000002-DB1C-4277-92F0-D3CCC45D282A}"/>
            </c:ext>
          </c:extLst>
        </c:ser>
        <c:ser>
          <c:idx val="3"/>
          <c:order val="3"/>
          <c:tx>
            <c:strRef>
              <c:f>'[230920 Résultats pour publication.xlsx]R_besoins'!$F$42</c:f>
              <c:strCache>
                <c:ptCount val="1"/>
                <c:pt idx="0">
                  <c:v>Réorientation (autre que sat géo éco)</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'[230920 Résultats pour publication.xlsx]R_besoins'!$B$45:$B$47</c:f>
              <c:strCache>
                <c:ptCount val="3"/>
                <c:pt idx="0">
                  <c:v>Multiples domaines (santé, droits sociaux, logement, addictions, etc.)</c:v>
                </c:pt>
                <c:pt idx="1">
                  <c:v>Strictement santé mentale</c:v>
                </c:pt>
                <c:pt idx="2">
                  <c:v>Total général</c:v>
                </c:pt>
              </c:strCache>
            </c:strRef>
          </c:cat>
          <c:val>
            <c:numRef>
              <c:f>'[230920 Résultats pour publication.xlsx]R_besoins'!$F$45:$F$47</c:f>
              <c:numCache>
                <c:formatCode>0%</c:formatCode>
                <c:ptCount val="3"/>
                <c:pt idx="0">
                  <c:v>0.13122171945701358</c:v>
                </c:pt>
                <c:pt idx="1">
                  <c:v>0.16104868913857678</c:v>
                </c:pt>
                <c:pt idx="2">
                  <c:v>0.15103766333589547</c:v>
                </c:pt>
              </c:numCache>
            </c:numRef>
          </c:val>
          <c:extLst>
            <c:ext xmlns:c16="http://schemas.microsoft.com/office/drawing/2014/chart" uri="{C3380CC4-5D6E-409C-BE32-E72D297353CC}">
              <c16:uniqueId val="{00000003-DB1C-4277-92F0-D3CCC45D282A}"/>
            </c:ext>
          </c:extLst>
        </c:ser>
        <c:ser>
          <c:idx val="4"/>
          <c:order val="4"/>
          <c:tx>
            <c:strRef>
              <c:f>'[230920 Résultats pour publication.xlsx]R_besoins'!$G$42</c:f>
              <c:strCache>
                <c:ptCount val="1"/>
                <c:pt idx="0">
                  <c:v>Autres suites et suites inconnues</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'[230920 Résultats pour publication.xlsx]R_besoins'!$B$45:$B$47</c:f>
              <c:strCache>
                <c:ptCount val="3"/>
                <c:pt idx="0">
                  <c:v>Multiples domaines (santé, droits sociaux, logement, addictions, etc.)</c:v>
                </c:pt>
                <c:pt idx="1">
                  <c:v>Strictement santé mentale</c:v>
                </c:pt>
                <c:pt idx="2">
                  <c:v>Total général</c:v>
                </c:pt>
              </c:strCache>
            </c:strRef>
          </c:cat>
          <c:val>
            <c:numRef>
              <c:f>'[230920 Résultats pour publication.xlsx]R_besoins'!$G$45:$G$47</c:f>
              <c:numCache>
                <c:formatCode>0%</c:formatCode>
                <c:ptCount val="3"/>
                <c:pt idx="0">
                  <c:v>0.24434389140271492</c:v>
                </c:pt>
                <c:pt idx="1">
                  <c:v>0.15355805243445692</c:v>
                </c:pt>
                <c:pt idx="2">
                  <c:v>0.19408147578785551</c:v>
                </c:pt>
              </c:numCache>
            </c:numRef>
          </c:val>
          <c:extLst>
            <c:ext xmlns:c16="http://schemas.microsoft.com/office/drawing/2014/chart" uri="{C3380CC4-5D6E-409C-BE32-E72D297353CC}">
              <c16:uniqueId val="{00000004-DB1C-4277-92F0-D3CCC45D282A}"/>
            </c:ext>
          </c:extLst>
        </c:ser>
        <c:dLbls>
          <c:dLblPos val="ctr"/>
          <c:showLegendKey val="0"/>
          <c:showVal val="1"/>
          <c:showCatName val="0"/>
          <c:showSerName val="0"/>
          <c:showPercent val="0"/>
          <c:showBubbleSize val="0"/>
        </c:dLbls>
        <c:gapWidth val="150"/>
        <c:overlap val="100"/>
        <c:axId val="183608063"/>
        <c:axId val="87093087"/>
      </c:barChart>
      <c:catAx>
        <c:axId val="18360806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87093087"/>
        <c:crosses val="autoZero"/>
        <c:auto val="1"/>
        <c:lblAlgn val="ctr"/>
        <c:lblOffset val="100"/>
        <c:noMultiLvlLbl val="0"/>
      </c:catAx>
      <c:valAx>
        <c:axId val="87093087"/>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836080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BE"/>
              <a:t>Distribution des nouvelles demandes selon qu'elle nécessitent ou</a:t>
            </a:r>
            <a:r>
              <a:rPr lang="fr-BE" baseline="0"/>
              <a:t> non le recours à un.e interprète (langue)</a:t>
            </a:r>
            <a:br>
              <a:rPr lang="fr-BE" baseline="0"/>
            </a:br>
            <a:r>
              <a:rPr lang="fr-BE" baseline="0"/>
              <a:t>n(v2) = 2602</a:t>
            </a:r>
            <a:endParaRPr lang="fr-BE"/>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bar"/>
        <c:grouping val="percentStacked"/>
        <c:varyColors val="0"/>
        <c:ser>
          <c:idx val="0"/>
          <c:order val="0"/>
          <c:tx>
            <c:strRef>
              <c:f>'[230920 Résultats pour publication.xlsx]R_langue'!$E$20</c:f>
              <c:strCache>
                <c:ptCount val="1"/>
                <c:pt idx="0">
                  <c:v>Oui</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'[230920 Résultats pour publication.xlsx]R_langue'!$F$19</c:f>
              <c:strCache>
                <c:ptCount val="1"/>
                <c:pt idx="0">
                  <c:v>Total général</c:v>
                </c:pt>
              </c:strCache>
            </c:strRef>
          </c:cat>
          <c:val>
            <c:numRef>
              <c:f>'[230920 Résultats pour publication.xlsx]R_langue'!$F$20</c:f>
              <c:numCache>
                <c:formatCode>0%</c:formatCode>
                <c:ptCount val="1"/>
                <c:pt idx="0">
                  <c:v>4.1890853189853958E-2</c:v>
                </c:pt>
              </c:numCache>
            </c:numRef>
          </c:val>
          <c:extLst>
            <c:ext xmlns:c16="http://schemas.microsoft.com/office/drawing/2014/chart" uri="{C3380CC4-5D6E-409C-BE32-E72D297353CC}">
              <c16:uniqueId val="{00000000-BA7F-4860-ABAA-EC13D81B6C2E}"/>
            </c:ext>
          </c:extLst>
        </c:ser>
        <c:ser>
          <c:idx val="1"/>
          <c:order val="1"/>
          <c:tx>
            <c:strRef>
              <c:f>'[230920 Résultats pour publication.xlsx]R_langue'!$E$21</c:f>
              <c:strCache>
                <c:ptCount val="1"/>
                <c:pt idx="0">
                  <c:v>Non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'[230920 Résultats pour publication.xlsx]R_langue'!$F$19</c:f>
              <c:strCache>
                <c:ptCount val="1"/>
                <c:pt idx="0">
                  <c:v>Total général</c:v>
                </c:pt>
              </c:strCache>
            </c:strRef>
          </c:cat>
          <c:val>
            <c:numRef>
              <c:f>'[230920 Résultats pour publication.xlsx]R_langue'!$F$21</c:f>
              <c:numCache>
                <c:formatCode>0%</c:formatCode>
                <c:ptCount val="1"/>
                <c:pt idx="0">
                  <c:v>0.5245964642582629</c:v>
                </c:pt>
              </c:numCache>
            </c:numRef>
          </c:val>
          <c:extLst>
            <c:ext xmlns:c16="http://schemas.microsoft.com/office/drawing/2014/chart" uri="{C3380CC4-5D6E-409C-BE32-E72D297353CC}">
              <c16:uniqueId val="{00000001-BA7F-4860-ABAA-EC13D81B6C2E}"/>
            </c:ext>
          </c:extLst>
        </c:ser>
        <c:ser>
          <c:idx val="2"/>
          <c:order val="2"/>
          <c:tx>
            <c:strRef>
              <c:f>'[230920 Résultats pour publication.xlsx]R_langue'!$E$22</c:f>
              <c:strCache>
                <c:ptCount val="1"/>
                <c:pt idx="0">
                  <c:v>NC</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'[230920 Résultats pour publication.xlsx]R_langue'!$F$19</c:f>
              <c:strCache>
                <c:ptCount val="1"/>
                <c:pt idx="0">
                  <c:v>Total général</c:v>
                </c:pt>
              </c:strCache>
            </c:strRef>
          </c:cat>
          <c:val>
            <c:numRef>
              <c:f>'[230920 Résultats pour publication.xlsx]R_langue'!$F$22</c:f>
              <c:numCache>
                <c:formatCode>0%</c:formatCode>
                <c:ptCount val="1"/>
                <c:pt idx="0">
                  <c:v>0.43351268255188319</c:v>
                </c:pt>
              </c:numCache>
            </c:numRef>
          </c:val>
          <c:extLst>
            <c:ext xmlns:c16="http://schemas.microsoft.com/office/drawing/2014/chart" uri="{C3380CC4-5D6E-409C-BE32-E72D297353CC}">
              <c16:uniqueId val="{00000002-BA7F-4860-ABAA-EC13D81B6C2E}"/>
            </c:ext>
          </c:extLst>
        </c:ser>
        <c:dLbls>
          <c:dLblPos val="ctr"/>
          <c:showLegendKey val="0"/>
          <c:showVal val="1"/>
          <c:showCatName val="0"/>
          <c:showSerName val="0"/>
          <c:showPercent val="0"/>
          <c:showBubbleSize val="0"/>
        </c:dLbls>
        <c:gapWidth val="150"/>
        <c:overlap val="100"/>
        <c:axId val="256440576"/>
        <c:axId val="2092515680"/>
      </c:barChart>
      <c:catAx>
        <c:axId val="2564405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092515680"/>
        <c:crosses val="autoZero"/>
        <c:auto val="1"/>
        <c:lblAlgn val="ctr"/>
        <c:lblOffset val="100"/>
        <c:noMultiLvlLbl val="0"/>
      </c:catAx>
      <c:valAx>
        <c:axId val="209251568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564405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BE"/>
              <a:t>Devenir des nouvelles demandes selon la</a:t>
            </a:r>
            <a:r>
              <a:rPr lang="fr-BE" baseline="0"/>
              <a:t> nécessité ou non de recourir à un.e interprète (langue)</a:t>
            </a:r>
            <a:br>
              <a:rPr lang="fr-BE" baseline="0"/>
            </a:br>
            <a:r>
              <a:rPr lang="fr-BE"/>
              <a:t> n(v2)</a:t>
            </a:r>
            <a:r>
              <a:rPr lang="fr-BE" baseline="0"/>
              <a:t> = 2602</a:t>
            </a:r>
            <a:endParaRPr lang="fr-BE"/>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bar"/>
        <c:grouping val="stacked"/>
        <c:varyColors val="0"/>
        <c:ser>
          <c:idx val="0"/>
          <c:order val="0"/>
          <c:tx>
            <c:strRef>
              <c:f>'[230920 Résultats pour publication.xlsx]R_langue'!$H$8</c:f>
              <c:strCache>
                <c:ptCount val="1"/>
                <c:pt idx="0">
                  <c:v>Nouveau suivi</c:v>
                </c:pt>
              </c:strCache>
            </c:strRef>
          </c:tx>
          <c:spPr>
            <a:solidFill>
              <a:schemeClr val="accent6">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[1]R_langue!$I$7:$L$7</c:f>
              <c:strCache>
                <c:ptCount val="3"/>
                <c:pt idx="0">
                  <c:v>Oui (besoin interprète)</c:v>
                </c:pt>
                <c:pt idx="1">
                  <c:v>Non (pas besoin)</c:v>
                </c:pt>
                <c:pt idx="2">
                  <c:v>Total général</c:v>
                </c:pt>
              </c:strCache>
              <c:extLst/>
            </c:strRef>
          </c:cat>
          <c:val>
            <c:numRef>
              <c:f>[1]R_langue!$I$8:$L$8</c:f>
              <c:numCache>
                <c:formatCode>0%</c:formatCode>
                <c:ptCount val="3"/>
                <c:pt idx="0">
                  <c:v>0.30275229357798167</c:v>
                </c:pt>
                <c:pt idx="1">
                  <c:v>0.31501831501831501</c:v>
                </c:pt>
                <c:pt idx="2">
                  <c:v>0.24519600307455802</c:v>
                </c:pt>
              </c:numCache>
              <c:extLst/>
            </c:numRef>
          </c:val>
          <c:extLst>
            <c:ext xmlns:c16="http://schemas.microsoft.com/office/drawing/2014/chart" uri="{C3380CC4-5D6E-409C-BE32-E72D297353CC}">
              <c16:uniqueId val="{00000000-663B-4FBC-94D2-7A356C1A6E5E}"/>
            </c:ext>
          </c:extLst>
        </c:ser>
        <c:ser>
          <c:idx val="1"/>
          <c:order val="1"/>
          <c:tx>
            <c:strRef>
              <c:f>'[230920 Résultats pour publication.xlsx]R_langue'!$H$9</c:f>
              <c:strCache>
                <c:ptCount val="1"/>
                <c:pt idx="0">
                  <c:v>Saturation (réo sat éco géo)</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[1]R_langue!$I$7:$L$7</c:f>
              <c:strCache>
                <c:ptCount val="3"/>
                <c:pt idx="0">
                  <c:v>Oui (besoin interprète)</c:v>
                </c:pt>
                <c:pt idx="1">
                  <c:v>Non (pas besoin)</c:v>
                </c:pt>
                <c:pt idx="2">
                  <c:v>Total général</c:v>
                </c:pt>
              </c:strCache>
              <c:extLst/>
            </c:strRef>
          </c:cat>
          <c:val>
            <c:numRef>
              <c:f>[1]R_langue!$I$9:$L$9</c:f>
              <c:numCache>
                <c:formatCode>0%</c:formatCode>
                <c:ptCount val="3"/>
                <c:pt idx="0">
                  <c:v>0.28440366972477066</c:v>
                </c:pt>
                <c:pt idx="1">
                  <c:v>0.35164835164835168</c:v>
                </c:pt>
                <c:pt idx="2">
                  <c:v>0.37624903920061492</c:v>
                </c:pt>
              </c:numCache>
              <c:extLst/>
            </c:numRef>
          </c:val>
          <c:extLst>
            <c:ext xmlns:c16="http://schemas.microsoft.com/office/drawing/2014/chart" uri="{C3380CC4-5D6E-409C-BE32-E72D297353CC}">
              <c16:uniqueId val="{00000001-663B-4FBC-94D2-7A356C1A6E5E}"/>
            </c:ext>
          </c:extLst>
        </c:ser>
        <c:ser>
          <c:idx val="2"/>
          <c:order val="2"/>
          <c:tx>
            <c:strRef>
              <c:f>'[230920 Résultats pour publication.xlsx]R_langue'!$H$10</c:f>
              <c:strCache>
                <c:ptCount val="1"/>
                <c:pt idx="0">
                  <c:v>Liste d'attente (sans autre suite)</c:v>
                </c:pt>
              </c:strCache>
            </c:strRef>
          </c:tx>
          <c:spPr>
            <a:solidFill>
              <a:srgbClr val="ED7D31">
                <a:lumMod val="40000"/>
                <a:lumOff val="6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[1]R_langue!$I$7:$L$7</c:f>
              <c:strCache>
                <c:ptCount val="3"/>
                <c:pt idx="0">
                  <c:v>Oui (besoin interprète)</c:v>
                </c:pt>
                <c:pt idx="1">
                  <c:v>Non (pas besoin)</c:v>
                </c:pt>
                <c:pt idx="2">
                  <c:v>Total général</c:v>
                </c:pt>
              </c:strCache>
              <c:extLst/>
            </c:strRef>
          </c:cat>
          <c:val>
            <c:numRef>
              <c:f>[1]R_langue!$I$10:$L$10</c:f>
              <c:numCache>
                <c:formatCode>0%</c:formatCode>
                <c:ptCount val="3"/>
                <c:pt idx="0">
                  <c:v>5.5045871559633031E-2</c:v>
                </c:pt>
                <c:pt idx="1">
                  <c:v>3.1501831501831501E-2</c:v>
                </c:pt>
                <c:pt idx="2">
                  <c:v>3.3435818601076098E-2</c:v>
                </c:pt>
              </c:numCache>
              <c:extLst/>
            </c:numRef>
          </c:val>
          <c:extLst>
            <c:ext xmlns:c16="http://schemas.microsoft.com/office/drawing/2014/chart" uri="{C3380CC4-5D6E-409C-BE32-E72D297353CC}">
              <c16:uniqueId val="{00000002-663B-4FBC-94D2-7A356C1A6E5E}"/>
            </c:ext>
          </c:extLst>
        </c:ser>
        <c:ser>
          <c:idx val="3"/>
          <c:order val="3"/>
          <c:tx>
            <c:strRef>
              <c:f>'[230920 Résultats pour publication.xlsx]R_langue'!$H$11</c:f>
              <c:strCache>
                <c:ptCount val="1"/>
                <c:pt idx="0">
                  <c:v>Réorientation (autre que sat éco géo)</c:v>
                </c:pt>
              </c:strCache>
            </c:strRef>
          </c:tx>
          <c:spPr>
            <a:solidFill>
              <a:srgbClr val="5B9BD5">
                <a:lumMod val="60000"/>
                <a:lumOff val="4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[1]R_langue!$I$7:$L$7</c:f>
              <c:strCache>
                <c:ptCount val="3"/>
                <c:pt idx="0">
                  <c:v>Oui (besoin interprète)</c:v>
                </c:pt>
                <c:pt idx="1">
                  <c:v>Non (pas besoin)</c:v>
                </c:pt>
                <c:pt idx="2">
                  <c:v>Total général</c:v>
                </c:pt>
              </c:strCache>
              <c:extLst/>
            </c:strRef>
          </c:cat>
          <c:val>
            <c:numRef>
              <c:f>[1]R_langue!$I$11:$L$11</c:f>
              <c:numCache>
                <c:formatCode>0%</c:formatCode>
                <c:ptCount val="3"/>
                <c:pt idx="0">
                  <c:v>0.19266055045871561</c:v>
                </c:pt>
                <c:pt idx="1">
                  <c:v>0.11721611721611722</c:v>
                </c:pt>
                <c:pt idx="2">
                  <c:v>0.15103766333589547</c:v>
                </c:pt>
              </c:numCache>
              <c:extLst/>
            </c:numRef>
          </c:val>
          <c:extLst>
            <c:ext xmlns:c16="http://schemas.microsoft.com/office/drawing/2014/chart" uri="{C3380CC4-5D6E-409C-BE32-E72D297353CC}">
              <c16:uniqueId val="{00000003-663B-4FBC-94D2-7A356C1A6E5E}"/>
            </c:ext>
          </c:extLst>
        </c:ser>
        <c:ser>
          <c:idx val="4"/>
          <c:order val="4"/>
          <c:tx>
            <c:strRef>
              <c:f>'[230920 Résultats pour publication.xlsx]R_langue'!$H$12</c:f>
              <c:strCache>
                <c:ptCount val="1"/>
                <c:pt idx="0">
                  <c:v>Autres suites</c:v>
                </c:pt>
              </c:strCache>
            </c:strRef>
          </c:tx>
          <c:spPr>
            <a:solidFill>
              <a:sysClr val="window" lastClr="FFFFFF">
                <a:lumMod val="85000"/>
              </a:sys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[1]R_langue!$I$7:$L$7</c:f>
              <c:strCache>
                <c:ptCount val="3"/>
                <c:pt idx="0">
                  <c:v>Oui (besoin interprète)</c:v>
                </c:pt>
                <c:pt idx="1">
                  <c:v>Non (pas besoin)</c:v>
                </c:pt>
                <c:pt idx="2">
                  <c:v>Total général</c:v>
                </c:pt>
              </c:strCache>
              <c:extLst/>
            </c:strRef>
          </c:cat>
          <c:val>
            <c:numRef>
              <c:f>[1]R_langue!$I$12:$L$12</c:f>
              <c:numCache>
                <c:formatCode>0%</c:formatCode>
                <c:ptCount val="3"/>
                <c:pt idx="0">
                  <c:v>0.16513761467889909</c:v>
                </c:pt>
                <c:pt idx="1">
                  <c:v>0.18461538461538463</c:v>
                </c:pt>
                <c:pt idx="2">
                  <c:v>0.19408147578785551</c:v>
                </c:pt>
              </c:numCache>
              <c:extLst/>
            </c:numRef>
          </c:val>
          <c:extLst>
            <c:ext xmlns:c16="http://schemas.microsoft.com/office/drawing/2014/chart" uri="{C3380CC4-5D6E-409C-BE32-E72D297353CC}">
              <c16:uniqueId val="{00000004-663B-4FBC-94D2-7A356C1A6E5E}"/>
            </c:ext>
          </c:extLst>
        </c:ser>
        <c:dLbls>
          <c:dLblPos val="ctr"/>
          <c:showLegendKey val="0"/>
          <c:showVal val="1"/>
          <c:showCatName val="0"/>
          <c:showSerName val="0"/>
          <c:showPercent val="0"/>
          <c:showBubbleSize val="0"/>
        </c:dLbls>
        <c:gapWidth val="150"/>
        <c:overlap val="100"/>
        <c:axId val="128465648"/>
        <c:axId val="130954288"/>
      </c:barChart>
      <c:catAx>
        <c:axId val="1284656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30954288"/>
        <c:crosses val="autoZero"/>
        <c:auto val="1"/>
        <c:lblAlgn val="ctr"/>
        <c:lblOffset val="100"/>
        <c:noMultiLvlLbl val="0"/>
      </c:catAx>
      <c:valAx>
        <c:axId val="130954288"/>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28465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u="none" strike="noStrike" kern="1200" spc="0" baseline="0">
                <a:solidFill>
                  <a:sysClr val="windowText" lastClr="000000">
                    <a:lumMod val="65000"/>
                    <a:lumOff val="35000"/>
                  </a:sysClr>
                </a:solidFill>
              </a:rPr>
              <a:t>Distribution des nouvelles demandes selon l'envoyeur</a:t>
            </a:r>
            <a:br>
              <a:rPr lang="en-US" sz="1400" b="0" i="0" u="none" strike="noStrike" kern="1200" spc="0" baseline="0">
                <a:solidFill>
                  <a:sysClr val="windowText" lastClr="000000">
                    <a:lumMod val="65000"/>
                    <a:lumOff val="35000"/>
                  </a:sysClr>
                </a:solidFill>
              </a:rPr>
            </a:br>
            <a:r>
              <a:rPr lang="en-US" sz="1400" b="0" i="0" u="none" strike="noStrike" kern="1200" spc="0" baseline="0">
                <a:solidFill>
                  <a:sysClr val="windowText" lastClr="000000">
                    <a:lumMod val="65000"/>
                    <a:lumOff val="35000"/>
                  </a:sysClr>
                </a:solidFill>
              </a:rPr>
              <a:t>n(v2) exepté NC = 2134 sur 2601 (82%)</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bar"/>
        <c:grouping val="stacked"/>
        <c:varyColors val="0"/>
        <c:ser>
          <c:idx val="0"/>
          <c:order val="0"/>
          <c:tx>
            <c:strRef>
              <c:f>'[230920 Résultats pour publication.xlsx]R_envoyeurs'!$Q$16</c:f>
              <c:strCache>
                <c:ptCount val="1"/>
                <c:pt idx="0">
                  <c:v>Auto-référencées (perso ou proche)</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'[230920 Résultats pour publication.xlsx]R_envoyeurs'!$W$16</c:f>
              <c:numCache>
                <c:formatCode>0%</c:formatCode>
                <c:ptCount val="1"/>
                <c:pt idx="0">
                  <c:v>0.52530459231490156</c:v>
                </c:pt>
              </c:numCache>
            </c:numRef>
          </c:val>
          <c:extLst>
            <c:ext xmlns:c16="http://schemas.microsoft.com/office/drawing/2014/chart" uri="{C3380CC4-5D6E-409C-BE32-E72D297353CC}">
              <c16:uniqueId val="{00000000-FA57-4D02-89AC-43C6F5A0FF7D}"/>
            </c:ext>
          </c:extLst>
        </c:ser>
        <c:ser>
          <c:idx val="1"/>
          <c:order val="1"/>
          <c:tx>
            <c:strRef>
              <c:f>'[230920 Résultats pour publication.xlsx]R_envoyeurs'!$Q$17</c:f>
              <c:strCache>
                <c:ptCount val="1"/>
                <c:pt idx="0">
                  <c:v>Orientées par un.e professionnel.le</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'[230920 Résultats pour publication.xlsx]R_envoyeurs'!$W$17</c:f>
              <c:numCache>
                <c:formatCode>0%</c:formatCode>
                <c:ptCount val="1"/>
                <c:pt idx="0">
                  <c:v>0.47469540768509838</c:v>
                </c:pt>
              </c:numCache>
            </c:numRef>
          </c:val>
          <c:extLst>
            <c:ext xmlns:c16="http://schemas.microsoft.com/office/drawing/2014/chart" uri="{C3380CC4-5D6E-409C-BE32-E72D297353CC}">
              <c16:uniqueId val="{00000001-FA57-4D02-89AC-43C6F5A0FF7D}"/>
            </c:ext>
          </c:extLst>
        </c:ser>
        <c:dLbls>
          <c:dLblPos val="ctr"/>
          <c:showLegendKey val="0"/>
          <c:showVal val="1"/>
          <c:showCatName val="0"/>
          <c:showSerName val="0"/>
          <c:showPercent val="0"/>
          <c:showBubbleSize val="0"/>
        </c:dLbls>
        <c:gapWidth val="150"/>
        <c:overlap val="100"/>
        <c:axId val="1204917632"/>
        <c:axId val="1150871392"/>
      </c:barChart>
      <c:catAx>
        <c:axId val="1204917632"/>
        <c:scaling>
          <c:orientation val="minMax"/>
        </c:scaling>
        <c:delete val="1"/>
        <c:axPos val="l"/>
        <c:numFmt formatCode="General" sourceLinked="1"/>
        <c:majorTickMark val="none"/>
        <c:minorTickMark val="none"/>
        <c:tickLblPos val="nextTo"/>
        <c:crossAx val="1150871392"/>
        <c:crosses val="autoZero"/>
        <c:auto val="1"/>
        <c:lblAlgn val="ctr"/>
        <c:lblOffset val="100"/>
        <c:noMultiLvlLbl val="0"/>
      </c:catAx>
      <c:valAx>
        <c:axId val="1150871392"/>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2049176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BE"/>
              <a:t>Devenir des nouvelles demandes selon le type d'envoyeur</a:t>
            </a:r>
            <a:br>
              <a:rPr lang="fr-BE"/>
            </a:br>
            <a:r>
              <a:rPr lang="fr-BE"/>
              <a:t>n(v2) exceptés NC envoyeur = 2134 sur 2602 (82%)</a:t>
            </a:r>
            <a:br>
              <a:rPr lang="fr-BE"/>
            </a:br>
            <a:endParaRPr lang="fr-BE"/>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bar"/>
        <c:grouping val="stacked"/>
        <c:varyColors val="0"/>
        <c:ser>
          <c:idx val="0"/>
          <c:order val="0"/>
          <c:tx>
            <c:strRef>
              <c:f>R_envoyeurs!$C$34</c:f>
              <c:strCache>
                <c:ptCount val="1"/>
                <c:pt idx="0">
                  <c:v>Nouveau suivi</c:v>
                </c:pt>
              </c:strCache>
            </c:strRef>
          </c:tx>
          <c:spPr>
            <a:solidFill>
              <a:schemeClr val="accent6">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(R_envoyeurs!$B$35:$B$36,R_envoyeurs!$B$38)</c:f>
              <c:strCache>
                <c:ptCount val="3"/>
                <c:pt idx="0">
                  <c:v>Auto-référencées (perso ou proche)</c:v>
                </c:pt>
                <c:pt idx="1">
                  <c:v>Orientées par un.e professionnel.le</c:v>
                </c:pt>
                <c:pt idx="2">
                  <c:v>Total général</c:v>
                </c:pt>
              </c:strCache>
            </c:strRef>
          </c:cat>
          <c:val>
            <c:numRef>
              <c:f>(R_envoyeurs!$C$35:$C$36,R_envoyeurs!$C$38)</c:f>
              <c:numCache>
                <c:formatCode>0%</c:formatCode>
                <c:ptCount val="3"/>
                <c:pt idx="0">
                  <c:v>0.23728813559322035</c:v>
                </c:pt>
                <c:pt idx="1">
                  <c:v>0.26061204343534056</c:v>
                </c:pt>
                <c:pt idx="2">
                  <c:v>0.24519600307455802</c:v>
                </c:pt>
              </c:numCache>
            </c:numRef>
          </c:val>
          <c:extLst>
            <c:ext xmlns:c16="http://schemas.microsoft.com/office/drawing/2014/chart" uri="{C3380CC4-5D6E-409C-BE32-E72D297353CC}">
              <c16:uniqueId val="{00000000-1545-4690-A679-B7B577B75277}"/>
            </c:ext>
          </c:extLst>
        </c:ser>
        <c:ser>
          <c:idx val="1"/>
          <c:order val="1"/>
          <c:tx>
            <c:strRef>
              <c:f>R_envoyeurs!$D$34</c:f>
              <c:strCache>
                <c:ptCount val="1"/>
                <c:pt idx="0">
                  <c:v>Saturation (réorientation sat éco ou géo)</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(R_envoyeurs!$B$35:$B$36,R_envoyeurs!$B$38)</c:f>
              <c:strCache>
                <c:ptCount val="3"/>
                <c:pt idx="0">
                  <c:v>Auto-référencées (perso ou proche)</c:v>
                </c:pt>
                <c:pt idx="1">
                  <c:v>Orientées par un.e professionnel.le</c:v>
                </c:pt>
                <c:pt idx="2">
                  <c:v>Total général</c:v>
                </c:pt>
              </c:strCache>
            </c:strRef>
          </c:cat>
          <c:val>
            <c:numRef>
              <c:f>(R_envoyeurs!$D$35:$D$36,R_envoyeurs!$D$38)</c:f>
              <c:numCache>
                <c:formatCode>0%</c:formatCode>
                <c:ptCount val="3"/>
                <c:pt idx="0">
                  <c:v>0.37823371989295274</c:v>
                </c:pt>
                <c:pt idx="1">
                  <c:v>0.39091806515301086</c:v>
                </c:pt>
                <c:pt idx="2">
                  <c:v>0.37624903920061492</c:v>
                </c:pt>
              </c:numCache>
            </c:numRef>
          </c:val>
          <c:extLst>
            <c:ext xmlns:c16="http://schemas.microsoft.com/office/drawing/2014/chart" uri="{C3380CC4-5D6E-409C-BE32-E72D297353CC}">
              <c16:uniqueId val="{00000001-1545-4690-A679-B7B577B75277}"/>
            </c:ext>
          </c:extLst>
        </c:ser>
        <c:ser>
          <c:idx val="2"/>
          <c:order val="2"/>
          <c:tx>
            <c:strRef>
              <c:f>R_envoyeurs!$E$34</c:f>
              <c:strCache>
                <c:ptCount val="1"/>
                <c:pt idx="0">
                  <c:v>Liste d'attente (sans autre suite)</c:v>
                </c:pt>
              </c:strCache>
            </c:strRef>
          </c:tx>
          <c:spPr>
            <a:solidFill>
              <a:schemeClr val="accent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(R_envoyeurs!$B$35:$B$36,R_envoyeurs!$B$38)</c:f>
              <c:strCache>
                <c:ptCount val="3"/>
                <c:pt idx="0">
                  <c:v>Auto-référencées (perso ou proche)</c:v>
                </c:pt>
                <c:pt idx="1">
                  <c:v>Orientées par un.e professionnel.le</c:v>
                </c:pt>
                <c:pt idx="2">
                  <c:v>Total général</c:v>
                </c:pt>
              </c:strCache>
            </c:strRef>
          </c:cat>
          <c:val>
            <c:numRef>
              <c:f>(R_envoyeurs!$E$35:$E$36,R_envoyeurs!$E$38)</c:f>
              <c:numCache>
                <c:formatCode>0%</c:formatCode>
                <c:ptCount val="3"/>
                <c:pt idx="0">
                  <c:v>3.4790365744870648E-2</c:v>
                </c:pt>
                <c:pt idx="1">
                  <c:v>3.1589338598223098E-2</c:v>
                </c:pt>
                <c:pt idx="2">
                  <c:v>3.3435818601076098E-2</c:v>
                </c:pt>
              </c:numCache>
            </c:numRef>
          </c:val>
          <c:extLst>
            <c:ext xmlns:c16="http://schemas.microsoft.com/office/drawing/2014/chart" uri="{C3380CC4-5D6E-409C-BE32-E72D297353CC}">
              <c16:uniqueId val="{00000002-1545-4690-A679-B7B577B75277}"/>
            </c:ext>
          </c:extLst>
        </c:ser>
        <c:ser>
          <c:idx val="3"/>
          <c:order val="3"/>
          <c:tx>
            <c:strRef>
              <c:f>R_envoyeurs!$F$34</c:f>
              <c:strCache>
                <c:ptCount val="1"/>
                <c:pt idx="0">
                  <c:v>Réorientation (motif autre que sat éco ou géo)</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(R_envoyeurs!$B$35:$B$36,R_envoyeurs!$B$38)</c:f>
              <c:strCache>
                <c:ptCount val="3"/>
                <c:pt idx="0">
                  <c:v>Auto-référencées (perso ou proche)</c:v>
                </c:pt>
                <c:pt idx="1">
                  <c:v>Orientées par un.e professionnel.le</c:v>
                </c:pt>
                <c:pt idx="2">
                  <c:v>Total général</c:v>
                </c:pt>
              </c:strCache>
            </c:strRef>
          </c:cat>
          <c:val>
            <c:numRef>
              <c:f>(R_envoyeurs!$F$35:$F$36,R_envoyeurs!$F$38)</c:f>
              <c:numCache>
                <c:formatCode>0%</c:formatCode>
                <c:ptCount val="3"/>
                <c:pt idx="0">
                  <c:v>0.14897413024085637</c:v>
                </c:pt>
                <c:pt idx="1">
                  <c:v>0.14807502467917077</c:v>
                </c:pt>
                <c:pt idx="2">
                  <c:v>0.15103766333589547</c:v>
                </c:pt>
              </c:numCache>
            </c:numRef>
          </c:val>
          <c:extLst>
            <c:ext xmlns:c16="http://schemas.microsoft.com/office/drawing/2014/chart" uri="{C3380CC4-5D6E-409C-BE32-E72D297353CC}">
              <c16:uniqueId val="{00000003-1545-4690-A679-B7B577B75277}"/>
            </c:ext>
          </c:extLst>
        </c:ser>
        <c:ser>
          <c:idx val="4"/>
          <c:order val="4"/>
          <c:tx>
            <c:strRef>
              <c:f>R_envoyeurs!$G$34</c:f>
              <c:strCache>
                <c:ptCount val="1"/>
                <c:pt idx="0">
                  <c:v>Autres suites et suites inconnues</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(R_envoyeurs!$B$35:$B$36,R_envoyeurs!$B$38)</c:f>
              <c:strCache>
                <c:ptCount val="3"/>
                <c:pt idx="0">
                  <c:v>Auto-référencées (perso ou proche)</c:v>
                </c:pt>
                <c:pt idx="1">
                  <c:v>Orientées par un.e professionnel.le</c:v>
                </c:pt>
                <c:pt idx="2">
                  <c:v>Total général</c:v>
                </c:pt>
              </c:strCache>
            </c:strRef>
          </c:cat>
          <c:val>
            <c:numRef>
              <c:f>(R_envoyeurs!$G$35:$G$36,R_envoyeurs!$G$38)</c:f>
              <c:numCache>
                <c:formatCode>0%</c:formatCode>
                <c:ptCount val="3"/>
                <c:pt idx="0">
                  <c:v>0.20071364852809992</c:v>
                </c:pt>
                <c:pt idx="1">
                  <c:v>0.1688055281342547</c:v>
                </c:pt>
                <c:pt idx="2">
                  <c:v>0.19408147578785551</c:v>
                </c:pt>
              </c:numCache>
            </c:numRef>
          </c:val>
          <c:extLst>
            <c:ext xmlns:c16="http://schemas.microsoft.com/office/drawing/2014/chart" uri="{C3380CC4-5D6E-409C-BE32-E72D297353CC}">
              <c16:uniqueId val="{00000004-1545-4690-A679-B7B577B75277}"/>
            </c:ext>
          </c:extLst>
        </c:ser>
        <c:dLbls>
          <c:dLblPos val="ctr"/>
          <c:showLegendKey val="0"/>
          <c:showVal val="1"/>
          <c:showCatName val="0"/>
          <c:showSerName val="0"/>
          <c:showPercent val="0"/>
          <c:showBubbleSize val="0"/>
        </c:dLbls>
        <c:gapWidth val="150"/>
        <c:overlap val="100"/>
        <c:axId val="278022608"/>
        <c:axId val="163467376"/>
      </c:barChart>
      <c:catAx>
        <c:axId val="2780226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63467376"/>
        <c:crosses val="autoZero"/>
        <c:auto val="1"/>
        <c:lblAlgn val="ctr"/>
        <c:lblOffset val="100"/>
        <c:noMultiLvlLbl val="0"/>
      </c:catAx>
      <c:valAx>
        <c:axId val="163467376"/>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780226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BE"/>
              <a:t>Devenir des nouvelles demandes selon le type d'envoyeur</a:t>
            </a:r>
            <a:br>
              <a:rPr lang="fr-BE"/>
            </a:br>
            <a:r>
              <a:rPr lang="fr-BE"/>
              <a:t>n(v2) exceptés NC envoyeur = 2134 sur 2602 (82%)</a:t>
            </a:r>
            <a:br>
              <a:rPr lang="fr-BE"/>
            </a:br>
            <a:endParaRPr lang="fr-BE"/>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bar"/>
        <c:grouping val="stacked"/>
        <c:varyColors val="0"/>
        <c:ser>
          <c:idx val="0"/>
          <c:order val="0"/>
          <c:tx>
            <c:strRef>
              <c:f>R_envoyeurs!$C$34</c:f>
              <c:strCache>
                <c:ptCount val="1"/>
                <c:pt idx="0">
                  <c:v>Nouveau suivi</c:v>
                </c:pt>
              </c:strCache>
            </c:strRef>
          </c:tx>
          <c:spPr>
            <a:solidFill>
              <a:schemeClr val="accent6">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(R_envoyeurs!$B$35:$B$36,R_envoyeurs!$B$38)</c:f>
              <c:strCache>
                <c:ptCount val="3"/>
                <c:pt idx="0">
                  <c:v>Auto-référencées (perso ou proche)</c:v>
                </c:pt>
                <c:pt idx="1">
                  <c:v>Orientées par un.e professionnel.le</c:v>
                </c:pt>
                <c:pt idx="2">
                  <c:v>Total général</c:v>
                </c:pt>
              </c:strCache>
            </c:strRef>
          </c:cat>
          <c:val>
            <c:numRef>
              <c:f>(R_envoyeurs!$C$35:$C$36,R_envoyeurs!$C$38)</c:f>
              <c:numCache>
                <c:formatCode>0%</c:formatCode>
                <c:ptCount val="3"/>
                <c:pt idx="0">
                  <c:v>0.23728813559322035</c:v>
                </c:pt>
                <c:pt idx="1">
                  <c:v>0.26061204343534056</c:v>
                </c:pt>
                <c:pt idx="2">
                  <c:v>0.24519600307455802</c:v>
                </c:pt>
              </c:numCache>
            </c:numRef>
          </c:val>
          <c:extLst>
            <c:ext xmlns:c16="http://schemas.microsoft.com/office/drawing/2014/chart" uri="{C3380CC4-5D6E-409C-BE32-E72D297353CC}">
              <c16:uniqueId val="{00000000-1545-4690-A679-B7B577B75277}"/>
            </c:ext>
          </c:extLst>
        </c:ser>
        <c:ser>
          <c:idx val="1"/>
          <c:order val="1"/>
          <c:tx>
            <c:strRef>
              <c:f>R_envoyeurs!$D$34</c:f>
              <c:strCache>
                <c:ptCount val="1"/>
                <c:pt idx="0">
                  <c:v>Saturation (réorientation sat éco ou géo)</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(R_envoyeurs!$B$35:$B$36,R_envoyeurs!$B$38)</c:f>
              <c:strCache>
                <c:ptCount val="3"/>
                <c:pt idx="0">
                  <c:v>Auto-référencées (perso ou proche)</c:v>
                </c:pt>
                <c:pt idx="1">
                  <c:v>Orientées par un.e professionnel.le</c:v>
                </c:pt>
                <c:pt idx="2">
                  <c:v>Total général</c:v>
                </c:pt>
              </c:strCache>
            </c:strRef>
          </c:cat>
          <c:val>
            <c:numRef>
              <c:f>(R_envoyeurs!$D$35:$D$36,R_envoyeurs!$D$38)</c:f>
              <c:numCache>
                <c:formatCode>0%</c:formatCode>
                <c:ptCount val="3"/>
                <c:pt idx="0">
                  <c:v>0.37823371989295274</c:v>
                </c:pt>
                <c:pt idx="1">
                  <c:v>0.39091806515301086</c:v>
                </c:pt>
                <c:pt idx="2">
                  <c:v>0.37624903920061492</c:v>
                </c:pt>
              </c:numCache>
            </c:numRef>
          </c:val>
          <c:extLst>
            <c:ext xmlns:c16="http://schemas.microsoft.com/office/drawing/2014/chart" uri="{C3380CC4-5D6E-409C-BE32-E72D297353CC}">
              <c16:uniqueId val="{00000001-1545-4690-A679-B7B577B75277}"/>
            </c:ext>
          </c:extLst>
        </c:ser>
        <c:ser>
          <c:idx val="2"/>
          <c:order val="2"/>
          <c:tx>
            <c:strRef>
              <c:f>R_envoyeurs!$E$34</c:f>
              <c:strCache>
                <c:ptCount val="1"/>
                <c:pt idx="0">
                  <c:v>Liste d'attente (sans autre suite)</c:v>
                </c:pt>
              </c:strCache>
            </c:strRef>
          </c:tx>
          <c:spPr>
            <a:solidFill>
              <a:schemeClr val="accent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(R_envoyeurs!$B$35:$B$36,R_envoyeurs!$B$38)</c:f>
              <c:strCache>
                <c:ptCount val="3"/>
                <c:pt idx="0">
                  <c:v>Auto-référencées (perso ou proche)</c:v>
                </c:pt>
                <c:pt idx="1">
                  <c:v>Orientées par un.e professionnel.le</c:v>
                </c:pt>
                <c:pt idx="2">
                  <c:v>Total général</c:v>
                </c:pt>
              </c:strCache>
            </c:strRef>
          </c:cat>
          <c:val>
            <c:numRef>
              <c:f>(R_envoyeurs!$E$35:$E$36,R_envoyeurs!$E$38)</c:f>
              <c:numCache>
                <c:formatCode>0%</c:formatCode>
                <c:ptCount val="3"/>
                <c:pt idx="0">
                  <c:v>3.4790365744870648E-2</c:v>
                </c:pt>
                <c:pt idx="1">
                  <c:v>3.1589338598223098E-2</c:v>
                </c:pt>
                <c:pt idx="2">
                  <c:v>3.3435818601076098E-2</c:v>
                </c:pt>
              </c:numCache>
            </c:numRef>
          </c:val>
          <c:extLst>
            <c:ext xmlns:c16="http://schemas.microsoft.com/office/drawing/2014/chart" uri="{C3380CC4-5D6E-409C-BE32-E72D297353CC}">
              <c16:uniqueId val="{00000002-1545-4690-A679-B7B577B75277}"/>
            </c:ext>
          </c:extLst>
        </c:ser>
        <c:ser>
          <c:idx val="3"/>
          <c:order val="3"/>
          <c:tx>
            <c:strRef>
              <c:f>R_envoyeurs!$F$34</c:f>
              <c:strCache>
                <c:ptCount val="1"/>
                <c:pt idx="0">
                  <c:v>Réorientation (motif autre que sat éco ou géo)</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(R_envoyeurs!$B$35:$B$36,R_envoyeurs!$B$38)</c:f>
              <c:strCache>
                <c:ptCount val="3"/>
                <c:pt idx="0">
                  <c:v>Auto-référencées (perso ou proche)</c:v>
                </c:pt>
                <c:pt idx="1">
                  <c:v>Orientées par un.e professionnel.le</c:v>
                </c:pt>
                <c:pt idx="2">
                  <c:v>Total général</c:v>
                </c:pt>
              </c:strCache>
            </c:strRef>
          </c:cat>
          <c:val>
            <c:numRef>
              <c:f>(R_envoyeurs!$F$35:$F$36,R_envoyeurs!$F$38)</c:f>
              <c:numCache>
                <c:formatCode>0%</c:formatCode>
                <c:ptCount val="3"/>
                <c:pt idx="0">
                  <c:v>0.14897413024085637</c:v>
                </c:pt>
                <c:pt idx="1">
                  <c:v>0.14807502467917077</c:v>
                </c:pt>
                <c:pt idx="2">
                  <c:v>0.15103766333589547</c:v>
                </c:pt>
              </c:numCache>
            </c:numRef>
          </c:val>
          <c:extLst>
            <c:ext xmlns:c16="http://schemas.microsoft.com/office/drawing/2014/chart" uri="{C3380CC4-5D6E-409C-BE32-E72D297353CC}">
              <c16:uniqueId val="{00000003-1545-4690-A679-B7B577B75277}"/>
            </c:ext>
          </c:extLst>
        </c:ser>
        <c:ser>
          <c:idx val="4"/>
          <c:order val="4"/>
          <c:tx>
            <c:strRef>
              <c:f>R_envoyeurs!$G$34</c:f>
              <c:strCache>
                <c:ptCount val="1"/>
                <c:pt idx="0">
                  <c:v>Autres suites et suites inconnues</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(R_envoyeurs!$B$35:$B$36,R_envoyeurs!$B$38)</c:f>
              <c:strCache>
                <c:ptCount val="3"/>
                <c:pt idx="0">
                  <c:v>Auto-référencées (perso ou proche)</c:v>
                </c:pt>
                <c:pt idx="1">
                  <c:v>Orientées par un.e professionnel.le</c:v>
                </c:pt>
                <c:pt idx="2">
                  <c:v>Total général</c:v>
                </c:pt>
              </c:strCache>
            </c:strRef>
          </c:cat>
          <c:val>
            <c:numRef>
              <c:f>(R_envoyeurs!$G$35:$G$36,R_envoyeurs!$G$38)</c:f>
              <c:numCache>
                <c:formatCode>0%</c:formatCode>
                <c:ptCount val="3"/>
                <c:pt idx="0">
                  <c:v>0.20071364852809992</c:v>
                </c:pt>
                <c:pt idx="1">
                  <c:v>0.1688055281342547</c:v>
                </c:pt>
                <c:pt idx="2">
                  <c:v>0.19408147578785551</c:v>
                </c:pt>
              </c:numCache>
            </c:numRef>
          </c:val>
          <c:extLst>
            <c:ext xmlns:c16="http://schemas.microsoft.com/office/drawing/2014/chart" uri="{C3380CC4-5D6E-409C-BE32-E72D297353CC}">
              <c16:uniqueId val="{00000004-1545-4690-A679-B7B577B75277}"/>
            </c:ext>
          </c:extLst>
        </c:ser>
        <c:dLbls>
          <c:dLblPos val="ctr"/>
          <c:showLegendKey val="0"/>
          <c:showVal val="1"/>
          <c:showCatName val="0"/>
          <c:showSerName val="0"/>
          <c:showPercent val="0"/>
          <c:showBubbleSize val="0"/>
        </c:dLbls>
        <c:gapWidth val="150"/>
        <c:overlap val="100"/>
        <c:axId val="278022608"/>
        <c:axId val="163467376"/>
      </c:barChart>
      <c:catAx>
        <c:axId val="2780226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63467376"/>
        <c:crosses val="autoZero"/>
        <c:auto val="1"/>
        <c:lblAlgn val="ctr"/>
        <c:lblOffset val="100"/>
        <c:noMultiLvlLbl val="0"/>
      </c:catAx>
      <c:valAx>
        <c:axId val="163467376"/>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780226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Distribution</a:t>
            </a:r>
            <a:r>
              <a:rPr lang="en-US" baseline="0"/>
              <a:t> des nouvelles demandes selon l'envoyeur</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bar"/>
        <c:grouping val="clustered"/>
        <c:varyColors val="0"/>
        <c:ser>
          <c:idx val="0"/>
          <c:order val="0"/>
          <c:tx>
            <c:strRef>
              <c:f>R_envoyeurs!$H$6</c:f>
              <c:strCache>
                <c:ptCount val="1"/>
                <c:pt idx="0">
                  <c:v>Total général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R_envoyeurs!$B$7:$B$20</c:f>
              <c:strCache>
                <c:ptCount val="14"/>
                <c:pt idx="0">
                  <c:v>Initiative perso. (par lui/elle-même)</c:v>
                </c:pt>
                <c:pt idx="1">
                  <c:v>Parent ou proche (entourage)</c:v>
                </c:pt>
                <c:pt idx="2">
                  <c:v>Interne au serv. mutli agréé</c:v>
                </c:pt>
                <c:pt idx="3">
                  <c:v>Autre SSM</c:v>
                </c:pt>
                <c:pt idx="4">
                  <c:v>Psychologue de 1ère ligne</c:v>
                </c:pt>
                <c:pt idx="5">
                  <c:v>Autre professionnel.le santé mentale</c:v>
                </c:pt>
                <c:pt idx="6">
                  <c:v>Médecin généraliste</c:v>
                </c:pt>
                <c:pt idx="7">
                  <c:v>Autre professionnel.le médical.e</c:v>
                </c:pt>
                <c:pt idx="8">
                  <c:v>Professionnel.le serv. social, emploi, intégration</c:v>
                </c:pt>
                <c:pt idx="9">
                  <c:v>Professionnel.le milieu scolaire</c:v>
                </c:pt>
                <c:pt idx="10">
                  <c:v>Professionnel.le aide juridique</c:v>
                </c:pt>
                <c:pt idx="11">
                  <c:v>Autre</c:v>
                </c:pt>
                <c:pt idx="12">
                  <c:v>Inconnu</c:v>
                </c:pt>
                <c:pt idx="13">
                  <c:v>NC</c:v>
                </c:pt>
              </c:strCache>
            </c:strRef>
          </c:cat>
          <c:val>
            <c:numRef>
              <c:f>R_envoyeurs!$H$7:$H$20</c:f>
              <c:numCache>
                <c:formatCode>0%</c:formatCode>
                <c:ptCount val="14"/>
                <c:pt idx="0">
                  <c:v>0.30284396617986165</c:v>
                </c:pt>
                <c:pt idx="1">
                  <c:v>0.12797847809377402</c:v>
                </c:pt>
                <c:pt idx="2">
                  <c:v>1.3451191391237509E-2</c:v>
                </c:pt>
                <c:pt idx="3">
                  <c:v>3.420445810914681E-2</c:v>
                </c:pt>
                <c:pt idx="4">
                  <c:v>4.6118370484242886E-3</c:v>
                </c:pt>
                <c:pt idx="5">
                  <c:v>8.6087624903920065E-2</c:v>
                </c:pt>
                <c:pt idx="6">
                  <c:v>8.1091468101460409E-2</c:v>
                </c:pt>
                <c:pt idx="7">
                  <c:v>4.4581091468101464E-2</c:v>
                </c:pt>
                <c:pt idx="8">
                  <c:v>4.9961568024596462E-2</c:v>
                </c:pt>
                <c:pt idx="9">
                  <c:v>5.1498847040737893E-2</c:v>
                </c:pt>
                <c:pt idx="10">
                  <c:v>2.3827824750192159E-2</c:v>
                </c:pt>
                <c:pt idx="11">
                  <c:v>5.6495003843197542E-2</c:v>
                </c:pt>
                <c:pt idx="12">
                  <c:v>1.9984627209838585E-2</c:v>
                </c:pt>
                <c:pt idx="13">
                  <c:v>0.10338201383551114</c:v>
                </c:pt>
              </c:numCache>
            </c:numRef>
          </c:val>
          <c:extLst>
            <c:ext xmlns:c16="http://schemas.microsoft.com/office/drawing/2014/chart" uri="{C3380CC4-5D6E-409C-BE32-E72D297353CC}">
              <c16:uniqueId val="{00000000-E255-4E52-A8B0-A294F4D11C99}"/>
            </c:ext>
          </c:extLst>
        </c:ser>
        <c:dLbls>
          <c:dLblPos val="outEnd"/>
          <c:showLegendKey val="0"/>
          <c:showVal val="1"/>
          <c:showCatName val="0"/>
          <c:showSerName val="0"/>
          <c:showPercent val="0"/>
          <c:showBubbleSize val="0"/>
        </c:dLbls>
        <c:gapWidth val="182"/>
        <c:axId val="133057376"/>
        <c:axId val="135702304"/>
      </c:barChart>
      <c:catAx>
        <c:axId val="13305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35702304"/>
        <c:crosses val="autoZero"/>
        <c:auto val="1"/>
        <c:lblAlgn val="ctr"/>
        <c:lblOffset val="100"/>
        <c:noMultiLvlLbl val="0"/>
      </c:catAx>
      <c:valAx>
        <c:axId val="135702304"/>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330573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BE" dirty="0"/>
              <a:t>Devenir final des nouvelles demandes</a:t>
            </a:r>
            <a:br>
              <a:rPr lang="fr-BE" dirty="0"/>
            </a:br>
            <a:r>
              <a:rPr lang="fr-BE" dirty="0"/>
              <a:t>18 services n(v2)=2602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bar"/>
        <c:grouping val="stacked"/>
        <c:varyColors val="0"/>
        <c:ser>
          <c:idx val="0"/>
          <c:order val="0"/>
          <c:tx>
            <c:strRef>
              <c:f>R_xfinr!$B$35</c:f>
              <c:strCache>
                <c:ptCount val="1"/>
                <c:pt idx="0">
                  <c:v>Nouveau suivi</c:v>
                </c:pt>
              </c:strCache>
            </c:strRef>
          </c:tx>
          <c:spPr>
            <a:solidFill>
              <a:schemeClr val="accent6">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R_xfinr!$D$34</c:f>
              <c:strCache>
                <c:ptCount val="1"/>
                <c:pt idx="0">
                  <c:v>% V2 (2022-2023)</c:v>
                </c:pt>
              </c:strCache>
              <c:extLst/>
            </c:strRef>
          </c:cat>
          <c:val>
            <c:numRef>
              <c:f>R_xfinr!$D$35</c:f>
              <c:numCache>
                <c:formatCode>0%</c:formatCode>
                <c:ptCount val="1"/>
                <c:pt idx="0">
                  <c:v>0.24519600307455802</c:v>
                </c:pt>
              </c:numCache>
              <c:extLst/>
            </c:numRef>
          </c:val>
          <c:extLst>
            <c:ext xmlns:c16="http://schemas.microsoft.com/office/drawing/2014/chart" uri="{C3380CC4-5D6E-409C-BE32-E72D297353CC}">
              <c16:uniqueId val="{00000000-3310-4C00-87C5-34B20CF174FD}"/>
            </c:ext>
          </c:extLst>
        </c:ser>
        <c:ser>
          <c:idx val="1"/>
          <c:order val="1"/>
          <c:tx>
            <c:strRef>
              <c:f>R_xfinr!$B$36</c:f>
              <c:strCache>
                <c:ptCount val="1"/>
                <c:pt idx="0">
                  <c:v>Saturation (réorientation sat éco ou géo)</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R_xfinr!$D$34</c:f>
              <c:strCache>
                <c:ptCount val="1"/>
                <c:pt idx="0">
                  <c:v>% V2 (2022-2023)</c:v>
                </c:pt>
              </c:strCache>
              <c:extLst/>
            </c:strRef>
          </c:cat>
          <c:val>
            <c:numRef>
              <c:f>R_xfinr!$D$36</c:f>
              <c:numCache>
                <c:formatCode>0%</c:formatCode>
                <c:ptCount val="1"/>
                <c:pt idx="0">
                  <c:v>0.37624903920061492</c:v>
                </c:pt>
              </c:numCache>
              <c:extLst/>
            </c:numRef>
          </c:val>
          <c:extLst>
            <c:ext xmlns:c16="http://schemas.microsoft.com/office/drawing/2014/chart" uri="{C3380CC4-5D6E-409C-BE32-E72D297353CC}">
              <c16:uniqueId val="{00000001-3310-4C00-87C5-34B20CF174FD}"/>
            </c:ext>
          </c:extLst>
        </c:ser>
        <c:ser>
          <c:idx val="2"/>
          <c:order val="2"/>
          <c:tx>
            <c:strRef>
              <c:f>R_xfinr!$B$37</c:f>
              <c:strCache>
                <c:ptCount val="1"/>
                <c:pt idx="0">
                  <c:v>Liste d'attente (sans autre suite)</c:v>
                </c:pt>
              </c:strCache>
            </c:strRef>
          </c:tx>
          <c:spPr>
            <a:solidFill>
              <a:srgbClr val="ED7D31">
                <a:lumMod val="40000"/>
                <a:lumOff val="6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R_xfinr!$D$34</c:f>
              <c:strCache>
                <c:ptCount val="1"/>
                <c:pt idx="0">
                  <c:v>% V2 (2022-2023)</c:v>
                </c:pt>
              </c:strCache>
              <c:extLst/>
            </c:strRef>
          </c:cat>
          <c:val>
            <c:numRef>
              <c:f>R_xfinr!$D$37</c:f>
              <c:numCache>
                <c:formatCode>0%</c:formatCode>
                <c:ptCount val="1"/>
                <c:pt idx="0">
                  <c:v>3.3435818601076098E-2</c:v>
                </c:pt>
              </c:numCache>
              <c:extLst/>
            </c:numRef>
          </c:val>
          <c:extLst>
            <c:ext xmlns:c16="http://schemas.microsoft.com/office/drawing/2014/chart" uri="{C3380CC4-5D6E-409C-BE32-E72D297353CC}">
              <c16:uniqueId val="{00000002-3310-4C00-87C5-34B20CF174FD}"/>
            </c:ext>
          </c:extLst>
        </c:ser>
        <c:ser>
          <c:idx val="3"/>
          <c:order val="3"/>
          <c:tx>
            <c:strRef>
              <c:f>R_xfinr!$B$38</c:f>
              <c:strCache>
                <c:ptCount val="1"/>
                <c:pt idx="0">
                  <c:v>Réorientation (motif autre que sat éco ou géo)</c:v>
                </c:pt>
              </c:strCache>
            </c:strRef>
          </c:tx>
          <c:spPr>
            <a:solidFill>
              <a:srgbClr val="5B9BD5">
                <a:lumMod val="60000"/>
                <a:lumOff val="4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R_xfinr!$D$34</c:f>
              <c:strCache>
                <c:ptCount val="1"/>
                <c:pt idx="0">
                  <c:v>% V2 (2022-2023)</c:v>
                </c:pt>
              </c:strCache>
              <c:extLst/>
            </c:strRef>
          </c:cat>
          <c:val>
            <c:numRef>
              <c:f>R_xfinr!$D$38</c:f>
              <c:numCache>
                <c:formatCode>0%</c:formatCode>
                <c:ptCount val="1"/>
                <c:pt idx="0">
                  <c:v>0.15103766333589547</c:v>
                </c:pt>
              </c:numCache>
              <c:extLst/>
            </c:numRef>
          </c:val>
          <c:extLst>
            <c:ext xmlns:c16="http://schemas.microsoft.com/office/drawing/2014/chart" uri="{C3380CC4-5D6E-409C-BE32-E72D297353CC}">
              <c16:uniqueId val="{00000003-3310-4C00-87C5-34B20CF174FD}"/>
            </c:ext>
          </c:extLst>
        </c:ser>
        <c:ser>
          <c:idx val="4"/>
          <c:order val="4"/>
          <c:tx>
            <c:strRef>
              <c:f>R_xfinr!$B$39</c:f>
              <c:strCache>
                <c:ptCount val="1"/>
                <c:pt idx="0">
                  <c:v>Autres suites et suites inconnues</c:v>
                </c:pt>
              </c:strCache>
            </c:strRef>
          </c:tx>
          <c:spPr>
            <a:solidFill>
              <a:sysClr val="window" lastClr="FFFFFF">
                <a:lumMod val="85000"/>
              </a:sys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R_xfinr!$D$34</c:f>
              <c:strCache>
                <c:ptCount val="1"/>
                <c:pt idx="0">
                  <c:v>% V2 (2022-2023)</c:v>
                </c:pt>
              </c:strCache>
              <c:extLst/>
            </c:strRef>
          </c:cat>
          <c:val>
            <c:numRef>
              <c:f>R_xfinr!$D$39</c:f>
              <c:numCache>
                <c:formatCode>0%</c:formatCode>
                <c:ptCount val="1"/>
                <c:pt idx="0">
                  <c:v>0.19408147578785551</c:v>
                </c:pt>
              </c:numCache>
              <c:extLst/>
            </c:numRef>
          </c:val>
          <c:extLst>
            <c:ext xmlns:c16="http://schemas.microsoft.com/office/drawing/2014/chart" uri="{C3380CC4-5D6E-409C-BE32-E72D297353CC}">
              <c16:uniqueId val="{00000004-3310-4C00-87C5-34B20CF174FD}"/>
            </c:ext>
          </c:extLst>
        </c:ser>
        <c:dLbls>
          <c:dLblPos val="ctr"/>
          <c:showLegendKey val="0"/>
          <c:showVal val="1"/>
          <c:showCatName val="0"/>
          <c:showSerName val="0"/>
          <c:showPercent val="0"/>
          <c:showBubbleSize val="0"/>
        </c:dLbls>
        <c:gapWidth val="150"/>
        <c:overlap val="100"/>
        <c:axId val="128465648"/>
        <c:axId val="130954288"/>
      </c:barChart>
      <c:catAx>
        <c:axId val="1284656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30954288"/>
        <c:crosses val="autoZero"/>
        <c:auto val="1"/>
        <c:lblAlgn val="ctr"/>
        <c:lblOffset val="100"/>
        <c:noMultiLvlLbl val="0"/>
      </c:catAx>
      <c:valAx>
        <c:axId val="130954288"/>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28465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BE" dirty="0"/>
              <a:t>Devenir des nouvelles demandes selon les</a:t>
            </a:r>
            <a:r>
              <a:rPr lang="fr-BE" baseline="0" dirty="0"/>
              <a:t> principales catégories d'envoyeurs professionnels</a:t>
            </a:r>
            <a:br>
              <a:rPr lang="fr-BE" baseline="0" dirty="0"/>
            </a:br>
            <a:r>
              <a:rPr lang="fr-BE" sz="1200" baseline="0" dirty="0"/>
              <a:t>n(v2) 8 cat. env. = 978 sur 2602 (38%)</a:t>
            </a:r>
            <a:endParaRPr lang="fr-BE"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bar"/>
        <c:grouping val="stacked"/>
        <c:varyColors val="0"/>
        <c:ser>
          <c:idx val="0"/>
          <c:order val="0"/>
          <c:tx>
            <c:strRef>
              <c:f>R_envoyeurs!$C$67</c:f>
              <c:strCache>
                <c:ptCount val="1"/>
                <c:pt idx="0">
                  <c:v>Nouveau suivi</c:v>
                </c:pt>
              </c:strCache>
            </c:strRef>
          </c:tx>
          <c:spPr>
            <a:solidFill>
              <a:schemeClr val="accent6">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(R_envoyeurs!$B$71:$B$78,R_envoyeurs!$B$82)</c:f>
              <c:strCache>
                <c:ptCount val="9"/>
                <c:pt idx="0">
                  <c:v>Autre SSM</c:v>
                </c:pt>
                <c:pt idx="1">
                  <c:v>Psychologue de 1ère ligne</c:v>
                </c:pt>
                <c:pt idx="2">
                  <c:v>Autre professionnel.le santé mentale</c:v>
                </c:pt>
                <c:pt idx="3">
                  <c:v>Médecin généraliste</c:v>
                </c:pt>
                <c:pt idx="4">
                  <c:v>Autre professionnel.le médical.e</c:v>
                </c:pt>
                <c:pt idx="5">
                  <c:v>Professionnel.le serv. social, emploi, intégration</c:v>
                </c:pt>
                <c:pt idx="6">
                  <c:v>Professionnel.le milieu scolaire</c:v>
                </c:pt>
                <c:pt idx="7">
                  <c:v>Professionnel.le aide juridique</c:v>
                </c:pt>
                <c:pt idx="8">
                  <c:v>Total général</c:v>
                </c:pt>
              </c:strCache>
            </c:strRef>
          </c:cat>
          <c:val>
            <c:numRef>
              <c:f>(R_envoyeurs!$C$71:$C$78,R_envoyeurs!$C$82)</c:f>
              <c:numCache>
                <c:formatCode>0%</c:formatCode>
                <c:ptCount val="9"/>
                <c:pt idx="0">
                  <c:v>0.23595505617977527</c:v>
                </c:pt>
                <c:pt idx="1">
                  <c:v>0.25</c:v>
                </c:pt>
                <c:pt idx="2">
                  <c:v>0.3080357142857143</c:v>
                </c:pt>
                <c:pt idx="3">
                  <c:v>0.3127962085308057</c:v>
                </c:pt>
                <c:pt idx="4">
                  <c:v>0.22413793103448276</c:v>
                </c:pt>
                <c:pt idx="5">
                  <c:v>0.2153846153846154</c:v>
                </c:pt>
                <c:pt idx="6">
                  <c:v>0.16417910447761194</c:v>
                </c:pt>
                <c:pt idx="7">
                  <c:v>0.22580645161290322</c:v>
                </c:pt>
                <c:pt idx="8">
                  <c:v>0.24519600307455802</c:v>
                </c:pt>
              </c:numCache>
            </c:numRef>
          </c:val>
          <c:extLst>
            <c:ext xmlns:c16="http://schemas.microsoft.com/office/drawing/2014/chart" uri="{C3380CC4-5D6E-409C-BE32-E72D297353CC}">
              <c16:uniqueId val="{00000000-3E5F-4975-9D3D-4A9CA81B778A}"/>
            </c:ext>
          </c:extLst>
        </c:ser>
        <c:ser>
          <c:idx val="1"/>
          <c:order val="1"/>
          <c:tx>
            <c:strRef>
              <c:f>R_envoyeurs!$D$67</c:f>
              <c:strCache>
                <c:ptCount val="1"/>
                <c:pt idx="0">
                  <c:v>Saturation (réorientation sat éco ou géo)</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(R_envoyeurs!$B$71:$B$78,R_envoyeurs!$B$82)</c:f>
              <c:strCache>
                <c:ptCount val="9"/>
                <c:pt idx="0">
                  <c:v>Autre SSM</c:v>
                </c:pt>
                <c:pt idx="1">
                  <c:v>Psychologue de 1ère ligne</c:v>
                </c:pt>
                <c:pt idx="2">
                  <c:v>Autre professionnel.le santé mentale</c:v>
                </c:pt>
                <c:pt idx="3">
                  <c:v>Médecin généraliste</c:v>
                </c:pt>
                <c:pt idx="4">
                  <c:v>Autre professionnel.le médical.e</c:v>
                </c:pt>
                <c:pt idx="5">
                  <c:v>Professionnel.le serv. social, emploi, intégration</c:v>
                </c:pt>
                <c:pt idx="6">
                  <c:v>Professionnel.le milieu scolaire</c:v>
                </c:pt>
                <c:pt idx="7">
                  <c:v>Professionnel.le aide juridique</c:v>
                </c:pt>
                <c:pt idx="8">
                  <c:v>Total général</c:v>
                </c:pt>
              </c:strCache>
            </c:strRef>
          </c:cat>
          <c:val>
            <c:numRef>
              <c:f>(R_envoyeurs!$D$71:$D$78,R_envoyeurs!$D$82)</c:f>
              <c:numCache>
                <c:formatCode>0%</c:formatCode>
                <c:ptCount val="9"/>
                <c:pt idx="0">
                  <c:v>0.43820224719101125</c:v>
                </c:pt>
                <c:pt idx="1">
                  <c:v>0.41666666666666669</c:v>
                </c:pt>
                <c:pt idx="2">
                  <c:v>0.3080357142857143</c:v>
                </c:pt>
                <c:pt idx="3">
                  <c:v>0.38388625592417064</c:v>
                </c:pt>
                <c:pt idx="4">
                  <c:v>0.38793103448275862</c:v>
                </c:pt>
                <c:pt idx="5">
                  <c:v>0.44615384615384618</c:v>
                </c:pt>
                <c:pt idx="6">
                  <c:v>0.48507462686567165</c:v>
                </c:pt>
                <c:pt idx="7">
                  <c:v>0.27419354838709675</c:v>
                </c:pt>
                <c:pt idx="8">
                  <c:v>0.37624903920061492</c:v>
                </c:pt>
              </c:numCache>
            </c:numRef>
          </c:val>
          <c:extLst>
            <c:ext xmlns:c16="http://schemas.microsoft.com/office/drawing/2014/chart" uri="{C3380CC4-5D6E-409C-BE32-E72D297353CC}">
              <c16:uniqueId val="{00000001-3E5F-4975-9D3D-4A9CA81B778A}"/>
            </c:ext>
          </c:extLst>
        </c:ser>
        <c:ser>
          <c:idx val="2"/>
          <c:order val="2"/>
          <c:tx>
            <c:strRef>
              <c:f>R_envoyeurs!$E$67</c:f>
              <c:strCache>
                <c:ptCount val="1"/>
                <c:pt idx="0">
                  <c:v>Liste d'attente (sans autre suite)</c:v>
                </c:pt>
              </c:strCache>
            </c:strRef>
          </c:tx>
          <c:spPr>
            <a:solidFill>
              <a:srgbClr val="ED7D31">
                <a:lumMod val="40000"/>
                <a:lumOff val="6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(R_envoyeurs!$B$71:$B$78,R_envoyeurs!$B$82)</c:f>
              <c:strCache>
                <c:ptCount val="9"/>
                <c:pt idx="0">
                  <c:v>Autre SSM</c:v>
                </c:pt>
                <c:pt idx="1">
                  <c:v>Psychologue de 1ère ligne</c:v>
                </c:pt>
                <c:pt idx="2">
                  <c:v>Autre professionnel.le santé mentale</c:v>
                </c:pt>
                <c:pt idx="3">
                  <c:v>Médecin généraliste</c:v>
                </c:pt>
                <c:pt idx="4">
                  <c:v>Autre professionnel.le médical.e</c:v>
                </c:pt>
                <c:pt idx="5">
                  <c:v>Professionnel.le serv. social, emploi, intégration</c:v>
                </c:pt>
                <c:pt idx="6">
                  <c:v>Professionnel.le milieu scolaire</c:v>
                </c:pt>
                <c:pt idx="7">
                  <c:v>Professionnel.le aide juridique</c:v>
                </c:pt>
                <c:pt idx="8">
                  <c:v>Total général</c:v>
                </c:pt>
              </c:strCache>
            </c:strRef>
          </c:cat>
          <c:val>
            <c:numRef>
              <c:f>(R_envoyeurs!$E$71:$E$78,R_envoyeurs!$E$82)</c:f>
              <c:numCache>
                <c:formatCode>0%</c:formatCode>
                <c:ptCount val="9"/>
                <c:pt idx="0">
                  <c:v>2.247191011235955E-2</c:v>
                </c:pt>
                <c:pt idx="1">
                  <c:v>0</c:v>
                </c:pt>
                <c:pt idx="2">
                  <c:v>4.4642857142857144E-2</c:v>
                </c:pt>
                <c:pt idx="3">
                  <c:v>1.8957345971563982E-2</c:v>
                </c:pt>
                <c:pt idx="4">
                  <c:v>4.3103448275862072E-2</c:v>
                </c:pt>
                <c:pt idx="5">
                  <c:v>1.5384615384615385E-2</c:v>
                </c:pt>
                <c:pt idx="6">
                  <c:v>2.9850746268656716E-2</c:v>
                </c:pt>
                <c:pt idx="7">
                  <c:v>8.0645161290322578E-2</c:v>
                </c:pt>
                <c:pt idx="8">
                  <c:v>3.3435818601076098E-2</c:v>
                </c:pt>
              </c:numCache>
            </c:numRef>
          </c:val>
          <c:extLst>
            <c:ext xmlns:c16="http://schemas.microsoft.com/office/drawing/2014/chart" uri="{C3380CC4-5D6E-409C-BE32-E72D297353CC}">
              <c16:uniqueId val="{00000002-3E5F-4975-9D3D-4A9CA81B778A}"/>
            </c:ext>
          </c:extLst>
        </c:ser>
        <c:ser>
          <c:idx val="3"/>
          <c:order val="3"/>
          <c:tx>
            <c:strRef>
              <c:f>R_envoyeurs!$F$67</c:f>
              <c:strCache>
                <c:ptCount val="1"/>
                <c:pt idx="0">
                  <c:v>Réorientation (motif autre que sat éco ou géo)</c:v>
                </c:pt>
              </c:strCache>
            </c:strRef>
          </c:tx>
          <c:spPr>
            <a:solidFill>
              <a:srgbClr val="5B9BD5">
                <a:lumMod val="60000"/>
                <a:lumOff val="4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(R_envoyeurs!$B$71:$B$78,R_envoyeurs!$B$82)</c:f>
              <c:strCache>
                <c:ptCount val="9"/>
                <c:pt idx="0">
                  <c:v>Autre SSM</c:v>
                </c:pt>
                <c:pt idx="1">
                  <c:v>Psychologue de 1ère ligne</c:v>
                </c:pt>
                <c:pt idx="2">
                  <c:v>Autre professionnel.le santé mentale</c:v>
                </c:pt>
                <c:pt idx="3">
                  <c:v>Médecin généraliste</c:v>
                </c:pt>
                <c:pt idx="4">
                  <c:v>Autre professionnel.le médical.e</c:v>
                </c:pt>
                <c:pt idx="5">
                  <c:v>Professionnel.le serv. social, emploi, intégration</c:v>
                </c:pt>
                <c:pt idx="6">
                  <c:v>Professionnel.le milieu scolaire</c:v>
                </c:pt>
                <c:pt idx="7">
                  <c:v>Professionnel.le aide juridique</c:v>
                </c:pt>
                <c:pt idx="8">
                  <c:v>Total général</c:v>
                </c:pt>
              </c:strCache>
            </c:strRef>
          </c:cat>
          <c:val>
            <c:numRef>
              <c:f>(R_envoyeurs!$F$71:$F$78,R_envoyeurs!$F$82)</c:f>
              <c:numCache>
                <c:formatCode>0%</c:formatCode>
                <c:ptCount val="9"/>
                <c:pt idx="0">
                  <c:v>0.14606741573033707</c:v>
                </c:pt>
                <c:pt idx="1">
                  <c:v>0.25</c:v>
                </c:pt>
                <c:pt idx="2">
                  <c:v>0.15178571428571427</c:v>
                </c:pt>
                <c:pt idx="3">
                  <c:v>0.12322274881516587</c:v>
                </c:pt>
                <c:pt idx="4">
                  <c:v>0.19827586206896552</c:v>
                </c:pt>
                <c:pt idx="5">
                  <c:v>0.12307692307692308</c:v>
                </c:pt>
                <c:pt idx="6">
                  <c:v>0.13432835820895522</c:v>
                </c:pt>
                <c:pt idx="7">
                  <c:v>0.24193548387096775</c:v>
                </c:pt>
                <c:pt idx="8">
                  <c:v>0.15103766333589547</c:v>
                </c:pt>
              </c:numCache>
            </c:numRef>
          </c:val>
          <c:extLst>
            <c:ext xmlns:c16="http://schemas.microsoft.com/office/drawing/2014/chart" uri="{C3380CC4-5D6E-409C-BE32-E72D297353CC}">
              <c16:uniqueId val="{00000003-3E5F-4975-9D3D-4A9CA81B778A}"/>
            </c:ext>
          </c:extLst>
        </c:ser>
        <c:ser>
          <c:idx val="4"/>
          <c:order val="4"/>
          <c:tx>
            <c:strRef>
              <c:f>R_envoyeurs!$G$67</c:f>
              <c:strCache>
                <c:ptCount val="1"/>
                <c:pt idx="0">
                  <c:v>Autres suites et suites inconnues</c:v>
                </c:pt>
              </c:strCache>
            </c:strRef>
          </c:tx>
          <c:spPr>
            <a:solidFill>
              <a:sysClr val="window" lastClr="FFFFFF">
                <a:lumMod val="85000"/>
              </a:sys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(R_envoyeurs!$B$71:$B$78,R_envoyeurs!$B$82)</c:f>
              <c:strCache>
                <c:ptCount val="9"/>
                <c:pt idx="0">
                  <c:v>Autre SSM</c:v>
                </c:pt>
                <c:pt idx="1">
                  <c:v>Psychologue de 1ère ligne</c:v>
                </c:pt>
                <c:pt idx="2">
                  <c:v>Autre professionnel.le santé mentale</c:v>
                </c:pt>
                <c:pt idx="3">
                  <c:v>Médecin généraliste</c:v>
                </c:pt>
                <c:pt idx="4">
                  <c:v>Autre professionnel.le médical.e</c:v>
                </c:pt>
                <c:pt idx="5">
                  <c:v>Professionnel.le serv. social, emploi, intégration</c:v>
                </c:pt>
                <c:pt idx="6">
                  <c:v>Professionnel.le milieu scolaire</c:v>
                </c:pt>
                <c:pt idx="7">
                  <c:v>Professionnel.le aide juridique</c:v>
                </c:pt>
                <c:pt idx="8">
                  <c:v>Total général</c:v>
                </c:pt>
              </c:strCache>
            </c:strRef>
          </c:cat>
          <c:val>
            <c:numRef>
              <c:f>(R_envoyeurs!$G$71:$G$78,R_envoyeurs!$G$82)</c:f>
              <c:numCache>
                <c:formatCode>0%</c:formatCode>
                <c:ptCount val="9"/>
                <c:pt idx="0">
                  <c:v>0.15730337078651685</c:v>
                </c:pt>
                <c:pt idx="1">
                  <c:v>8.3333333333333329E-2</c:v>
                </c:pt>
                <c:pt idx="2">
                  <c:v>0.1875</c:v>
                </c:pt>
                <c:pt idx="3">
                  <c:v>0.16113744075829384</c:v>
                </c:pt>
                <c:pt idx="4">
                  <c:v>0.14655172413793102</c:v>
                </c:pt>
                <c:pt idx="5">
                  <c:v>0.2</c:v>
                </c:pt>
                <c:pt idx="6">
                  <c:v>0.18656716417910449</c:v>
                </c:pt>
                <c:pt idx="7">
                  <c:v>0.17741935483870969</c:v>
                </c:pt>
                <c:pt idx="8">
                  <c:v>0.19408147578785551</c:v>
                </c:pt>
              </c:numCache>
            </c:numRef>
          </c:val>
          <c:extLst>
            <c:ext xmlns:c16="http://schemas.microsoft.com/office/drawing/2014/chart" uri="{C3380CC4-5D6E-409C-BE32-E72D297353CC}">
              <c16:uniqueId val="{00000004-3E5F-4975-9D3D-4A9CA81B778A}"/>
            </c:ext>
          </c:extLst>
        </c:ser>
        <c:dLbls>
          <c:dLblPos val="ctr"/>
          <c:showLegendKey val="0"/>
          <c:showVal val="1"/>
          <c:showCatName val="0"/>
          <c:showSerName val="0"/>
          <c:showPercent val="0"/>
          <c:showBubbleSize val="0"/>
        </c:dLbls>
        <c:gapWidth val="150"/>
        <c:overlap val="100"/>
        <c:axId val="128465648"/>
        <c:axId val="130954288"/>
      </c:barChart>
      <c:catAx>
        <c:axId val="1284656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30954288"/>
        <c:crosses val="autoZero"/>
        <c:auto val="1"/>
        <c:lblAlgn val="ctr"/>
        <c:lblOffset val="100"/>
        <c:noMultiLvlLbl val="0"/>
      </c:catAx>
      <c:valAx>
        <c:axId val="130954288"/>
        <c:scaling>
          <c:orientation val="minMax"/>
          <c:max val="1"/>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28465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BE"/>
              <a:t>Devenir final des nouvelles demandes</a:t>
            </a:r>
            <a:br>
              <a:rPr lang="fr-BE"/>
            </a:br>
            <a:r>
              <a:rPr lang="fr-BE"/>
              <a:t>22 services n(v1)=1225 n(v2)=2602 n(total)=3227</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bar"/>
        <c:grouping val="stacked"/>
        <c:varyColors val="0"/>
        <c:ser>
          <c:idx val="0"/>
          <c:order val="0"/>
          <c:tx>
            <c:strRef>
              <c:f>R_xfinr!$B$35</c:f>
              <c:strCache>
                <c:ptCount val="1"/>
                <c:pt idx="0">
                  <c:v>Nouveau suivi</c:v>
                </c:pt>
              </c:strCache>
            </c:strRef>
          </c:tx>
          <c:spPr>
            <a:solidFill>
              <a:schemeClr val="accent6">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(R_xfinr!$D$34,R_xfinr!$F$34)</c:f>
              <c:strCache>
                <c:ptCount val="2"/>
                <c:pt idx="0">
                  <c:v>% V2 (2022-2023)</c:v>
                </c:pt>
                <c:pt idx="1">
                  <c:v>% V1 (2020-2021)</c:v>
                </c:pt>
              </c:strCache>
            </c:strRef>
          </c:cat>
          <c:val>
            <c:numRef>
              <c:f>(R_xfinr!$D$35,R_xfinr!$F$35)</c:f>
              <c:numCache>
                <c:formatCode>0%</c:formatCode>
                <c:ptCount val="2"/>
                <c:pt idx="0">
                  <c:v>0.24519600307455802</c:v>
                </c:pt>
                <c:pt idx="1">
                  <c:v>0.35755102040816328</c:v>
                </c:pt>
              </c:numCache>
            </c:numRef>
          </c:val>
          <c:extLst>
            <c:ext xmlns:c16="http://schemas.microsoft.com/office/drawing/2014/chart" uri="{C3380CC4-5D6E-409C-BE32-E72D297353CC}">
              <c16:uniqueId val="{00000000-64FD-4D23-92AF-D09BFC38F631}"/>
            </c:ext>
          </c:extLst>
        </c:ser>
        <c:ser>
          <c:idx val="1"/>
          <c:order val="1"/>
          <c:tx>
            <c:strRef>
              <c:f>R_xfinr!$B$36</c:f>
              <c:strCache>
                <c:ptCount val="1"/>
                <c:pt idx="0">
                  <c:v>Saturation (réorientation sat éco ou géo)</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(R_xfinr!$D$34,R_xfinr!$F$34)</c:f>
              <c:strCache>
                <c:ptCount val="2"/>
                <c:pt idx="0">
                  <c:v>% V2 (2022-2023)</c:v>
                </c:pt>
                <c:pt idx="1">
                  <c:v>% V1 (2020-2021)</c:v>
                </c:pt>
              </c:strCache>
            </c:strRef>
          </c:cat>
          <c:val>
            <c:numRef>
              <c:f>(R_xfinr!$D$36,R_xfinr!$F$36)</c:f>
              <c:numCache>
                <c:formatCode>0%</c:formatCode>
                <c:ptCount val="2"/>
                <c:pt idx="0">
                  <c:v>0.37624903920061492</c:v>
                </c:pt>
                <c:pt idx="1">
                  <c:v>0.31265306122448977</c:v>
                </c:pt>
              </c:numCache>
            </c:numRef>
          </c:val>
          <c:extLst>
            <c:ext xmlns:c16="http://schemas.microsoft.com/office/drawing/2014/chart" uri="{C3380CC4-5D6E-409C-BE32-E72D297353CC}">
              <c16:uniqueId val="{00000001-64FD-4D23-92AF-D09BFC38F631}"/>
            </c:ext>
          </c:extLst>
        </c:ser>
        <c:ser>
          <c:idx val="2"/>
          <c:order val="2"/>
          <c:tx>
            <c:strRef>
              <c:f>R_xfinr!$B$37</c:f>
              <c:strCache>
                <c:ptCount val="1"/>
                <c:pt idx="0">
                  <c:v>Liste d'attente (sans autre suite)</c:v>
                </c:pt>
              </c:strCache>
            </c:strRef>
          </c:tx>
          <c:spPr>
            <a:solidFill>
              <a:srgbClr val="ED7D31">
                <a:lumMod val="40000"/>
                <a:lumOff val="6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(R_xfinr!$D$34,R_xfinr!$F$34)</c:f>
              <c:strCache>
                <c:ptCount val="2"/>
                <c:pt idx="0">
                  <c:v>% V2 (2022-2023)</c:v>
                </c:pt>
                <c:pt idx="1">
                  <c:v>% V1 (2020-2021)</c:v>
                </c:pt>
              </c:strCache>
            </c:strRef>
          </c:cat>
          <c:val>
            <c:numRef>
              <c:f>(R_xfinr!$D$37,R_xfinr!$F$37)</c:f>
              <c:numCache>
                <c:formatCode>0%</c:formatCode>
                <c:ptCount val="2"/>
                <c:pt idx="0">
                  <c:v>3.3435818601076098E-2</c:v>
                </c:pt>
                <c:pt idx="1">
                  <c:v>5.0612244897959187E-2</c:v>
                </c:pt>
              </c:numCache>
            </c:numRef>
          </c:val>
          <c:extLst>
            <c:ext xmlns:c16="http://schemas.microsoft.com/office/drawing/2014/chart" uri="{C3380CC4-5D6E-409C-BE32-E72D297353CC}">
              <c16:uniqueId val="{00000002-64FD-4D23-92AF-D09BFC38F631}"/>
            </c:ext>
          </c:extLst>
        </c:ser>
        <c:ser>
          <c:idx val="3"/>
          <c:order val="3"/>
          <c:tx>
            <c:strRef>
              <c:f>R_xfinr!$B$38</c:f>
              <c:strCache>
                <c:ptCount val="1"/>
                <c:pt idx="0">
                  <c:v>Réorientation (motif autre que sat éco ou géo)</c:v>
                </c:pt>
              </c:strCache>
            </c:strRef>
          </c:tx>
          <c:spPr>
            <a:solidFill>
              <a:srgbClr val="5B9BD5">
                <a:lumMod val="60000"/>
                <a:lumOff val="4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(R_xfinr!$D$34,R_xfinr!$F$34)</c:f>
              <c:strCache>
                <c:ptCount val="2"/>
                <c:pt idx="0">
                  <c:v>% V2 (2022-2023)</c:v>
                </c:pt>
                <c:pt idx="1">
                  <c:v>% V1 (2020-2021)</c:v>
                </c:pt>
              </c:strCache>
            </c:strRef>
          </c:cat>
          <c:val>
            <c:numRef>
              <c:f>(R_xfinr!$D$38,R_xfinr!$F$38)</c:f>
              <c:numCache>
                <c:formatCode>0%</c:formatCode>
                <c:ptCount val="2"/>
                <c:pt idx="0">
                  <c:v>0.15103766333589547</c:v>
                </c:pt>
                <c:pt idx="1">
                  <c:v>6.9387755102040816E-2</c:v>
                </c:pt>
              </c:numCache>
            </c:numRef>
          </c:val>
          <c:extLst>
            <c:ext xmlns:c16="http://schemas.microsoft.com/office/drawing/2014/chart" uri="{C3380CC4-5D6E-409C-BE32-E72D297353CC}">
              <c16:uniqueId val="{00000003-64FD-4D23-92AF-D09BFC38F631}"/>
            </c:ext>
          </c:extLst>
        </c:ser>
        <c:ser>
          <c:idx val="4"/>
          <c:order val="4"/>
          <c:tx>
            <c:strRef>
              <c:f>R_xfinr!$B$39</c:f>
              <c:strCache>
                <c:ptCount val="1"/>
                <c:pt idx="0">
                  <c:v>Autres suites et suites inconnues</c:v>
                </c:pt>
              </c:strCache>
            </c:strRef>
          </c:tx>
          <c:spPr>
            <a:solidFill>
              <a:sysClr val="window" lastClr="FFFFFF">
                <a:lumMod val="85000"/>
              </a:sys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(R_xfinr!$D$34,R_xfinr!$F$34)</c:f>
              <c:strCache>
                <c:ptCount val="2"/>
                <c:pt idx="0">
                  <c:v>% V2 (2022-2023)</c:v>
                </c:pt>
                <c:pt idx="1">
                  <c:v>% V1 (2020-2021)</c:v>
                </c:pt>
              </c:strCache>
            </c:strRef>
          </c:cat>
          <c:val>
            <c:numRef>
              <c:f>(R_xfinr!$D$39,R_xfinr!$F$39)</c:f>
              <c:numCache>
                <c:formatCode>0%</c:formatCode>
                <c:ptCount val="2"/>
                <c:pt idx="0">
                  <c:v>0.19408147578785551</c:v>
                </c:pt>
                <c:pt idx="1">
                  <c:v>0.20979591836734693</c:v>
                </c:pt>
              </c:numCache>
            </c:numRef>
          </c:val>
          <c:extLst>
            <c:ext xmlns:c16="http://schemas.microsoft.com/office/drawing/2014/chart" uri="{C3380CC4-5D6E-409C-BE32-E72D297353CC}">
              <c16:uniqueId val="{00000004-64FD-4D23-92AF-D09BFC38F631}"/>
            </c:ext>
          </c:extLst>
        </c:ser>
        <c:dLbls>
          <c:dLblPos val="ctr"/>
          <c:showLegendKey val="0"/>
          <c:showVal val="1"/>
          <c:showCatName val="0"/>
          <c:showSerName val="0"/>
          <c:showPercent val="0"/>
          <c:showBubbleSize val="0"/>
        </c:dLbls>
        <c:gapWidth val="150"/>
        <c:overlap val="100"/>
        <c:axId val="128465648"/>
        <c:axId val="130954288"/>
      </c:barChart>
      <c:catAx>
        <c:axId val="1284656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30954288"/>
        <c:crosses val="autoZero"/>
        <c:auto val="1"/>
        <c:lblAlgn val="ctr"/>
        <c:lblOffset val="100"/>
        <c:noMultiLvlLbl val="0"/>
      </c:catAx>
      <c:valAx>
        <c:axId val="130954288"/>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28465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BE" sz="1400" b="0" i="0" u="none" strike="noStrike" kern="1200" spc="0" baseline="0">
                <a:solidFill>
                  <a:sysClr val="windowText" lastClr="000000">
                    <a:lumMod val="65000"/>
                    <a:lumOff val="35000"/>
                  </a:sysClr>
                </a:solidFill>
              </a:rPr>
              <a:t>Évolution du nombre d'ETPs financés par le cadre agréés CoCoF en SSM  par 100.000 habitants en Région bruxelloise (31/12/1999 - 31/12/2022)</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'[230901_ETP SSM cadre COCOF 1999-2022_rs.xlsx]Stats'!$A$13</c:f>
              <c:strCache>
                <c:ptCount val="1"/>
                <c:pt idx="0">
                  <c:v>ETP/Cmh</c:v>
                </c:pt>
              </c:strCache>
            </c:strRef>
          </c:tx>
          <c:spPr>
            <a:solidFill>
              <a:schemeClr val="accent1"/>
            </a:solidFill>
            <a:ln>
              <a:noFill/>
            </a:ln>
            <a:effectLst/>
          </c:spPr>
          <c:invertIfNegative val="0"/>
          <c:cat>
            <c:numRef>
              <c:f>'[230901_ETP SSM cadre COCOF 1999-2022_rs.xlsx]Stats'!$B$9:$Y$9</c:f>
              <c:numCache>
                <c:formatCode>General</c:formatCode>
                <c:ptCount val="24"/>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pt idx="23">
                  <c:v>2022</c:v>
                </c:pt>
              </c:numCache>
            </c:numRef>
          </c:cat>
          <c:val>
            <c:numRef>
              <c:f>'[230901_ETP SSM cadre COCOF 1999-2022_rs.xlsx]Stats'!$B$13:$Y$13</c:f>
              <c:numCache>
                <c:formatCode>General</c:formatCode>
                <c:ptCount val="24"/>
                <c:pt idx="0">
                  <c:v>18.68410683423015</c:v>
                </c:pt>
                <c:pt idx="1">
                  <c:v>18.585552750141279</c:v>
                </c:pt>
                <c:pt idx="2">
                  <c:v>18.345557572486879</c:v>
                </c:pt>
                <c:pt idx="3">
                  <c:v>18.244205632630102</c:v>
                </c:pt>
                <c:pt idx="4">
                  <c:v>19.050924143338481</c:v>
                </c:pt>
                <c:pt idx="5">
                  <c:v>19.526426149914229</c:v>
                </c:pt>
                <c:pt idx="6">
                  <c:v>19.29484964723342</c:v>
                </c:pt>
                <c:pt idx="7">
                  <c:v>19.063599734294009</c:v>
                </c:pt>
                <c:pt idx="8">
                  <c:v>18.793856089582622</c:v>
                </c:pt>
                <c:pt idx="9">
                  <c:v>18.418156873168044</c:v>
                </c:pt>
                <c:pt idx="10">
                  <c:v>17.879038638395357</c:v>
                </c:pt>
                <c:pt idx="11">
                  <c:v>17.406934932730938</c:v>
                </c:pt>
                <c:pt idx="12">
                  <c:v>17.104822918477694</c:v>
                </c:pt>
                <c:pt idx="13">
                  <c:v>16.87104236403712</c:v>
                </c:pt>
                <c:pt idx="14">
                  <c:v>16.742699095648767</c:v>
                </c:pt>
                <c:pt idx="15">
                  <c:v>16.947918306496149</c:v>
                </c:pt>
                <c:pt idx="16">
                  <c:v>16.766481744942713</c:v>
                </c:pt>
                <c:pt idx="17">
                  <c:v>17.424023417175501</c:v>
                </c:pt>
                <c:pt idx="18">
                  <c:v>17.320501932885414</c:v>
                </c:pt>
                <c:pt idx="19">
                  <c:v>17.543896695356885</c:v>
                </c:pt>
                <c:pt idx="20">
                  <c:v>17.424542480843499</c:v>
                </c:pt>
                <c:pt idx="21">
                  <c:v>18.482041361672824</c:v>
                </c:pt>
                <c:pt idx="22">
                  <c:v>18.441725548956885</c:v>
                </c:pt>
                <c:pt idx="23">
                  <c:v>18.166282756259189</c:v>
                </c:pt>
              </c:numCache>
            </c:numRef>
          </c:val>
          <c:extLst>
            <c:ext xmlns:c16="http://schemas.microsoft.com/office/drawing/2014/chart" uri="{C3380CC4-5D6E-409C-BE32-E72D297353CC}">
              <c16:uniqueId val="{00000000-89F8-4100-9025-65644C8F01F5}"/>
            </c:ext>
          </c:extLst>
        </c:ser>
        <c:dLbls>
          <c:showLegendKey val="0"/>
          <c:showVal val="0"/>
          <c:showCatName val="0"/>
          <c:showSerName val="0"/>
          <c:showPercent val="0"/>
          <c:showBubbleSize val="0"/>
        </c:dLbls>
        <c:gapWidth val="150"/>
        <c:axId val="2130745487"/>
        <c:axId val="716048656"/>
      </c:barChart>
      <c:lineChart>
        <c:grouping val="standard"/>
        <c:varyColors val="0"/>
        <c:ser>
          <c:idx val="1"/>
          <c:order val="1"/>
          <c:tx>
            <c:strRef>
              <c:f>'[230901_ETP SSM cadre COCOF 1999-2022_rs.xlsx]Stats'!$A$14</c:f>
              <c:strCache>
                <c:ptCount val="1"/>
                <c:pt idx="0">
                  <c:v>Niveau 2022</c:v>
                </c:pt>
              </c:strCache>
            </c:strRef>
          </c:tx>
          <c:spPr>
            <a:ln w="28575" cap="rnd">
              <a:solidFill>
                <a:srgbClr val="ED7D31"/>
              </a:solidFill>
              <a:prstDash val="dash"/>
              <a:round/>
            </a:ln>
            <a:effectLst/>
          </c:spPr>
          <c:marker>
            <c:symbol val="none"/>
          </c:marker>
          <c:cat>
            <c:numRef>
              <c:f>'[230901_ETP SSM cadre COCOF 1999-2022_rs.xlsx]Stats'!$B$9:$Y$9</c:f>
              <c:numCache>
                <c:formatCode>General</c:formatCode>
                <c:ptCount val="24"/>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pt idx="23">
                  <c:v>2022</c:v>
                </c:pt>
              </c:numCache>
            </c:numRef>
          </c:cat>
          <c:val>
            <c:numRef>
              <c:f>'[230901_ETP SSM cadre COCOF 1999-2022_rs.xlsx]Stats'!$B$14:$Y$14</c:f>
              <c:numCache>
                <c:formatCode>General</c:formatCode>
                <c:ptCount val="24"/>
                <c:pt idx="0">
                  <c:v>18.166282756259189</c:v>
                </c:pt>
                <c:pt idx="1">
                  <c:v>18.166282756259189</c:v>
                </c:pt>
                <c:pt idx="2">
                  <c:v>18.166282756259189</c:v>
                </c:pt>
                <c:pt idx="3">
                  <c:v>18.166282756259189</c:v>
                </c:pt>
                <c:pt idx="4">
                  <c:v>18.166282756259189</c:v>
                </c:pt>
                <c:pt idx="5">
                  <c:v>18.166282756259189</c:v>
                </c:pt>
                <c:pt idx="6">
                  <c:v>18.166282756259189</c:v>
                </c:pt>
                <c:pt idx="7">
                  <c:v>18.166282756259189</c:v>
                </c:pt>
                <c:pt idx="8">
                  <c:v>18.166282756259189</c:v>
                </c:pt>
                <c:pt idx="9">
                  <c:v>18.166282756259189</c:v>
                </c:pt>
                <c:pt idx="10">
                  <c:v>18.166282756259189</c:v>
                </c:pt>
                <c:pt idx="11">
                  <c:v>18.166282756259189</c:v>
                </c:pt>
                <c:pt idx="12">
                  <c:v>18.166282756259189</c:v>
                </c:pt>
                <c:pt idx="13">
                  <c:v>18.166282756259189</c:v>
                </c:pt>
                <c:pt idx="14">
                  <c:v>18.166282756259189</c:v>
                </c:pt>
                <c:pt idx="15">
                  <c:v>18.166282756259189</c:v>
                </c:pt>
                <c:pt idx="16">
                  <c:v>18.166282756259189</c:v>
                </c:pt>
                <c:pt idx="17">
                  <c:v>18.166282756259189</c:v>
                </c:pt>
                <c:pt idx="18">
                  <c:v>18.166282756259189</c:v>
                </c:pt>
                <c:pt idx="19">
                  <c:v>18.166282756259189</c:v>
                </c:pt>
                <c:pt idx="20">
                  <c:v>18.166282756259189</c:v>
                </c:pt>
                <c:pt idx="21">
                  <c:v>18.166282756259189</c:v>
                </c:pt>
                <c:pt idx="22">
                  <c:v>18.166282756259189</c:v>
                </c:pt>
                <c:pt idx="23">
                  <c:v>18.166282756259189</c:v>
                </c:pt>
              </c:numCache>
            </c:numRef>
          </c:val>
          <c:smooth val="0"/>
          <c:extLst>
            <c:ext xmlns:c16="http://schemas.microsoft.com/office/drawing/2014/chart" uri="{C3380CC4-5D6E-409C-BE32-E72D297353CC}">
              <c16:uniqueId val="{00000001-89F8-4100-9025-65644C8F01F5}"/>
            </c:ext>
          </c:extLst>
        </c:ser>
        <c:dLbls>
          <c:showLegendKey val="0"/>
          <c:showVal val="0"/>
          <c:showCatName val="0"/>
          <c:showSerName val="0"/>
          <c:showPercent val="0"/>
          <c:showBubbleSize val="0"/>
        </c:dLbls>
        <c:marker val="1"/>
        <c:smooth val="0"/>
        <c:axId val="2130745487"/>
        <c:axId val="716048656"/>
      </c:lineChart>
      <c:catAx>
        <c:axId val="21307454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716048656"/>
        <c:crosses val="autoZero"/>
        <c:auto val="1"/>
        <c:lblAlgn val="ctr"/>
        <c:lblOffset val="100"/>
        <c:noMultiLvlLbl val="0"/>
      </c:catAx>
      <c:valAx>
        <c:axId val="7160486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13074548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BE" dirty="0"/>
              <a:t>Distribution des nouvelles demandes selon la catégorie d'âge</a:t>
            </a:r>
            <a:br>
              <a:rPr lang="fr-BE" dirty="0"/>
            </a:br>
            <a:r>
              <a:rPr lang="fr-BE" sz="1100" dirty="0"/>
              <a:t>18 services</a:t>
            </a:r>
            <a:r>
              <a:rPr lang="fr-BE" sz="1100" baseline="0" dirty="0"/>
              <a:t> n(v2) exceptés NC = 1961 sur 2602 (75%)</a:t>
            </a:r>
            <a:endParaRPr lang="fr-BE"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bar"/>
        <c:grouping val="stacked"/>
        <c:varyColors val="0"/>
        <c:ser>
          <c:idx val="0"/>
          <c:order val="0"/>
          <c:tx>
            <c:strRef>
              <c:f>'[230920 Résultats pour publication.xlsx]R_publics âge'!$B$38</c:f>
              <c:strCache>
                <c:ptCount val="1"/>
                <c:pt idx="0">
                  <c:v>Enfant (approx. 0-10ans)</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'[230920 Résultats pour publication.xlsx]R_publics âge'!$D$37</c:f>
              <c:strCache>
                <c:ptCount val="1"/>
                <c:pt idx="0">
                  <c:v>% V2</c:v>
                </c:pt>
              </c:strCache>
            </c:strRef>
          </c:cat>
          <c:val>
            <c:numRef>
              <c:f>'[230920 Résultats pour publication.xlsx]R_publics âge'!$D$38</c:f>
              <c:numCache>
                <c:formatCode>0%</c:formatCode>
                <c:ptCount val="1"/>
                <c:pt idx="0">
                  <c:v>0.14584395716471188</c:v>
                </c:pt>
              </c:numCache>
            </c:numRef>
          </c:val>
          <c:extLst>
            <c:ext xmlns:c16="http://schemas.microsoft.com/office/drawing/2014/chart" uri="{C3380CC4-5D6E-409C-BE32-E72D297353CC}">
              <c16:uniqueId val="{00000000-A69D-4295-BE9A-0184E2E28CA8}"/>
            </c:ext>
          </c:extLst>
        </c:ser>
        <c:ser>
          <c:idx val="1"/>
          <c:order val="1"/>
          <c:tx>
            <c:strRef>
              <c:f>'[230920 Résultats pour publication.xlsx]R_publics âge'!$B$39</c:f>
              <c:strCache>
                <c:ptCount val="1"/>
                <c:pt idx="0">
                  <c:v>Ado (approx. 10-17ans)</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'[230920 Résultats pour publication.xlsx]R_publics âge'!$D$37</c:f>
              <c:strCache>
                <c:ptCount val="1"/>
                <c:pt idx="0">
                  <c:v>% V2</c:v>
                </c:pt>
              </c:strCache>
            </c:strRef>
          </c:cat>
          <c:val>
            <c:numRef>
              <c:f>'[230920 Résultats pour publication.xlsx]R_publics âge'!$D$39</c:f>
              <c:numCache>
                <c:formatCode>0%</c:formatCode>
                <c:ptCount val="1"/>
                <c:pt idx="0">
                  <c:v>0.13411524732279451</c:v>
                </c:pt>
              </c:numCache>
            </c:numRef>
          </c:val>
          <c:extLst>
            <c:ext xmlns:c16="http://schemas.microsoft.com/office/drawing/2014/chart" uri="{C3380CC4-5D6E-409C-BE32-E72D297353CC}">
              <c16:uniqueId val="{00000001-A69D-4295-BE9A-0184E2E28CA8}"/>
            </c:ext>
          </c:extLst>
        </c:ser>
        <c:ser>
          <c:idx val="2"/>
          <c:order val="2"/>
          <c:tx>
            <c:strRef>
              <c:f>'[230920 Résultats pour publication.xlsx]R_publics âge'!$B$40</c:f>
              <c:strCache>
                <c:ptCount val="1"/>
                <c:pt idx="0">
                  <c:v>Adulte (approx. 18ans et +)</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'[230920 Résultats pour publication.xlsx]R_publics âge'!$D$37</c:f>
              <c:strCache>
                <c:ptCount val="1"/>
                <c:pt idx="0">
                  <c:v>% V2</c:v>
                </c:pt>
              </c:strCache>
            </c:strRef>
          </c:cat>
          <c:val>
            <c:numRef>
              <c:f>'[230920 Résultats pour publication.xlsx]R_publics âge'!$D$40</c:f>
              <c:numCache>
                <c:formatCode>0%</c:formatCode>
                <c:ptCount val="1"/>
                <c:pt idx="0">
                  <c:v>0.72004079551249367</c:v>
                </c:pt>
              </c:numCache>
            </c:numRef>
          </c:val>
          <c:extLst>
            <c:ext xmlns:c16="http://schemas.microsoft.com/office/drawing/2014/chart" uri="{C3380CC4-5D6E-409C-BE32-E72D297353CC}">
              <c16:uniqueId val="{00000002-A69D-4295-BE9A-0184E2E28CA8}"/>
            </c:ext>
          </c:extLst>
        </c:ser>
        <c:dLbls>
          <c:dLblPos val="ctr"/>
          <c:showLegendKey val="0"/>
          <c:showVal val="1"/>
          <c:showCatName val="0"/>
          <c:showSerName val="0"/>
          <c:showPercent val="0"/>
          <c:showBubbleSize val="0"/>
        </c:dLbls>
        <c:gapWidth val="150"/>
        <c:overlap val="100"/>
        <c:axId val="541553712"/>
        <c:axId val="1922056608"/>
      </c:barChart>
      <c:catAx>
        <c:axId val="5415537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922056608"/>
        <c:crosses val="autoZero"/>
        <c:auto val="1"/>
        <c:lblAlgn val="ctr"/>
        <c:lblOffset val="100"/>
        <c:noMultiLvlLbl val="0"/>
      </c:catAx>
      <c:valAx>
        <c:axId val="1922056608"/>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415537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BE" sz="1400" b="0" i="0" u="none" strike="noStrike" kern="1200" spc="0" baseline="0" dirty="0">
                <a:solidFill>
                  <a:sysClr val="windowText" lastClr="000000">
                    <a:lumMod val="65000"/>
                    <a:lumOff val="35000"/>
                  </a:sysClr>
                </a:solidFill>
              </a:rPr>
              <a:t>Devenir final des nouvelles demandes selon la catégorie d'âge (NC exclus)</a:t>
            </a:r>
            <a:br>
              <a:rPr lang="fr-BE" sz="1400" b="0" i="0" u="none" strike="noStrike" kern="1200" spc="0" baseline="0" dirty="0">
                <a:solidFill>
                  <a:sysClr val="windowText" lastClr="000000">
                    <a:lumMod val="65000"/>
                    <a:lumOff val="35000"/>
                  </a:sysClr>
                </a:solidFill>
              </a:rPr>
            </a:br>
            <a:r>
              <a:rPr lang="fr-BE" sz="1400" b="0" i="0" u="none" strike="noStrike" kern="1200" spc="0" baseline="0" dirty="0">
                <a:solidFill>
                  <a:sysClr val="windowText" lastClr="000000">
                    <a:lumMod val="65000"/>
                    <a:lumOff val="35000"/>
                  </a:sysClr>
                </a:solidFill>
              </a:rPr>
              <a:t>18 services n(v2) exceptés âge NC = 1961</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bar"/>
        <c:grouping val="percentStacked"/>
        <c:varyColors val="0"/>
        <c:ser>
          <c:idx val="0"/>
          <c:order val="0"/>
          <c:tx>
            <c:strRef>
              <c:f>'R_publics âge'!$B$98</c:f>
              <c:strCache>
                <c:ptCount val="1"/>
                <c:pt idx="0">
                  <c:v>Nouveau suivi</c:v>
                </c:pt>
              </c:strCache>
            </c:strRef>
          </c:tx>
          <c:spPr>
            <a:solidFill>
              <a:schemeClr val="accent6">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('R_publics âge'!$D$97,'R_publics âge'!$F$97,'R_publics âge'!$H$97,'R_publics âge'!$L$97)</c:f>
              <c:strCache>
                <c:ptCount val="4"/>
                <c:pt idx="0">
                  <c:v>% Enfant</c:v>
                </c:pt>
                <c:pt idx="1">
                  <c:v>% Ado</c:v>
                </c:pt>
                <c:pt idx="2">
                  <c:v>% Adulte</c:v>
                </c:pt>
                <c:pt idx="3">
                  <c:v>% Total</c:v>
                </c:pt>
              </c:strCache>
            </c:strRef>
          </c:cat>
          <c:val>
            <c:numRef>
              <c:f>('R_publics âge'!$D$98,'R_publics âge'!$F$98,'R_publics âge'!$H$98,'R_publics âge'!$L$98)</c:f>
              <c:numCache>
                <c:formatCode>0%</c:formatCode>
                <c:ptCount val="4"/>
                <c:pt idx="0">
                  <c:v>0.24475524475524477</c:v>
                </c:pt>
                <c:pt idx="1">
                  <c:v>0.23954372623574144</c:v>
                </c:pt>
                <c:pt idx="2">
                  <c:v>0.31798866855524077</c:v>
                </c:pt>
                <c:pt idx="3">
                  <c:v>0.24519600307455802</c:v>
                </c:pt>
              </c:numCache>
            </c:numRef>
          </c:val>
          <c:extLst>
            <c:ext xmlns:c16="http://schemas.microsoft.com/office/drawing/2014/chart" uri="{C3380CC4-5D6E-409C-BE32-E72D297353CC}">
              <c16:uniqueId val="{00000000-4EF5-43EF-8269-FE6A385CB493}"/>
            </c:ext>
          </c:extLst>
        </c:ser>
        <c:ser>
          <c:idx val="1"/>
          <c:order val="1"/>
          <c:tx>
            <c:strRef>
              <c:f>'R_publics âge'!$B$99</c:f>
              <c:strCache>
                <c:ptCount val="1"/>
                <c:pt idx="0">
                  <c:v>Saturation (réo sat géo ou éco)</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('R_publics âge'!$D$97,'R_publics âge'!$F$97,'R_publics âge'!$H$97,'R_publics âge'!$L$97)</c:f>
              <c:strCache>
                <c:ptCount val="4"/>
                <c:pt idx="0">
                  <c:v>% Enfant</c:v>
                </c:pt>
                <c:pt idx="1">
                  <c:v>% Ado</c:v>
                </c:pt>
                <c:pt idx="2">
                  <c:v>% Adulte</c:v>
                </c:pt>
                <c:pt idx="3">
                  <c:v>% Total</c:v>
                </c:pt>
              </c:strCache>
            </c:strRef>
          </c:cat>
          <c:val>
            <c:numRef>
              <c:f>('R_publics âge'!$D$99,'R_publics âge'!$F$99,'R_publics âge'!$H$99,'R_publics âge'!$L$99)</c:f>
              <c:numCache>
                <c:formatCode>0%</c:formatCode>
                <c:ptCount val="4"/>
                <c:pt idx="0">
                  <c:v>0.35664335664335667</c:v>
                </c:pt>
                <c:pt idx="1">
                  <c:v>0.35741444866920152</c:v>
                </c:pt>
                <c:pt idx="2">
                  <c:v>0.3640226628895184</c:v>
                </c:pt>
                <c:pt idx="3">
                  <c:v>0.37624903920061492</c:v>
                </c:pt>
              </c:numCache>
            </c:numRef>
          </c:val>
          <c:extLst>
            <c:ext xmlns:c16="http://schemas.microsoft.com/office/drawing/2014/chart" uri="{C3380CC4-5D6E-409C-BE32-E72D297353CC}">
              <c16:uniqueId val="{00000001-4EF5-43EF-8269-FE6A385CB493}"/>
            </c:ext>
          </c:extLst>
        </c:ser>
        <c:ser>
          <c:idx val="2"/>
          <c:order val="2"/>
          <c:tx>
            <c:strRef>
              <c:f>'R_publics âge'!$B$100</c:f>
              <c:strCache>
                <c:ptCount val="1"/>
                <c:pt idx="0">
                  <c:v>Liste d'attente (sans autre suite)</c:v>
                </c:pt>
              </c:strCache>
            </c:strRef>
          </c:tx>
          <c:spPr>
            <a:solidFill>
              <a:schemeClr val="accent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('R_publics âge'!$D$97,'R_publics âge'!$F$97,'R_publics âge'!$H$97,'R_publics âge'!$L$97)</c:f>
              <c:strCache>
                <c:ptCount val="4"/>
                <c:pt idx="0">
                  <c:v>% Enfant</c:v>
                </c:pt>
                <c:pt idx="1">
                  <c:v>% Ado</c:v>
                </c:pt>
                <c:pt idx="2">
                  <c:v>% Adulte</c:v>
                </c:pt>
                <c:pt idx="3">
                  <c:v>% Total</c:v>
                </c:pt>
              </c:strCache>
            </c:strRef>
          </c:cat>
          <c:val>
            <c:numRef>
              <c:f>('R_publics âge'!$D$100,'R_publics âge'!$F$100,'R_publics âge'!$H$100,'R_publics âge'!$L$100)</c:f>
              <c:numCache>
                <c:formatCode>0%</c:formatCode>
                <c:ptCount val="4"/>
                <c:pt idx="0">
                  <c:v>9.0909090909090912E-2</c:v>
                </c:pt>
                <c:pt idx="1">
                  <c:v>0.10266159695817491</c:v>
                </c:pt>
                <c:pt idx="2">
                  <c:v>1.4164305949008499E-2</c:v>
                </c:pt>
                <c:pt idx="3">
                  <c:v>3.3435818601076098E-2</c:v>
                </c:pt>
              </c:numCache>
            </c:numRef>
          </c:val>
          <c:extLst>
            <c:ext xmlns:c16="http://schemas.microsoft.com/office/drawing/2014/chart" uri="{C3380CC4-5D6E-409C-BE32-E72D297353CC}">
              <c16:uniqueId val="{00000002-4EF5-43EF-8269-FE6A385CB493}"/>
            </c:ext>
          </c:extLst>
        </c:ser>
        <c:ser>
          <c:idx val="3"/>
          <c:order val="3"/>
          <c:tx>
            <c:strRef>
              <c:f>'R_publics âge'!$B$101</c:f>
              <c:strCache>
                <c:ptCount val="1"/>
                <c:pt idx="0">
                  <c:v>Réorientation (motif autre que sat éco ou géo)</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('R_publics âge'!$D$97,'R_publics âge'!$F$97,'R_publics âge'!$H$97,'R_publics âge'!$L$97)</c:f>
              <c:strCache>
                <c:ptCount val="4"/>
                <c:pt idx="0">
                  <c:v>% Enfant</c:v>
                </c:pt>
                <c:pt idx="1">
                  <c:v>% Ado</c:v>
                </c:pt>
                <c:pt idx="2">
                  <c:v>% Adulte</c:v>
                </c:pt>
                <c:pt idx="3">
                  <c:v>% Total</c:v>
                </c:pt>
              </c:strCache>
            </c:strRef>
          </c:cat>
          <c:val>
            <c:numRef>
              <c:f>('R_publics âge'!$D$101,'R_publics âge'!$F$101,'R_publics âge'!$H$101,'R_publics âge'!$L$101)</c:f>
              <c:numCache>
                <c:formatCode>0%</c:formatCode>
                <c:ptCount val="4"/>
                <c:pt idx="0">
                  <c:v>0.13286713286713286</c:v>
                </c:pt>
                <c:pt idx="1">
                  <c:v>0.11026615969581749</c:v>
                </c:pt>
                <c:pt idx="2">
                  <c:v>0.11827195467422097</c:v>
                </c:pt>
                <c:pt idx="3">
                  <c:v>0.15103766333589547</c:v>
                </c:pt>
              </c:numCache>
            </c:numRef>
          </c:val>
          <c:extLst>
            <c:ext xmlns:c16="http://schemas.microsoft.com/office/drawing/2014/chart" uri="{C3380CC4-5D6E-409C-BE32-E72D297353CC}">
              <c16:uniqueId val="{00000003-4EF5-43EF-8269-FE6A385CB493}"/>
            </c:ext>
          </c:extLst>
        </c:ser>
        <c:ser>
          <c:idx val="4"/>
          <c:order val="4"/>
          <c:tx>
            <c:strRef>
              <c:f>'R_publics âge'!$B$102</c:f>
              <c:strCache>
                <c:ptCount val="1"/>
                <c:pt idx="0">
                  <c:v>Autres suites et suites inconnues</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('R_publics âge'!$D$97,'R_publics âge'!$F$97,'R_publics âge'!$H$97,'R_publics âge'!$L$97)</c:f>
              <c:strCache>
                <c:ptCount val="4"/>
                <c:pt idx="0">
                  <c:v>% Enfant</c:v>
                </c:pt>
                <c:pt idx="1">
                  <c:v>% Ado</c:v>
                </c:pt>
                <c:pt idx="2">
                  <c:v>% Adulte</c:v>
                </c:pt>
                <c:pt idx="3">
                  <c:v>% Total</c:v>
                </c:pt>
              </c:strCache>
            </c:strRef>
          </c:cat>
          <c:val>
            <c:numRef>
              <c:f>('R_publics âge'!$D$102,'R_publics âge'!$F$102,'R_publics âge'!$H$102,'R_publics âge'!$L$102)</c:f>
              <c:numCache>
                <c:formatCode>0%</c:formatCode>
                <c:ptCount val="4"/>
                <c:pt idx="0">
                  <c:v>0.17482517482517482</c:v>
                </c:pt>
                <c:pt idx="1">
                  <c:v>0.19011406844106463</c:v>
                </c:pt>
                <c:pt idx="2">
                  <c:v>0.18555240793201133</c:v>
                </c:pt>
                <c:pt idx="3">
                  <c:v>0.19408147578785551</c:v>
                </c:pt>
              </c:numCache>
            </c:numRef>
          </c:val>
          <c:extLst>
            <c:ext xmlns:c16="http://schemas.microsoft.com/office/drawing/2014/chart" uri="{C3380CC4-5D6E-409C-BE32-E72D297353CC}">
              <c16:uniqueId val="{00000004-4EF5-43EF-8269-FE6A385CB493}"/>
            </c:ext>
          </c:extLst>
        </c:ser>
        <c:dLbls>
          <c:dLblPos val="ctr"/>
          <c:showLegendKey val="0"/>
          <c:showVal val="1"/>
          <c:showCatName val="0"/>
          <c:showSerName val="0"/>
          <c:showPercent val="0"/>
          <c:showBubbleSize val="0"/>
        </c:dLbls>
        <c:gapWidth val="150"/>
        <c:overlap val="100"/>
        <c:axId val="1298161631"/>
        <c:axId val="438061487"/>
      </c:barChart>
      <c:catAx>
        <c:axId val="129816163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38061487"/>
        <c:crosses val="autoZero"/>
        <c:auto val="1"/>
        <c:lblAlgn val="ctr"/>
        <c:lblOffset val="100"/>
        <c:noMultiLvlLbl val="0"/>
      </c:catAx>
      <c:valAx>
        <c:axId val="438061487"/>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29816163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BE" dirty="0"/>
              <a:t>Répartition des nouvelles demandes par genre au sein de chaque catégorie d'âge</a:t>
            </a:r>
            <a:br>
              <a:rPr lang="fr-BE" dirty="0"/>
            </a:br>
            <a:r>
              <a:rPr lang="fr-BE" sz="1100" b="0" i="0" u="none" strike="noStrike" kern="1200" spc="0" baseline="0" dirty="0">
                <a:solidFill>
                  <a:sysClr val="windowText" lastClr="000000">
                    <a:lumMod val="65000"/>
                    <a:lumOff val="35000"/>
                  </a:sysClr>
                </a:solidFill>
              </a:rPr>
              <a:t>18 services n(v2) exceptés NC âge et genre = 1784 sur 2602 (67%)</a:t>
            </a:r>
            <a:br>
              <a:rPr lang="fr-BE" dirty="0"/>
            </a:br>
            <a:endParaRPr lang="fr-BE"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stacked"/>
        <c:varyColors val="0"/>
        <c:ser>
          <c:idx val="0"/>
          <c:order val="0"/>
          <c:tx>
            <c:strRef>
              <c:f>'[230920 Résultats pour publication.xlsx]R_publics âge &amp; genre'!$A$51</c:f>
              <c:strCache>
                <c:ptCount val="1"/>
                <c:pt idx="0">
                  <c:v>M</c:v>
                </c:pt>
              </c:strCache>
            </c:strRef>
          </c:tx>
          <c:spPr>
            <a:solidFill>
              <a:srgbClr val="CCECF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'[230920 Résultats pour publication.xlsx]R_publics âge &amp; genre'!$C$50,'[230920 Résultats pour publication.xlsx]R_publics âge &amp; genre'!$E$50,'[230920 Résultats pour publication.xlsx]R_publics âge &amp; genre'!$G$50</c:f>
              <c:strCache>
                <c:ptCount val="3"/>
                <c:pt idx="0">
                  <c:v>% Enfant (approx. 0-10ans)</c:v>
                </c:pt>
                <c:pt idx="1">
                  <c:v>% Ado (approx. 10-17ans)</c:v>
                </c:pt>
                <c:pt idx="2">
                  <c:v>% Adulte (18ans +)</c:v>
                </c:pt>
              </c:strCache>
            </c:strRef>
          </c:cat>
          <c:val>
            <c:numRef>
              <c:f>'[230920 Résultats pour publication.xlsx]R_publics âge &amp; genre'!$C$51,'[230920 Résultats pour publication.xlsx]R_publics âge &amp; genre'!$E$51,'[230920 Résultats pour publication.xlsx]R_publics âge &amp; genre'!$G$51</c:f>
              <c:numCache>
                <c:formatCode>0%</c:formatCode>
                <c:ptCount val="3"/>
                <c:pt idx="0">
                  <c:v>0.66129032258064513</c:v>
                </c:pt>
                <c:pt idx="1">
                  <c:v>0.42436974789915966</c:v>
                </c:pt>
                <c:pt idx="2">
                  <c:v>0.36363636363636365</c:v>
                </c:pt>
              </c:numCache>
            </c:numRef>
          </c:val>
          <c:extLst>
            <c:ext xmlns:c16="http://schemas.microsoft.com/office/drawing/2014/chart" uri="{C3380CC4-5D6E-409C-BE32-E72D297353CC}">
              <c16:uniqueId val="{00000000-7CC1-462F-AFBB-3D6A0C8FBE5F}"/>
            </c:ext>
          </c:extLst>
        </c:ser>
        <c:ser>
          <c:idx val="1"/>
          <c:order val="1"/>
          <c:tx>
            <c:strRef>
              <c:f>'[230920 Résultats pour publication.xlsx]R_publics âge &amp; genre'!$A$52</c:f>
              <c:strCache>
                <c:ptCount val="1"/>
                <c:pt idx="0">
                  <c:v>F</c:v>
                </c:pt>
              </c:strCache>
            </c:strRef>
          </c:tx>
          <c:spPr>
            <a:solidFill>
              <a:srgbClr val="FFCCC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'[230920 Résultats pour publication.xlsx]R_publics âge &amp; genre'!$C$50,'[230920 Résultats pour publication.xlsx]R_publics âge &amp; genre'!$E$50,'[230920 Résultats pour publication.xlsx]R_publics âge &amp; genre'!$G$50</c:f>
              <c:strCache>
                <c:ptCount val="3"/>
                <c:pt idx="0">
                  <c:v>% Enfant (approx. 0-10ans)</c:v>
                </c:pt>
                <c:pt idx="1">
                  <c:v>% Ado (approx. 10-17ans)</c:v>
                </c:pt>
                <c:pt idx="2">
                  <c:v>% Adulte (18ans +)</c:v>
                </c:pt>
              </c:strCache>
            </c:strRef>
          </c:cat>
          <c:val>
            <c:numRef>
              <c:f>'[230920 Résultats pour publication.xlsx]R_publics âge &amp; genre'!$C$52,'[230920 Résultats pour publication.xlsx]R_publics âge &amp; genre'!$E$52,'[230920 Résultats pour publication.xlsx]R_publics âge &amp; genre'!$G$52</c:f>
              <c:numCache>
                <c:formatCode>0%</c:formatCode>
                <c:ptCount val="3"/>
                <c:pt idx="0">
                  <c:v>0.33870967741935482</c:v>
                </c:pt>
                <c:pt idx="1">
                  <c:v>0.57563025210084029</c:v>
                </c:pt>
                <c:pt idx="2">
                  <c:v>0.63636363636363635</c:v>
                </c:pt>
              </c:numCache>
            </c:numRef>
          </c:val>
          <c:extLst>
            <c:ext xmlns:c16="http://schemas.microsoft.com/office/drawing/2014/chart" uri="{C3380CC4-5D6E-409C-BE32-E72D297353CC}">
              <c16:uniqueId val="{00000001-7CC1-462F-AFBB-3D6A0C8FBE5F}"/>
            </c:ext>
          </c:extLst>
        </c:ser>
        <c:dLbls>
          <c:dLblPos val="ctr"/>
          <c:showLegendKey val="0"/>
          <c:showVal val="1"/>
          <c:showCatName val="0"/>
          <c:showSerName val="0"/>
          <c:showPercent val="0"/>
          <c:showBubbleSize val="0"/>
        </c:dLbls>
        <c:gapWidth val="150"/>
        <c:overlap val="100"/>
        <c:axId val="2032451520"/>
        <c:axId val="469545440"/>
      </c:barChart>
      <c:catAx>
        <c:axId val="2032451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69545440"/>
        <c:crosses val="autoZero"/>
        <c:auto val="1"/>
        <c:lblAlgn val="ctr"/>
        <c:lblOffset val="100"/>
        <c:noMultiLvlLbl val="0"/>
      </c:catAx>
      <c:valAx>
        <c:axId val="469545440"/>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0324515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BE" dirty="0"/>
              <a:t>Devenir final des nouvelles demandes selon le</a:t>
            </a:r>
            <a:r>
              <a:rPr lang="fr-BE" baseline="0" dirty="0"/>
              <a:t> genre</a:t>
            </a:r>
            <a:br>
              <a:rPr lang="fr-BE" baseline="0" dirty="0"/>
            </a:br>
            <a:r>
              <a:rPr lang="fr-BE" sz="1100" b="0" i="0" u="none" strike="noStrike" kern="1200" spc="0" baseline="0" dirty="0">
                <a:solidFill>
                  <a:sysClr val="windowText" lastClr="000000">
                    <a:lumMod val="65000"/>
                    <a:lumOff val="35000"/>
                  </a:sysClr>
                </a:solidFill>
              </a:rPr>
              <a:t>18 services n(v2) exceptés NC âge et genre = 1784 sur 2602 (67%)</a:t>
            </a:r>
            <a:br>
              <a:rPr lang="fr-BE" dirty="0"/>
            </a:br>
            <a:endParaRPr lang="fr-BE"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bar"/>
        <c:grouping val="stacked"/>
        <c:varyColors val="0"/>
        <c:ser>
          <c:idx val="0"/>
          <c:order val="0"/>
          <c:tx>
            <c:strRef>
              <c:f>'R_publics genre'!$B$10</c:f>
              <c:strCache>
                <c:ptCount val="1"/>
                <c:pt idx="0">
                  <c:v>Nouveau suivi</c:v>
                </c:pt>
              </c:strCache>
            </c:strRef>
          </c:tx>
          <c:spPr>
            <a:solidFill>
              <a:schemeClr val="accent6">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('R_publics genre'!$D$9,'R_publics genre'!$F$9,'R_publics genre'!$L$9)</c:f>
              <c:strCache>
                <c:ptCount val="3"/>
                <c:pt idx="0">
                  <c:v>% M</c:v>
                </c:pt>
                <c:pt idx="1">
                  <c:v>% F</c:v>
                </c:pt>
                <c:pt idx="2">
                  <c:v>% Total</c:v>
                </c:pt>
              </c:strCache>
            </c:strRef>
          </c:cat>
          <c:val>
            <c:numRef>
              <c:f>('R_publics genre'!$D$10,'R_publics genre'!$F$10,'R_publics genre'!$L$10)</c:f>
              <c:numCache>
                <c:formatCode>0%</c:formatCode>
                <c:ptCount val="3"/>
                <c:pt idx="0">
                  <c:v>0.27201051248357422</c:v>
                </c:pt>
                <c:pt idx="1">
                  <c:v>0.32598714416896235</c:v>
                </c:pt>
                <c:pt idx="2">
                  <c:v>0.24519600307455802</c:v>
                </c:pt>
              </c:numCache>
            </c:numRef>
          </c:val>
          <c:extLst>
            <c:ext xmlns:c16="http://schemas.microsoft.com/office/drawing/2014/chart" uri="{C3380CC4-5D6E-409C-BE32-E72D297353CC}">
              <c16:uniqueId val="{00000000-5169-4ED8-B9BA-EE0EF4F012C3}"/>
            </c:ext>
          </c:extLst>
        </c:ser>
        <c:ser>
          <c:idx val="1"/>
          <c:order val="1"/>
          <c:tx>
            <c:strRef>
              <c:f>'R_publics genre'!$B$11</c:f>
              <c:strCache>
                <c:ptCount val="1"/>
                <c:pt idx="0">
                  <c:v>Saturation (réo sat géo ou éco)</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('R_publics genre'!$D$9,'R_publics genre'!$F$9,'R_publics genre'!$L$9)</c:f>
              <c:strCache>
                <c:ptCount val="3"/>
                <c:pt idx="0">
                  <c:v>% M</c:v>
                </c:pt>
                <c:pt idx="1">
                  <c:v>% F</c:v>
                </c:pt>
                <c:pt idx="2">
                  <c:v>% Total</c:v>
                </c:pt>
              </c:strCache>
            </c:strRef>
          </c:cat>
          <c:val>
            <c:numRef>
              <c:f>('R_publics genre'!$D$11,'R_publics genre'!$F$11,'R_publics genre'!$L$11)</c:f>
              <c:numCache>
                <c:formatCode>0%</c:formatCode>
                <c:ptCount val="3"/>
                <c:pt idx="0">
                  <c:v>0.37844940867279897</c:v>
                </c:pt>
                <c:pt idx="1">
                  <c:v>0.33333333333333331</c:v>
                </c:pt>
                <c:pt idx="2">
                  <c:v>0.37624903920061492</c:v>
                </c:pt>
              </c:numCache>
            </c:numRef>
          </c:val>
          <c:extLst>
            <c:ext xmlns:c16="http://schemas.microsoft.com/office/drawing/2014/chart" uri="{C3380CC4-5D6E-409C-BE32-E72D297353CC}">
              <c16:uniqueId val="{00000001-5169-4ED8-B9BA-EE0EF4F012C3}"/>
            </c:ext>
          </c:extLst>
        </c:ser>
        <c:ser>
          <c:idx val="2"/>
          <c:order val="2"/>
          <c:tx>
            <c:strRef>
              <c:f>'R_publics genre'!$B$12</c:f>
              <c:strCache>
                <c:ptCount val="1"/>
                <c:pt idx="0">
                  <c:v>Liste d'attente (sans autre suite)</c:v>
                </c:pt>
              </c:strCache>
            </c:strRef>
          </c:tx>
          <c:spPr>
            <a:solidFill>
              <a:srgbClr val="ED7D31">
                <a:lumMod val="40000"/>
                <a:lumOff val="6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('R_publics genre'!$D$9,'R_publics genre'!$F$9,'R_publics genre'!$L$9)</c:f>
              <c:strCache>
                <c:ptCount val="3"/>
                <c:pt idx="0">
                  <c:v>% M</c:v>
                </c:pt>
                <c:pt idx="1">
                  <c:v>% F</c:v>
                </c:pt>
                <c:pt idx="2">
                  <c:v>% Total</c:v>
                </c:pt>
              </c:strCache>
            </c:strRef>
          </c:cat>
          <c:val>
            <c:numRef>
              <c:f>('R_publics genre'!$D$12,'R_publics genre'!$F$12,'R_publics genre'!$L$12)</c:f>
              <c:numCache>
                <c:formatCode>0%</c:formatCode>
                <c:ptCount val="3"/>
                <c:pt idx="0">
                  <c:v>4.862023653088042E-2</c:v>
                </c:pt>
                <c:pt idx="1">
                  <c:v>2.7548209366391185E-2</c:v>
                </c:pt>
                <c:pt idx="2">
                  <c:v>3.3435818601076098E-2</c:v>
                </c:pt>
              </c:numCache>
            </c:numRef>
          </c:val>
          <c:extLst>
            <c:ext xmlns:c16="http://schemas.microsoft.com/office/drawing/2014/chart" uri="{C3380CC4-5D6E-409C-BE32-E72D297353CC}">
              <c16:uniqueId val="{00000002-5169-4ED8-B9BA-EE0EF4F012C3}"/>
            </c:ext>
          </c:extLst>
        </c:ser>
        <c:ser>
          <c:idx val="3"/>
          <c:order val="3"/>
          <c:tx>
            <c:strRef>
              <c:f>'R_publics genre'!$B$13</c:f>
              <c:strCache>
                <c:ptCount val="1"/>
                <c:pt idx="0">
                  <c:v>Réorientation (motif autre que sat éco ou géo)</c:v>
                </c:pt>
              </c:strCache>
            </c:strRef>
          </c:tx>
          <c:spPr>
            <a:solidFill>
              <a:srgbClr val="5B9BD5">
                <a:lumMod val="60000"/>
                <a:lumOff val="4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('R_publics genre'!$D$9,'R_publics genre'!$F$9,'R_publics genre'!$L$9)</c:f>
              <c:strCache>
                <c:ptCount val="3"/>
                <c:pt idx="0">
                  <c:v>% M</c:v>
                </c:pt>
                <c:pt idx="1">
                  <c:v>% F</c:v>
                </c:pt>
                <c:pt idx="2">
                  <c:v>% Total</c:v>
                </c:pt>
              </c:strCache>
            </c:strRef>
          </c:cat>
          <c:val>
            <c:numRef>
              <c:f>('R_publics genre'!$D$13,'R_publics genre'!$F$13,'R_publics genre'!$L$13)</c:f>
              <c:numCache>
                <c:formatCode>0%</c:formatCode>
                <c:ptCount val="3"/>
                <c:pt idx="0">
                  <c:v>0.13797634691195795</c:v>
                </c:pt>
                <c:pt idx="1">
                  <c:v>0.11662075298438934</c:v>
                </c:pt>
                <c:pt idx="2">
                  <c:v>0.15103766333589547</c:v>
                </c:pt>
              </c:numCache>
            </c:numRef>
          </c:val>
          <c:extLst>
            <c:ext xmlns:c16="http://schemas.microsoft.com/office/drawing/2014/chart" uri="{C3380CC4-5D6E-409C-BE32-E72D297353CC}">
              <c16:uniqueId val="{00000003-5169-4ED8-B9BA-EE0EF4F012C3}"/>
            </c:ext>
          </c:extLst>
        </c:ser>
        <c:ser>
          <c:idx val="4"/>
          <c:order val="4"/>
          <c:tx>
            <c:strRef>
              <c:f>'R_publics genre'!$B$14</c:f>
              <c:strCache>
                <c:ptCount val="1"/>
                <c:pt idx="0">
                  <c:v>Autres suites et suites inconnues</c:v>
                </c:pt>
              </c:strCache>
            </c:strRef>
          </c:tx>
          <c:spPr>
            <a:solidFill>
              <a:sysClr val="window" lastClr="FFFFFF">
                <a:lumMod val="85000"/>
              </a:sys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('R_publics genre'!$D$9,'R_publics genre'!$F$9,'R_publics genre'!$L$9)</c:f>
              <c:strCache>
                <c:ptCount val="3"/>
                <c:pt idx="0">
                  <c:v>% M</c:v>
                </c:pt>
                <c:pt idx="1">
                  <c:v>% F</c:v>
                </c:pt>
                <c:pt idx="2">
                  <c:v>% Total</c:v>
                </c:pt>
              </c:strCache>
            </c:strRef>
          </c:cat>
          <c:val>
            <c:numRef>
              <c:f>('R_publics genre'!$D$14,'R_publics genre'!$F$14,'R_publics genre'!$L$14)</c:f>
              <c:numCache>
                <c:formatCode>0%</c:formatCode>
                <c:ptCount val="3"/>
                <c:pt idx="0">
                  <c:v>0.16294349540078842</c:v>
                </c:pt>
                <c:pt idx="1">
                  <c:v>0.19651056014692378</c:v>
                </c:pt>
                <c:pt idx="2">
                  <c:v>0.19408147578785551</c:v>
                </c:pt>
              </c:numCache>
            </c:numRef>
          </c:val>
          <c:extLst>
            <c:ext xmlns:c16="http://schemas.microsoft.com/office/drawing/2014/chart" uri="{C3380CC4-5D6E-409C-BE32-E72D297353CC}">
              <c16:uniqueId val="{00000004-5169-4ED8-B9BA-EE0EF4F012C3}"/>
            </c:ext>
          </c:extLst>
        </c:ser>
        <c:ser>
          <c:idx val="5"/>
          <c:order val="5"/>
          <c:tx>
            <c:strRef>
              <c:f>'R_publics genre'!$B$15</c:f>
              <c:strCache>
                <c:ptCount val="1"/>
                <c:pt idx="0">
                  <c:v>Total général</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('R_publics genre'!$D$9,'R_publics genre'!$F$9,'R_publics genre'!$L$9)</c:f>
              <c:strCache>
                <c:ptCount val="3"/>
                <c:pt idx="0">
                  <c:v>% M</c:v>
                </c:pt>
                <c:pt idx="1">
                  <c:v>% F</c:v>
                </c:pt>
                <c:pt idx="2">
                  <c:v>% Total</c:v>
                </c:pt>
              </c:strCache>
            </c:strRef>
          </c:cat>
          <c:val>
            <c:numRef>
              <c:f>('R_publics genre'!$D$15,'R_publics genre'!$F$15,'R_publics genre'!$L$15)</c:f>
              <c:numCache>
                <c:formatCode>0%</c:formatCode>
                <c:ptCount val="3"/>
                <c:pt idx="0">
                  <c:v>1</c:v>
                </c:pt>
                <c:pt idx="1">
                  <c:v>1</c:v>
                </c:pt>
                <c:pt idx="2">
                  <c:v>1</c:v>
                </c:pt>
              </c:numCache>
            </c:numRef>
          </c:val>
          <c:extLst>
            <c:ext xmlns:c16="http://schemas.microsoft.com/office/drawing/2014/chart" uri="{C3380CC4-5D6E-409C-BE32-E72D297353CC}">
              <c16:uniqueId val="{00000005-5169-4ED8-B9BA-EE0EF4F012C3}"/>
            </c:ext>
          </c:extLst>
        </c:ser>
        <c:dLbls>
          <c:dLblPos val="ctr"/>
          <c:showLegendKey val="0"/>
          <c:showVal val="1"/>
          <c:showCatName val="0"/>
          <c:showSerName val="0"/>
          <c:showPercent val="0"/>
          <c:showBubbleSize val="0"/>
        </c:dLbls>
        <c:gapWidth val="150"/>
        <c:overlap val="100"/>
        <c:axId val="128465648"/>
        <c:axId val="130954288"/>
      </c:barChart>
      <c:catAx>
        <c:axId val="1284656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30954288"/>
        <c:crosses val="autoZero"/>
        <c:auto val="1"/>
        <c:lblAlgn val="ctr"/>
        <c:lblOffset val="100"/>
        <c:noMultiLvlLbl val="0"/>
      </c:catAx>
      <c:valAx>
        <c:axId val="130954288"/>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28465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BE"/>
              <a:t>Distribution des nouvelles demandes selon le statut</a:t>
            </a:r>
            <a:r>
              <a:rPr lang="fr-BE" baseline="0"/>
              <a:t> socio-professionnel</a:t>
            </a:r>
            <a:br>
              <a:rPr lang="fr-BE" baseline="0"/>
            </a:br>
            <a:r>
              <a:rPr lang="fr-BE" baseline="0"/>
              <a:t>n(v2) = 2602</a:t>
            </a:r>
            <a:endParaRPr lang="fr-BE"/>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bar"/>
        <c:grouping val="stacked"/>
        <c:varyColors val="0"/>
        <c:ser>
          <c:idx val="0"/>
          <c:order val="0"/>
          <c:tx>
            <c:strRef>
              <c:f>'R_publics ssp_des'!$B$7</c:f>
              <c:strCache>
                <c:ptCount val="1"/>
                <c:pt idx="0">
                  <c:v>Avec emploi : travaille actuellement</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'R_publics ssp_des'!$D$6</c:f>
              <c:strCache>
                <c:ptCount val="1"/>
                <c:pt idx="0">
                  <c:v>% V2</c:v>
                </c:pt>
              </c:strCache>
            </c:strRef>
          </c:cat>
          <c:val>
            <c:numRef>
              <c:f>'R_publics ssp_des'!$D$7</c:f>
              <c:numCache>
                <c:formatCode>0%</c:formatCode>
                <c:ptCount val="1"/>
                <c:pt idx="0">
                  <c:v>9.4542659492697925E-2</c:v>
                </c:pt>
              </c:numCache>
            </c:numRef>
          </c:val>
          <c:extLst>
            <c:ext xmlns:c16="http://schemas.microsoft.com/office/drawing/2014/chart" uri="{C3380CC4-5D6E-409C-BE32-E72D297353CC}">
              <c16:uniqueId val="{00000000-EF91-4F2B-AB48-F8984695435D}"/>
            </c:ext>
          </c:extLst>
        </c:ser>
        <c:ser>
          <c:idx val="1"/>
          <c:order val="1"/>
          <c:tx>
            <c:strRef>
              <c:f>'R_publics ssp_des'!$B$8</c:f>
              <c:strCache>
                <c:ptCount val="1"/>
                <c:pt idx="0">
                  <c:v>Avec emploi : ne travaille pas actuellement (maladie, pause etc.)</c:v>
                </c:pt>
              </c:strCache>
            </c:strRef>
          </c:tx>
          <c:spPr>
            <a:solidFill>
              <a:schemeClr val="accent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'R_publics ssp_des'!$D$6</c:f>
              <c:strCache>
                <c:ptCount val="1"/>
                <c:pt idx="0">
                  <c:v>% V2</c:v>
                </c:pt>
              </c:strCache>
            </c:strRef>
          </c:cat>
          <c:val>
            <c:numRef>
              <c:f>'R_publics ssp_des'!$D$8</c:f>
              <c:numCache>
                <c:formatCode>0%</c:formatCode>
                <c:ptCount val="1"/>
                <c:pt idx="0">
                  <c:v>5.2267486548808612E-2</c:v>
                </c:pt>
              </c:numCache>
            </c:numRef>
          </c:val>
          <c:extLst>
            <c:ext xmlns:c16="http://schemas.microsoft.com/office/drawing/2014/chart" uri="{C3380CC4-5D6E-409C-BE32-E72D297353CC}">
              <c16:uniqueId val="{00000001-EF91-4F2B-AB48-F8984695435D}"/>
            </c:ext>
          </c:extLst>
        </c:ser>
        <c:ser>
          <c:idx val="2"/>
          <c:order val="2"/>
          <c:tx>
            <c:strRef>
              <c:f>'R_publics ssp_des'!$B$9</c:f>
              <c:strCache>
                <c:ptCount val="1"/>
                <c:pt idx="0">
                  <c:v>Sans emploi : allocations ou revenus de remplacement (chômage, CPAS, invalidité...)</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'R_publics ssp_des'!$D$6</c:f>
              <c:strCache>
                <c:ptCount val="1"/>
                <c:pt idx="0">
                  <c:v>% V2</c:v>
                </c:pt>
              </c:strCache>
            </c:strRef>
          </c:cat>
          <c:val>
            <c:numRef>
              <c:f>'R_publics ssp_des'!$D$9</c:f>
              <c:numCache>
                <c:formatCode>0%</c:formatCode>
                <c:ptCount val="1"/>
                <c:pt idx="0">
                  <c:v>0.12951575710991545</c:v>
                </c:pt>
              </c:numCache>
            </c:numRef>
          </c:val>
          <c:extLst>
            <c:ext xmlns:c16="http://schemas.microsoft.com/office/drawing/2014/chart" uri="{C3380CC4-5D6E-409C-BE32-E72D297353CC}">
              <c16:uniqueId val="{00000002-EF91-4F2B-AB48-F8984695435D}"/>
            </c:ext>
          </c:extLst>
        </c:ser>
        <c:ser>
          <c:idx val="3"/>
          <c:order val="3"/>
          <c:tx>
            <c:strRef>
              <c:f>'R_publics ssp_des'!$B$10</c:f>
              <c:strCache>
                <c:ptCount val="1"/>
                <c:pt idx="0">
                  <c:v>Sans emploi : sans revenu</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'R_publics ssp_des'!$D$6</c:f>
              <c:strCache>
                <c:ptCount val="1"/>
                <c:pt idx="0">
                  <c:v>% V2</c:v>
                </c:pt>
              </c:strCache>
            </c:strRef>
          </c:cat>
          <c:val>
            <c:numRef>
              <c:f>'R_publics ssp_des'!$D$10</c:f>
              <c:numCache>
                <c:formatCode>0%</c:formatCode>
                <c:ptCount val="1"/>
                <c:pt idx="0">
                  <c:v>3.1898539584934667E-2</c:v>
                </c:pt>
              </c:numCache>
            </c:numRef>
          </c:val>
          <c:extLst>
            <c:ext xmlns:c16="http://schemas.microsoft.com/office/drawing/2014/chart" uri="{C3380CC4-5D6E-409C-BE32-E72D297353CC}">
              <c16:uniqueId val="{00000003-EF91-4F2B-AB48-F8984695435D}"/>
            </c:ext>
          </c:extLst>
        </c:ser>
        <c:ser>
          <c:idx val="4"/>
          <c:order val="4"/>
          <c:tx>
            <c:strRef>
              <c:f>'R_publics ssp_des'!$B$11</c:f>
              <c:strCache>
                <c:ptCount val="1"/>
                <c:pt idx="0">
                  <c:v>Etudiant.e</c:v>
                </c:pt>
              </c:strCache>
            </c:strRef>
          </c:tx>
          <c:spPr>
            <a:solidFill>
              <a:schemeClr val="accent5">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'R_publics ssp_des'!$D$6</c:f>
              <c:strCache>
                <c:ptCount val="1"/>
                <c:pt idx="0">
                  <c:v>% V2</c:v>
                </c:pt>
              </c:strCache>
            </c:strRef>
          </c:cat>
          <c:val>
            <c:numRef>
              <c:f>'R_publics ssp_des'!$D$11</c:f>
              <c:numCache>
                <c:formatCode>0%</c:formatCode>
                <c:ptCount val="1"/>
                <c:pt idx="0">
                  <c:v>7.4942352036894699E-2</c:v>
                </c:pt>
              </c:numCache>
            </c:numRef>
          </c:val>
          <c:extLst>
            <c:ext xmlns:c16="http://schemas.microsoft.com/office/drawing/2014/chart" uri="{C3380CC4-5D6E-409C-BE32-E72D297353CC}">
              <c16:uniqueId val="{00000004-EF91-4F2B-AB48-F8984695435D}"/>
            </c:ext>
          </c:extLst>
        </c:ser>
        <c:ser>
          <c:idx val="5"/>
          <c:order val="5"/>
          <c:tx>
            <c:strRef>
              <c:f>'R_publics ssp_des'!$B$12</c:f>
              <c:strCache>
                <c:ptCount val="1"/>
                <c:pt idx="0">
                  <c:v>Sans emploi : pensionné.e</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'R_publics ssp_des'!$D$6</c:f>
              <c:strCache>
                <c:ptCount val="1"/>
                <c:pt idx="0">
                  <c:v>% V2</c:v>
                </c:pt>
              </c:strCache>
            </c:strRef>
          </c:cat>
          <c:val>
            <c:numRef>
              <c:f>'R_publics ssp_des'!$D$12</c:f>
              <c:numCache>
                <c:formatCode>0%</c:formatCode>
                <c:ptCount val="1"/>
                <c:pt idx="0">
                  <c:v>1.4219830899308224E-2</c:v>
                </c:pt>
              </c:numCache>
            </c:numRef>
          </c:val>
          <c:extLst>
            <c:ext xmlns:c16="http://schemas.microsoft.com/office/drawing/2014/chart" uri="{C3380CC4-5D6E-409C-BE32-E72D297353CC}">
              <c16:uniqueId val="{00000005-EF91-4F2B-AB48-F8984695435D}"/>
            </c:ext>
          </c:extLst>
        </c:ser>
        <c:ser>
          <c:idx val="6"/>
          <c:order val="6"/>
          <c:tx>
            <c:strRef>
              <c:f>'R_publics ssp_des'!$B$13</c:f>
              <c:strCache>
                <c:ptCount val="1"/>
                <c:pt idx="0">
                  <c:v>Inconnu</c:v>
                </c:pt>
              </c:strCache>
            </c:strRef>
          </c:tx>
          <c:spPr>
            <a:solidFill>
              <a:schemeClr val="bg1">
                <a:lumMod val="65000"/>
              </a:schemeClr>
            </a:solidFill>
            <a:ln w="28575">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'R_publics ssp_des'!$D$6</c:f>
              <c:strCache>
                <c:ptCount val="1"/>
                <c:pt idx="0">
                  <c:v>% V2</c:v>
                </c:pt>
              </c:strCache>
            </c:strRef>
          </c:cat>
          <c:val>
            <c:numRef>
              <c:f>'R_publics ssp_des'!$D$13</c:f>
              <c:numCache>
                <c:formatCode>0%</c:formatCode>
                <c:ptCount val="1"/>
                <c:pt idx="0">
                  <c:v>0.11029976940814758</c:v>
                </c:pt>
              </c:numCache>
            </c:numRef>
          </c:val>
          <c:extLst>
            <c:ext xmlns:c16="http://schemas.microsoft.com/office/drawing/2014/chart" uri="{C3380CC4-5D6E-409C-BE32-E72D297353CC}">
              <c16:uniqueId val="{00000006-EF91-4F2B-AB48-F8984695435D}"/>
            </c:ext>
          </c:extLst>
        </c:ser>
        <c:ser>
          <c:idx val="7"/>
          <c:order val="7"/>
          <c:tx>
            <c:strRef>
              <c:f>'R_publics ssp_des'!$B$14</c:f>
              <c:strCache>
                <c:ptCount val="1"/>
                <c:pt idx="0">
                  <c:v>Autre</c:v>
                </c:pt>
              </c:strCache>
            </c:strRef>
          </c:tx>
          <c:spPr>
            <a:solidFill>
              <a:schemeClr val="bg1">
                <a:lumMod val="75000"/>
              </a:schemeClr>
            </a:solidFill>
            <a:ln w="28575">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'R_publics ssp_des'!$D$6</c:f>
              <c:strCache>
                <c:ptCount val="1"/>
                <c:pt idx="0">
                  <c:v>% V2</c:v>
                </c:pt>
              </c:strCache>
            </c:strRef>
          </c:cat>
          <c:val>
            <c:numRef>
              <c:f>'R_publics ssp_des'!$D$14</c:f>
              <c:numCache>
                <c:formatCode>0%</c:formatCode>
                <c:ptCount val="1"/>
                <c:pt idx="0">
                  <c:v>9.9923136049192927E-3</c:v>
                </c:pt>
              </c:numCache>
            </c:numRef>
          </c:val>
          <c:extLst>
            <c:ext xmlns:c16="http://schemas.microsoft.com/office/drawing/2014/chart" uri="{C3380CC4-5D6E-409C-BE32-E72D297353CC}">
              <c16:uniqueId val="{00000007-EF91-4F2B-AB48-F8984695435D}"/>
            </c:ext>
          </c:extLst>
        </c:ser>
        <c:ser>
          <c:idx val="8"/>
          <c:order val="8"/>
          <c:tx>
            <c:strRef>
              <c:f>'R_publics ssp_des'!$B$15</c:f>
              <c:strCache>
                <c:ptCount val="1"/>
                <c:pt idx="0">
                  <c:v>NC</c:v>
                </c:pt>
              </c:strCache>
            </c:strRef>
          </c:tx>
          <c:spPr>
            <a:solidFill>
              <a:schemeClr val="bg1">
                <a:lumMod val="85000"/>
              </a:schemeClr>
            </a:solidFill>
            <a:ln w="28575">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'R_publics ssp_des'!$D$6</c:f>
              <c:strCache>
                <c:ptCount val="1"/>
                <c:pt idx="0">
                  <c:v>% V2</c:v>
                </c:pt>
              </c:strCache>
            </c:strRef>
          </c:cat>
          <c:val>
            <c:numRef>
              <c:f>'R_publics ssp_des'!$D$15</c:f>
              <c:numCache>
                <c:formatCode>0%</c:formatCode>
                <c:ptCount val="1"/>
                <c:pt idx="0">
                  <c:v>0.48232129131437357</c:v>
                </c:pt>
              </c:numCache>
            </c:numRef>
          </c:val>
          <c:extLst>
            <c:ext xmlns:c16="http://schemas.microsoft.com/office/drawing/2014/chart" uri="{C3380CC4-5D6E-409C-BE32-E72D297353CC}">
              <c16:uniqueId val="{00000008-EF91-4F2B-AB48-F8984695435D}"/>
            </c:ext>
          </c:extLst>
        </c:ser>
        <c:dLbls>
          <c:dLblPos val="ctr"/>
          <c:showLegendKey val="0"/>
          <c:showVal val="1"/>
          <c:showCatName val="0"/>
          <c:showSerName val="0"/>
          <c:showPercent val="0"/>
          <c:showBubbleSize val="0"/>
        </c:dLbls>
        <c:gapWidth val="150"/>
        <c:overlap val="100"/>
        <c:axId val="803012847"/>
        <c:axId val="434550943"/>
      </c:barChart>
      <c:catAx>
        <c:axId val="80301284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34550943"/>
        <c:crosses val="autoZero"/>
        <c:auto val="1"/>
        <c:lblAlgn val="ctr"/>
        <c:lblOffset val="100"/>
        <c:noMultiLvlLbl val="0"/>
      </c:catAx>
      <c:valAx>
        <c:axId val="434550943"/>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8030128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BE" sz="1400" b="0" i="0" u="none" strike="noStrike" kern="1200" spc="0" baseline="0">
                <a:solidFill>
                  <a:sysClr val="windowText" lastClr="000000">
                    <a:lumMod val="65000"/>
                    <a:lumOff val="35000"/>
                  </a:sysClr>
                </a:solidFill>
              </a:rPr>
              <a:t>Distribution des nouvelles demandes selon le statut socio-professionnel</a:t>
            </a:r>
            <a:br>
              <a:rPr lang="fr-BE" sz="1400" b="0" i="0" u="none" strike="noStrike" kern="1200" spc="0" baseline="0">
                <a:solidFill>
                  <a:sysClr val="windowText" lastClr="000000">
                    <a:lumMod val="65000"/>
                    <a:lumOff val="35000"/>
                  </a:sysClr>
                </a:solidFill>
              </a:rPr>
            </a:br>
            <a:r>
              <a:rPr lang="fr-BE" sz="1400" b="0" i="0" u="none" strike="noStrike" kern="1200" spc="0" baseline="0">
                <a:solidFill>
                  <a:sysClr val="windowText" lastClr="000000">
                    <a:lumMod val="65000"/>
                    <a:lumOff val="35000"/>
                  </a:sysClr>
                </a:solidFill>
              </a:rPr>
              <a:t>n(v2) = </a:t>
            </a:r>
            <a:r>
              <a:rPr lang="fr-BE" sz="1400" b="0" i="0" u="none" strike="noStrike" kern="1200" spc="0" baseline="0">
                <a:solidFill>
                  <a:sysClr val="windowText" lastClr="000000">
                    <a:lumMod val="65000"/>
                    <a:lumOff val="35000"/>
                  </a:sysClr>
                </a:solidFill>
                <a:highlight>
                  <a:srgbClr val="FFFF00"/>
                </a:highlight>
              </a:rPr>
              <a:t>1034 sur 2602 (40%)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bar"/>
        <c:grouping val="stacked"/>
        <c:varyColors val="0"/>
        <c:ser>
          <c:idx val="0"/>
          <c:order val="0"/>
          <c:tx>
            <c:strRef>
              <c:f>'R_publics ssp_des'!$B$33</c:f>
              <c:strCache>
                <c:ptCount val="1"/>
                <c:pt idx="0">
                  <c:v>Avec emploi : travaille actuellement</c:v>
                </c:pt>
              </c:strCache>
            </c:strRef>
          </c:tx>
          <c:spPr>
            <a:solidFill>
              <a:srgbClr val="4472C4">
                <a:lumMod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'R_publics ssp_des'!$D$32</c:f>
              <c:strCache>
                <c:ptCount val="1"/>
                <c:pt idx="0">
                  <c:v>% V2</c:v>
                </c:pt>
              </c:strCache>
            </c:strRef>
          </c:cat>
          <c:val>
            <c:numRef>
              <c:f>'R_publics ssp_des'!$D$33</c:f>
              <c:numCache>
                <c:formatCode>0%</c:formatCode>
                <c:ptCount val="1"/>
                <c:pt idx="0">
                  <c:v>0.23791102514506771</c:v>
                </c:pt>
              </c:numCache>
            </c:numRef>
          </c:val>
          <c:extLst>
            <c:ext xmlns:c16="http://schemas.microsoft.com/office/drawing/2014/chart" uri="{C3380CC4-5D6E-409C-BE32-E72D297353CC}">
              <c16:uniqueId val="{00000000-59D8-4528-BBC8-DBDBE7DE79F2}"/>
            </c:ext>
          </c:extLst>
        </c:ser>
        <c:ser>
          <c:idx val="1"/>
          <c:order val="1"/>
          <c:tx>
            <c:strRef>
              <c:f>'R_publics ssp_des'!$B$34</c:f>
              <c:strCache>
                <c:ptCount val="1"/>
                <c:pt idx="0">
                  <c:v>Avec emploi : ne travaille pas actuellement (maladie, pause etc.)</c:v>
                </c:pt>
              </c:strCache>
            </c:strRef>
          </c:tx>
          <c:spPr>
            <a:solidFill>
              <a:schemeClr val="accent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'R_publics ssp_des'!$D$32</c:f>
              <c:strCache>
                <c:ptCount val="1"/>
                <c:pt idx="0">
                  <c:v>% V2</c:v>
                </c:pt>
              </c:strCache>
            </c:strRef>
          </c:cat>
          <c:val>
            <c:numRef>
              <c:f>'R_publics ssp_des'!$D$34</c:f>
              <c:numCache>
                <c:formatCode>0%</c:formatCode>
                <c:ptCount val="1"/>
                <c:pt idx="0">
                  <c:v>0.13152804642166344</c:v>
                </c:pt>
              </c:numCache>
            </c:numRef>
          </c:val>
          <c:extLst>
            <c:ext xmlns:c16="http://schemas.microsoft.com/office/drawing/2014/chart" uri="{C3380CC4-5D6E-409C-BE32-E72D297353CC}">
              <c16:uniqueId val="{00000001-59D8-4528-BBC8-DBDBE7DE79F2}"/>
            </c:ext>
          </c:extLst>
        </c:ser>
        <c:ser>
          <c:idx val="2"/>
          <c:order val="2"/>
          <c:tx>
            <c:strRef>
              <c:f>'R_publics ssp_des'!$B$35</c:f>
              <c:strCache>
                <c:ptCount val="1"/>
                <c:pt idx="0">
                  <c:v>Sans emploi : allocations ou revenus de remplacement (chômage, CPAS, invalidité...)</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'R_publics ssp_des'!$D$32</c:f>
              <c:strCache>
                <c:ptCount val="1"/>
                <c:pt idx="0">
                  <c:v>% V2</c:v>
                </c:pt>
              </c:strCache>
            </c:strRef>
          </c:cat>
          <c:val>
            <c:numRef>
              <c:f>'R_publics ssp_des'!$D$35</c:f>
              <c:numCache>
                <c:formatCode>0%</c:formatCode>
                <c:ptCount val="1"/>
                <c:pt idx="0">
                  <c:v>0.32591876208897486</c:v>
                </c:pt>
              </c:numCache>
            </c:numRef>
          </c:val>
          <c:extLst>
            <c:ext xmlns:c16="http://schemas.microsoft.com/office/drawing/2014/chart" uri="{C3380CC4-5D6E-409C-BE32-E72D297353CC}">
              <c16:uniqueId val="{00000002-59D8-4528-BBC8-DBDBE7DE79F2}"/>
            </c:ext>
          </c:extLst>
        </c:ser>
        <c:ser>
          <c:idx val="3"/>
          <c:order val="3"/>
          <c:tx>
            <c:strRef>
              <c:f>'R_publics ssp_des'!$B$36</c:f>
              <c:strCache>
                <c:ptCount val="1"/>
                <c:pt idx="0">
                  <c:v>Sans emploi : sans revenu</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'R_publics ssp_des'!$D$32</c:f>
              <c:strCache>
                <c:ptCount val="1"/>
                <c:pt idx="0">
                  <c:v>% V2</c:v>
                </c:pt>
              </c:strCache>
            </c:strRef>
          </c:cat>
          <c:val>
            <c:numRef>
              <c:f>'R_publics ssp_des'!$D$36</c:f>
              <c:numCache>
                <c:formatCode>0%</c:formatCode>
                <c:ptCount val="1"/>
                <c:pt idx="0">
                  <c:v>8.0270793036750485E-2</c:v>
                </c:pt>
              </c:numCache>
            </c:numRef>
          </c:val>
          <c:extLst>
            <c:ext xmlns:c16="http://schemas.microsoft.com/office/drawing/2014/chart" uri="{C3380CC4-5D6E-409C-BE32-E72D297353CC}">
              <c16:uniqueId val="{00000003-59D8-4528-BBC8-DBDBE7DE79F2}"/>
            </c:ext>
          </c:extLst>
        </c:ser>
        <c:ser>
          <c:idx val="4"/>
          <c:order val="4"/>
          <c:tx>
            <c:strRef>
              <c:f>'R_publics ssp_des'!$B$37</c:f>
              <c:strCache>
                <c:ptCount val="1"/>
                <c:pt idx="0">
                  <c:v>Etudiant.e</c:v>
                </c:pt>
              </c:strCache>
            </c:strRef>
          </c:tx>
          <c:spPr>
            <a:solidFill>
              <a:schemeClr val="accent5">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'R_publics ssp_des'!$D$32</c:f>
              <c:strCache>
                <c:ptCount val="1"/>
                <c:pt idx="0">
                  <c:v>% V2</c:v>
                </c:pt>
              </c:strCache>
            </c:strRef>
          </c:cat>
          <c:val>
            <c:numRef>
              <c:f>'R_publics ssp_des'!$D$37</c:f>
              <c:numCache>
                <c:formatCode>0%</c:formatCode>
                <c:ptCount val="1"/>
                <c:pt idx="0">
                  <c:v>0.1885880077369439</c:v>
                </c:pt>
              </c:numCache>
            </c:numRef>
          </c:val>
          <c:extLst>
            <c:ext xmlns:c16="http://schemas.microsoft.com/office/drawing/2014/chart" uri="{C3380CC4-5D6E-409C-BE32-E72D297353CC}">
              <c16:uniqueId val="{00000004-59D8-4528-BBC8-DBDBE7DE79F2}"/>
            </c:ext>
          </c:extLst>
        </c:ser>
        <c:ser>
          <c:idx val="5"/>
          <c:order val="5"/>
          <c:tx>
            <c:strRef>
              <c:f>'R_publics ssp_des'!$B$38</c:f>
              <c:strCache>
                <c:ptCount val="1"/>
                <c:pt idx="0">
                  <c:v>Sans emploi : pensionné.e</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'R_publics ssp_des'!$D$32</c:f>
              <c:strCache>
                <c:ptCount val="1"/>
                <c:pt idx="0">
                  <c:v>% V2</c:v>
                </c:pt>
              </c:strCache>
            </c:strRef>
          </c:cat>
          <c:val>
            <c:numRef>
              <c:f>'R_publics ssp_des'!$D$38</c:f>
              <c:numCache>
                <c:formatCode>0%</c:formatCode>
                <c:ptCount val="1"/>
                <c:pt idx="0">
                  <c:v>3.5783365570599614E-2</c:v>
                </c:pt>
              </c:numCache>
            </c:numRef>
          </c:val>
          <c:extLst>
            <c:ext xmlns:c16="http://schemas.microsoft.com/office/drawing/2014/chart" uri="{C3380CC4-5D6E-409C-BE32-E72D297353CC}">
              <c16:uniqueId val="{00000005-59D8-4528-BBC8-DBDBE7DE79F2}"/>
            </c:ext>
          </c:extLst>
        </c:ser>
        <c:dLbls>
          <c:dLblPos val="ctr"/>
          <c:showLegendKey val="0"/>
          <c:showVal val="1"/>
          <c:showCatName val="0"/>
          <c:showSerName val="0"/>
          <c:showPercent val="0"/>
          <c:showBubbleSize val="0"/>
        </c:dLbls>
        <c:gapWidth val="150"/>
        <c:overlap val="100"/>
        <c:axId val="803012847"/>
        <c:axId val="434550943"/>
      </c:barChart>
      <c:catAx>
        <c:axId val="80301284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34550943"/>
        <c:crosses val="autoZero"/>
        <c:auto val="1"/>
        <c:lblAlgn val="ctr"/>
        <c:lblOffset val="100"/>
        <c:noMultiLvlLbl val="0"/>
      </c:catAx>
      <c:valAx>
        <c:axId val="434550943"/>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8030128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BE" dirty="0"/>
              <a:t>Devenir des demandes selon le statut</a:t>
            </a:r>
            <a:r>
              <a:rPr lang="fr-BE" baseline="0" dirty="0"/>
              <a:t> socio-professionnel</a:t>
            </a:r>
            <a:br>
              <a:rPr lang="fr-BE" baseline="0" dirty="0"/>
            </a:br>
            <a:r>
              <a:rPr lang="fr-BE" baseline="0" dirty="0"/>
              <a:t>18 services n(v2) = 997 sur 2602 (38%)</a:t>
            </a:r>
            <a:endParaRPr lang="fr-BE"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bar"/>
        <c:grouping val="stacked"/>
        <c:varyColors val="0"/>
        <c:ser>
          <c:idx val="0"/>
          <c:order val="0"/>
          <c:tx>
            <c:strRef>
              <c:f>'R_publics ssp'!$C$72</c:f>
              <c:strCache>
                <c:ptCount val="1"/>
                <c:pt idx="0">
                  <c:v>Nouveau suivi</c:v>
                </c:pt>
              </c:strCache>
            </c:strRef>
          </c:tx>
          <c:spPr>
            <a:solidFill>
              <a:srgbClr val="70AD47">
                <a:lumMod val="40000"/>
                <a:lumOff val="60000"/>
              </a:srgbClr>
            </a:solidFill>
            <a:ln>
              <a:noFill/>
            </a:ln>
            <a:effectLst/>
          </c:spPr>
          <c:invertIfNegative val="0"/>
          <c:dPt>
            <c:idx val="0"/>
            <c:invertIfNegative val="0"/>
            <c:bubble3D val="0"/>
            <c:spPr>
              <a:solidFill>
                <a:srgbClr val="70AD47">
                  <a:lumMod val="40000"/>
                  <a:lumOff val="60000"/>
                </a:srgbClr>
              </a:solidFill>
              <a:ln>
                <a:noFill/>
              </a:ln>
              <a:effectLst/>
            </c:spPr>
            <c:extLst>
              <c:ext xmlns:c16="http://schemas.microsoft.com/office/drawing/2014/chart" uri="{C3380CC4-5D6E-409C-BE32-E72D297353CC}">
                <c16:uniqueId val="{00000004-654A-4349-8DA5-A46F8F7014CF}"/>
              </c:ext>
            </c:extLst>
          </c:dPt>
          <c:dPt>
            <c:idx val="1"/>
            <c:invertIfNegative val="0"/>
            <c:bubble3D val="0"/>
            <c:spPr>
              <a:solidFill>
                <a:srgbClr val="70AD47">
                  <a:lumMod val="40000"/>
                  <a:lumOff val="60000"/>
                </a:srgbClr>
              </a:solidFill>
              <a:ln>
                <a:noFill/>
              </a:ln>
              <a:effectLst/>
            </c:spPr>
            <c:extLst>
              <c:ext xmlns:c16="http://schemas.microsoft.com/office/drawing/2014/chart" uri="{C3380CC4-5D6E-409C-BE32-E72D297353CC}">
                <c16:uniqueId val="{00000003-654A-4349-8DA5-A46F8F7014CF}"/>
              </c:ext>
            </c:extLst>
          </c:dPt>
          <c:dPt>
            <c:idx val="2"/>
            <c:invertIfNegative val="0"/>
            <c:bubble3D val="0"/>
            <c:spPr>
              <a:solidFill>
                <a:srgbClr val="70AD47">
                  <a:lumMod val="40000"/>
                  <a:lumOff val="60000"/>
                </a:srgbClr>
              </a:solidFill>
              <a:ln>
                <a:noFill/>
              </a:ln>
              <a:effectLst/>
            </c:spPr>
            <c:extLst>
              <c:ext xmlns:c16="http://schemas.microsoft.com/office/drawing/2014/chart" uri="{C3380CC4-5D6E-409C-BE32-E72D297353CC}">
                <c16:uniqueId val="{00000002-654A-4349-8DA5-A46F8F7014CF}"/>
              </c:ext>
            </c:extLst>
          </c:dPt>
          <c:dPt>
            <c:idx val="3"/>
            <c:invertIfNegative val="0"/>
            <c:bubble3D val="0"/>
            <c:spPr>
              <a:solidFill>
                <a:srgbClr val="70AD47">
                  <a:lumMod val="40000"/>
                  <a:lumOff val="60000"/>
                </a:srgbClr>
              </a:solidFill>
              <a:ln>
                <a:noFill/>
              </a:ln>
              <a:effectLst/>
            </c:spPr>
            <c:extLst>
              <c:ext xmlns:c16="http://schemas.microsoft.com/office/drawing/2014/chart" uri="{C3380CC4-5D6E-409C-BE32-E72D297353CC}">
                <c16:uniqueId val="{00000001-654A-4349-8DA5-A46F8F7014CF}"/>
              </c:ext>
            </c:extLst>
          </c:dPt>
          <c:dPt>
            <c:idx val="4"/>
            <c:invertIfNegative val="0"/>
            <c:bubble3D val="0"/>
            <c:spPr>
              <a:solidFill>
                <a:srgbClr val="70AD47">
                  <a:lumMod val="40000"/>
                  <a:lumOff val="60000"/>
                </a:srgbClr>
              </a:solidFill>
              <a:ln>
                <a:noFill/>
              </a:ln>
              <a:effectLst/>
            </c:spPr>
            <c:extLst>
              <c:ext xmlns:c16="http://schemas.microsoft.com/office/drawing/2014/chart" uri="{C3380CC4-5D6E-409C-BE32-E72D297353CC}">
                <c16:uniqueId val="{00000000-654A-4349-8DA5-A46F8F7014CF}"/>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('R_publics ssp'!$B$73:$B$77,'R_publics ssp'!$B$82)</c:f>
              <c:strCache>
                <c:ptCount val="6"/>
                <c:pt idx="0">
                  <c:v>Avec emploi : travaille actuellement</c:v>
                </c:pt>
                <c:pt idx="1">
                  <c:v>Avec emploi : ne travaille pas actuellement (maladie, pause etc.)</c:v>
                </c:pt>
                <c:pt idx="2">
                  <c:v>Sans emploi : allocations ou revenus de remplacement (chômage, CPAS, invalidité...)</c:v>
                </c:pt>
                <c:pt idx="3">
                  <c:v>Sans emploi : sans revenu</c:v>
                </c:pt>
                <c:pt idx="4">
                  <c:v>Etudiant.e</c:v>
                </c:pt>
                <c:pt idx="5">
                  <c:v>Total général</c:v>
                </c:pt>
              </c:strCache>
            </c:strRef>
          </c:cat>
          <c:val>
            <c:numRef>
              <c:f>('R_publics ssp'!$C$73:$C$77,'R_publics ssp'!$C$82)</c:f>
              <c:numCache>
                <c:formatCode>0%</c:formatCode>
                <c:ptCount val="6"/>
                <c:pt idx="0">
                  <c:v>0.36178861788617889</c:v>
                </c:pt>
                <c:pt idx="1">
                  <c:v>0.39705882352941174</c:v>
                </c:pt>
                <c:pt idx="2">
                  <c:v>0.39762611275964393</c:v>
                </c:pt>
                <c:pt idx="3">
                  <c:v>0.50602409638554213</c:v>
                </c:pt>
                <c:pt idx="4">
                  <c:v>0.38461538461538464</c:v>
                </c:pt>
                <c:pt idx="5">
                  <c:v>0.24519600307455802</c:v>
                </c:pt>
              </c:numCache>
            </c:numRef>
          </c:val>
          <c:extLst>
            <c:ext xmlns:c16="http://schemas.microsoft.com/office/drawing/2014/chart" uri="{C3380CC4-5D6E-409C-BE32-E72D297353CC}">
              <c16:uniqueId val="{00000000-9EE7-4559-A6D0-5E44D58E6F5E}"/>
            </c:ext>
          </c:extLst>
        </c:ser>
        <c:ser>
          <c:idx val="1"/>
          <c:order val="1"/>
          <c:tx>
            <c:strRef>
              <c:f>'R_publics ssp'!$D$72</c:f>
              <c:strCache>
                <c:ptCount val="1"/>
                <c:pt idx="0">
                  <c:v>Saturation (réo sat géo éco)</c:v>
                </c:pt>
              </c:strCache>
            </c:strRef>
          </c:tx>
          <c:spPr>
            <a:solidFill>
              <a:sysClr val="window" lastClr="FFFFFF">
                <a:lumMod val="95000"/>
              </a:sys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('R_publics ssp'!$B$73:$B$77,'R_publics ssp'!$B$82)</c:f>
              <c:strCache>
                <c:ptCount val="6"/>
                <c:pt idx="0">
                  <c:v>Avec emploi : travaille actuellement</c:v>
                </c:pt>
                <c:pt idx="1">
                  <c:v>Avec emploi : ne travaille pas actuellement (maladie, pause etc.)</c:v>
                </c:pt>
                <c:pt idx="2">
                  <c:v>Sans emploi : allocations ou revenus de remplacement (chômage, CPAS, invalidité...)</c:v>
                </c:pt>
                <c:pt idx="3">
                  <c:v>Sans emploi : sans revenu</c:v>
                </c:pt>
                <c:pt idx="4">
                  <c:v>Etudiant.e</c:v>
                </c:pt>
                <c:pt idx="5">
                  <c:v>Total général</c:v>
                </c:pt>
              </c:strCache>
            </c:strRef>
          </c:cat>
          <c:val>
            <c:numRef>
              <c:f>('R_publics ssp'!$D$73:$D$77,'R_publics ssp'!$D$82)</c:f>
              <c:numCache>
                <c:formatCode>0%</c:formatCode>
                <c:ptCount val="6"/>
                <c:pt idx="0">
                  <c:v>0.37398373983739835</c:v>
                </c:pt>
                <c:pt idx="1">
                  <c:v>0.33823529411764708</c:v>
                </c:pt>
                <c:pt idx="2">
                  <c:v>0.32047477744807124</c:v>
                </c:pt>
                <c:pt idx="3">
                  <c:v>0.18072289156626506</c:v>
                </c:pt>
                <c:pt idx="4">
                  <c:v>0.23589743589743589</c:v>
                </c:pt>
                <c:pt idx="5">
                  <c:v>0.37624903920061492</c:v>
                </c:pt>
              </c:numCache>
            </c:numRef>
          </c:val>
          <c:extLst>
            <c:ext xmlns:c16="http://schemas.microsoft.com/office/drawing/2014/chart" uri="{C3380CC4-5D6E-409C-BE32-E72D297353CC}">
              <c16:uniqueId val="{00000001-9EE7-4559-A6D0-5E44D58E6F5E}"/>
            </c:ext>
          </c:extLst>
        </c:ser>
        <c:ser>
          <c:idx val="2"/>
          <c:order val="2"/>
          <c:tx>
            <c:strRef>
              <c:f>'R_publics ssp'!$E$72</c:f>
              <c:strCache>
                <c:ptCount val="1"/>
                <c:pt idx="0">
                  <c:v>Liste d'attente (sans autre suite)</c:v>
                </c:pt>
              </c:strCache>
            </c:strRef>
          </c:tx>
          <c:spPr>
            <a:solidFill>
              <a:schemeClr val="accent2">
                <a:lumMod val="40000"/>
                <a:lumOff val="60000"/>
              </a:schemeClr>
            </a:solidFill>
            <a:ln>
              <a:noFill/>
            </a:ln>
            <a:effectLst/>
          </c:spPr>
          <c:invertIfNegative val="0"/>
          <c:dLbls>
            <c:spPr>
              <a:solidFill>
                <a:sysClr val="window" lastClr="FFFFFF">
                  <a:lumMod val="95000"/>
                </a:sysClr>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('R_publics ssp'!$B$73:$B$77,'R_publics ssp'!$B$82)</c:f>
              <c:strCache>
                <c:ptCount val="6"/>
                <c:pt idx="0">
                  <c:v>Avec emploi : travaille actuellement</c:v>
                </c:pt>
                <c:pt idx="1">
                  <c:v>Avec emploi : ne travaille pas actuellement (maladie, pause etc.)</c:v>
                </c:pt>
                <c:pt idx="2">
                  <c:v>Sans emploi : allocations ou revenus de remplacement (chômage, CPAS, invalidité...)</c:v>
                </c:pt>
                <c:pt idx="3">
                  <c:v>Sans emploi : sans revenu</c:v>
                </c:pt>
                <c:pt idx="4">
                  <c:v>Etudiant.e</c:v>
                </c:pt>
                <c:pt idx="5">
                  <c:v>Total général</c:v>
                </c:pt>
              </c:strCache>
            </c:strRef>
          </c:cat>
          <c:val>
            <c:numRef>
              <c:f>('R_publics ssp'!$E$73:$E$77,'R_publics ssp'!$E$82)</c:f>
              <c:numCache>
                <c:formatCode>0%</c:formatCode>
                <c:ptCount val="6"/>
                <c:pt idx="0">
                  <c:v>1.6260162601626018E-2</c:v>
                </c:pt>
                <c:pt idx="1">
                  <c:v>1.4705882352941176E-2</c:v>
                </c:pt>
                <c:pt idx="2">
                  <c:v>2.0771513353115726E-2</c:v>
                </c:pt>
                <c:pt idx="3">
                  <c:v>2.4096385542168676E-2</c:v>
                </c:pt>
                <c:pt idx="4">
                  <c:v>5.6410256410256411E-2</c:v>
                </c:pt>
                <c:pt idx="5">
                  <c:v>3.3435818601076098E-2</c:v>
                </c:pt>
              </c:numCache>
            </c:numRef>
          </c:val>
          <c:extLst>
            <c:ext xmlns:c16="http://schemas.microsoft.com/office/drawing/2014/chart" uri="{C3380CC4-5D6E-409C-BE32-E72D297353CC}">
              <c16:uniqueId val="{00000002-9EE7-4559-A6D0-5E44D58E6F5E}"/>
            </c:ext>
          </c:extLst>
        </c:ser>
        <c:ser>
          <c:idx val="3"/>
          <c:order val="3"/>
          <c:tx>
            <c:strRef>
              <c:f>'R_publics ssp'!$F$72</c:f>
              <c:strCache>
                <c:ptCount val="1"/>
                <c:pt idx="0">
                  <c:v>Réorientation (autres que sat géo éco)</c:v>
                </c:pt>
              </c:strCache>
            </c:strRef>
          </c:tx>
          <c:spPr>
            <a:solidFill>
              <a:sysClr val="window" lastClr="FFFFFF">
                <a:lumMod val="95000"/>
              </a:sys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('R_publics ssp'!$B$73:$B$77,'R_publics ssp'!$B$82)</c:f>
              <c:strCache>
                <c:ptCount val="6"/>
                <c:pt idx="0">
                  <c:v>Avec emploi : travaille actuellement</c:v>
                </c:pt>
                <c:pt idx="1">
                  <c:v>Avec emploi : ne travaille pas actuellement (maladie, pause etc.)</c:v>
                </c:pt>
                <c:pt idx="2">
                  <c:v>Sans emploi : allocations ou revenus de remplacement (chômage, CPAS, invalidité...)</c:v>
                </c:pt>
                <c:pt idx="3">
                  <c:v>Sans emploi : sans revenu</c:v>
                </c:pt>
                <c:pt idx="4">
                  <c:v>Etudiant.e</c:v>
                </c:pt>
                <c:pt idx="5">
                  <c:v>Total général</c:v>
                </c:pt>
              </c:strCache>
            </c:strRef>
          </c:cat>
          <c:val>
            <c:numRef>
              <c:f>('R_publics ssp'!$F$73:$F$77,'R_publics ssp'!$F$82)</c:f>
              <c:numCache>
                <c:formatCode>0%</c:formatCode>
                <c:ptCount val="6"/>
                <c:pt idx="0">
                  <c:v>0.10975609756097561</c:v>
                </c:pt>
                <c:pt idx="1">
                  <c:v>0.11764705882352941</c:v>
                </c:pt>
                <c:pt idx="2">
                  <c:v>7.71513353115727E-2</c:v>
                </c:pt>
                <c:pt idx="3">
                  <c:v>6.0240963855421686E-2</c:v>
                </c:pt>
                <c:pt idx="4">
                  <c:v>0.14358974358974358</c:v>
                </c:pt>
                <c:pt idx="5">
                  <c:v>0.15103766333589547</c:v>
                </c:pt>
              </c:numCache>
            </c:numRef>
          </c:val>
          <c:extLst>
            <c:ext xmlns:c16="http://schemas.microsoft.com/office/drawing/2014/chart" uri="{C3380CC4-5D6E-409C-BE32-E72D297353CC}">
              <c16:uniqueId val="{00000003-9EE7-4559-A6D0-5E44D58E6F5E}"/>
            </c:ext>
          </c:extLst>
        </c:ser>
        <c:ser>
          <c:idx val="4"/>
          <c:order val="4"/>
          <c:tx>
            <c:strRef>
              <c:f>'R_publics ssp'!$G$72</c:f>
              <c:strCache>
                <c:ptCount val="1"/>
                <c:pt idx="0">
                  <c:v>Autres suites</c:v>
                </c:pt>
              </c:strCache>
            </c:strRef>
          </c:tx>
          <c:spPr>
            <a:solidFill>
              <a:sysClr val="window" lastClr="FFFFFF">
                <a:lumMod val="95000"/>
              </a:sys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('R_publics ssp'!$B$73:$B$77,'R_publics ssp'!$B$82)</c:f>
              <c:strCache>
                <c:ptCount val="6"/>
                <c:pt idx="0">
                  <c:v>Avec emploi : travaille actuellement</c:v>
                </c:pt>
                <c:pt idx="1">
                  <c:v>Avec emploi : ne travaille pas actuellement (maladie, pause etc.)</c:v>
                </c:pt>
                <c:pt idx="2">
                  <c:v>Sans emploi : allocations ou revenus de remplacement (chômage, CPAS, invalidité...)</c:v>
                </c:pt>
                <c:pt idx="3">
                  <c:v>Sans emploi : sans revenu</c:v>
                </c:pt>
                <c:pt idx="4">
                  <c:v>Etudiant.e</c:v>
                </c:pt>
                <c:pt idx="5">
                  <c:v>Total général</c:v>
                </c:pt>
              </c:strCache>
            </c:strRef>
          </c:cat>
          <c:val>
            <c:numRef>
              <c:f>('R_publics ssp'!$G$73:$G$77,'R_publics ssp'!$G$82)</c:f>
              <c:numCache>
                <c:formatCode>0%</c:formatCode>
                <c:ptCount val="6"/>
                <c:pt idx="0">
                  <c:v>0.13821138211382114</c:v>
                </c:pt>
                <c:pt idx="1">
                  <c:v>0.13235294117647059</c:v>
                </c:pt>
                <c:pt idx="2">
                  <c:v>0.18397626112759644</c:v>
                </c:pt>
                <c:pt idx="3">
                  <c:v>0.2289156626506024</c:v>
                </c:pt>
                <c:pt idx="4">
                  <c:v>0.17948717948717949</c:v>
                </c:pt>
                <c:pt idx="5">
                  <c:v>0.19408147578785551</c:v>
                </c:pt>
              </c:numCache>
            </c:numRef>
          </c:val>
          <c:extLst>
            <c:ext xmlns:c16="http://schemas.microsoft.com/office/drawing/2014/chart" uri="{C3380CC4-5D6E-409C-BE32-E72D297353CC}">
              <c16:uniqueId val="{00000004-9EE7-4559-A6D0-5E44D58E6F5E}"/>
            </c:ext>
          </c:extLst>
        </c:ser>
        <c:dLbls>
          <c:dLblPos val="ctr"/>
          <c:showLegendKey val="0"/>
          <c:showVal val="1"/>
          <c:showCatName val="0"/>
          <c:showSerName val="0"/>
          <c:showPercent val="0"/>
          <c:showBubbleSize val="0"/>
        </c:dLbls>
        <c:gapWidth val="150"/>
        <c:overlap val="100"/>
        <c:axId val="183608063"/>
        <c:axId val="87093087"/>
      </c:barChart>
      <c:catAx>
        <c:axId val="18360806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87093087"/>
        <c:crosses val="autoZero"/>
        <c:auto val="1"/>
        <c:lblAlgn val="ctr"/>
        <c:lblOffset val="100"/>
        <c:noMultiLvlLbl val="0"/>
      </c:catAx>
      <c:valAx>
        <c:axId val="87093087"/>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836080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acrossLinear" id="1">
  <a:schemeClr val="dk1">
    <a:tint val="88000"/>
  </a:schemeClr>
  <a:schemeClr val="dk1">
    <a:tint val="55000"/>
  </a:schemeClr>
  <a:schemeClr val="dk1">
    <a:tint val="78000"/>
  </a:schemeClr>
  <a:schemeClr val="dk1">
    <a:tint val="92000"/>
  </a:schemeClr>
  <a:schemeClr val="dk1">
    <a:tint val="70000"/>
  </a:schemeClr>
  <a:schemeClr val="dk1">
    <a:tint val="30000"/>
  </a:schemeClr>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withinLinear" id="3">
  <a:schemeClr val="accent1"/>
  <a:schemeClr val="accent1"/>
  <a:schemeClr val="accent1"/>
  <a:schemeClr val="accent1"/>
  <a:schemeClr val="accent1"/>
  <a:schemeClr val="accent1"/>
</cs:colorStyle>
</file>

<file path=ppt/charts/colors2.xml><?xml version="1.0" encoding="utf-8"?>
<cs:colorStyle xmlns:cs="http://schemas.microsoft.com/office/drawing/2012/chartStyle" xmlns:a="http://schemas.openxmlformats.org/drawingml/2006/main" meth="acrossLinear" id="1">
  <a:schemeClr val="dk1">
    <a:tint val="88000"/>
  </a:schemeClr>
  <a:schemeClr val="dk1">
    <a:tint val="55000"/>
  </a:schemeClr>
  <a:schemeClr val="dk1">
    <a:tint val="78000"/>
  </a:schemeClr>
  <a:schemeClr val="dk1">
    <a:tint val="92000"/>
  </a:schemeClr>
  <a:schemeClr val="dk1">
    <a:tint val="70000"/>
  </a:schemeClr>
  <a:schemeClr val="dk1">
    <a:tint val="30000"/>
  </a:schemeClr>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acrossLinear" id="1">
  <a:schemeClr val="dk1">
    <a:tint val="88000"/>
  </a:schemeClr>
  <a:schemeClr val="dk1">
    <a:tint val="55000"/>
  </a:schemeClr>
  <a:schemeClr val="dk1">
    <a:tint val="78000"/>
  </a:schemeClr>
  <a:schemeClr val="dk1">
    <a:tint val="92000"/>
  </a:schemeClr>
  <a:schemeClr val="dk1">
    <a:tint val="70000"/>
  </a:schemeClr>
  <a:schemeClr val="dk1">
    <a:tint val="30000"/>
  </a:schemeClr>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acrossLinear" id="1">
  <a:schemeClr val="dk1">
    <a:tint val="88000"/>
  </a:schemeClr>
  <a:schemeClr val="dk1">
    <a:tint val="55000"/>
  </a:schemeClr>
  <a:schemeClr val="dk1">
    <a:tint val="78000"/>
  </a:schemeClr>
  <a:schemeClr val="dk1">
    <a:tint val="92000"/>
  </a:schemeClr>
  <a:schemeClr val="dk1">
    <a:tint val="70000"/>
  </a:schemeClr>
  <a:schemeClr val="dk1">
    <a:tint val="30000"/>
  </a:schemeClr>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acrossLinear" id="1">
  <a:schemeClr val="dk1">
    <a:tint val="88000"/>
  </a:schemeClr>
  <a:schemeClr val="dk1">
    <a:tint val="55000"/>
  </a:schemeClr>
  <a:schemeClr val="dk1">
    <a:tint val="78000"/>
  </a:schemeClr>
  <a:schemeClr val="dk1">
    <a:tint val="92000"/>
  </a:schemeClr>
  <a:schemeClr val="dk1">
    <a:tint val="70000"/>
  </a:schemeClr>
  <a:schemeClr val="dk1">
    <a:tint val="30000"/>
  </a:schemeClr>
</cs:colorStyle>
</file>

<file path=ppt/charts/colors8.xml><?xml version="1.0" encoding="utf-8"?>
<cs:colorStyle xmlns:cs="http://schemas.microsoft.com/office/drawing/2012/chartStyle" xmlns:a="http://schemas.openxmlformats.org/drawingml/2006/main" meth="acrossLinear" id="1">
  <a:schemeClr val="dk1">
    <a:tint val="88000"/>
  </a:schemeClr>
  <a:schemeClr val="dk1">
    <a:tint val="55000"/>
  </a:schemeClr>
  <a:schemeClr val="dk1">
    <a:tint val="78000"/>
  </a:schemeClr>
  <a:schemeClr val="dk1">
    <a:tint val="92000"/>
  </a:schemeClr>
  <a:schemeClr val="dk1">
    <a:tint val="70000"/>
  </a:schemeClr>
  <a:schemeClr val="dk1">
    <a:tint val="30000"/>
  </a:schemeClr>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7AA497-F021-48A0-B4EF-2D4FFF00FE9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fr-BE"/>
        </a:p>
      </dgm:t>
    </dgm:pt>
    <dgm:pt modelId="{D65CEBA4-B4A1-4AFC-964B-7077BA2ACA78}">
      <dgm:prSet phldrT="[Texte]"/>
      <dgm:spPr>
        <a:solidFill>
          <a:schemeClr val="accent1">
            <a:lumMod val="60000"/>
            <a:lumOff val="40000"/>
          </a:schemeClr>
        </a:solidFill>
      </dgm:spPr>
      <dgm:t>
        <a:bodyPr/>
        <a:lstStyle/>
        <a:p>
          <a:r>
            <a:rPr lang="fr-FR" dirty="0"/>
            <a:t>SND</a:t>
          </a:r>
          <a:endParaRPr lang="fr-BE" dirty="0"/>
        </a:p>
      </dgm:t>
    </dgm:pt>
    <dgm:pt modelId="{DC806B74-FF30-469C-AD70-97B051671BEF}" type="parTrans" cxnId="{616D5EBE-A10A-4DBD-95E8-121EAC738FF2}">
      <dgm:prSet/>
      <dgm:spPr/>
      <dgm:t>
        <a:bodyPr/>
        <a:lstStyle/>
        <a:p>
          <a:endParaRPr lang="fr-BE"/>
        </a:p>
      </dgm:t>
    </dgm:pt>
    <dgm:pt modelId="{79A49FC2-358D-46D1-BADD-6CE3D9F3341A}" type="sibTrans" cxnId="{616D5EBE-A10A-4DBD-95E8-121EAC738FF2}">
      <dgm:prSet/>
      <dgm:spPr/>
      <dgm:t>
        <a:bodyPr/>
        <a:lstStyle/>
        <a:p>
          <a:endParaRPr lang="fr-BE"/>
        </a:p>
      </dgm:t>
    </dgm:pt>
    <dgm:pt modelId="{18D8B210-0A02-4E6A-B6FA-618EF8C531A1}">
      <dgm:prSet phldrT="[Texte]"/>
      <dgm:spPr>
        <a:solidFill>
          <a:schemeClr val="accent1">
            <a:lumMod val="60000"/>
            <a:lumOff val="40000"/>
          </a:schemeClr>
        </a:solidFill>
      </dgm:spPr>
      <dgm:t>
        <a:bodyPr/>
        <a:lstStyle/>
        <a:p>
          <a:r>
            <a:rPr lang="fr-FR" dirty="0"/>
            <a:t>SND</a:t>
          </a:r>
          <a:endParaRPr lang="fr-BE" dirty="0"/>
        </a:p>
      </dgm:t>
    </dgm:pt>
    <dgm:pt modelId="{A614BC29-1EDB-45F3-A825-96E0220EB60B}" type="parTrans" cxnId="{194FA69C-C70D-44D5-AFA1-DA86DA8AB114}">
      <dgm:prSet/>
      <dgm:spPr/>
      <dgm:t>
        <a:bodyPr/>
        <a:lstStyle/>
        <a:p>
          <a:endParaRPr lang="fr-BE"/>
        </a:p>
      </dgm:t>
    </dgm:pt>
    <dgm:pt modelId="{ED247943-8DBC-42CC-8AF7-4FCD0226CD8F}" type="sibTrans" cxnId="{194FA69C-C70D-44D5-AFA1-DA86DA8AB114}">
      <dgm:prSet/>
      <dgm:spPr/>
      <dgm:t>
        <a:bodyPr/>
        <a:lstStyle/>
        <a:p>
          <a:endParaRPr lang="fr-BE"/>
        </a:p>
      </dgm:t>
    </dgm:pt>
    <dgm:pt modelId="{C0843AA0-AEBA-4E2B-BD56-854C88923796}">
      <dgm:prSet phldrT="[Texte]"/>
      <dgm:spPr>
        <a:solidFill>
          <a:schemeClr val="accent1">
            <a:lumMod val="60000"/>
            <a:lumOff val="40000"/>
          </a:schemeClr>
        </a:solidFill>
      </dgm:spPr>
      <dgm:t>
        <a:bodyPr/>
        <a:lstStyle/>
        <a:p>
          <a:r>
            <a:rPr lang="fr-FR" dirty="0"/>
            <a:t>SND</a:t>
          </a:r>
          <a:endParaRPr lang="fr-BE" dirty="0"/>
        </a:p>
      </dgm:t>
    </dgm:pt>
    <dgm:pt modelId="{26D7F9BB-F4B5-4065-8727-00A5B708A2C2}" type="parTrans" cxnId="{C663245A-6830-49D7-A7A7-6AB9870DFBA6}">
      <dgm:prSet/>
      <dgm:spPr/>
      <dgm:t>
        <a:bodyPr/>
        <a:lstStyle/>
        <a:p>
          <a:endParaRPr lang="fr-BE"/>
        </a:p>
      </dgm:t>
    </dgm:pt>
    <dgm:pt modelId="{53AF4C3E-D778-4612-B2EA-8D714B0B6FBB}" type="sibTrans" cxnId="{C663245A-6830-49D7-A7A7-6AB9870DFBA6}">
      <dgm:prSet/>
      <dgm:spPr/>
      <dgm:t>
        <a:bodyPr/>
        <a:lstStyle/>
        <a:p>
          <a:endParaRPr lang="fr-BE"/>
        </a:p>
      </dgm:t>
    </dgm:pt>
    <dgm:pt modelId="{5FA56C6D-5180-4B63-B776-914838910D9E}">
      <dgm:prSet phldrT="[Texte]"/>
      <dgm:spPr>
        <a:solidFill>
          <a:schemeClr val="accent1">
            <a:lumMod val="60000"/>
            <a:lumOff val="40000"/>
          </a:schemeClr>
        </a:solidFill>
      </dgm:spPr>
      <dgm:t>
        <a:bodyPr/>
        <a:lstStyle/>
        <a:p>
          <a:r>
            <a:rPr lang="fr-FR" dirty="0"/>
            <a:t>SND</a:t>
          </a:r>
          <a:endParaRPr lang="fr-BE" dirty="0"/>
        </a:p>
      </dgm:t>
    </dgm:pt>
    <dgm:pt modelId="{85B223B5-A031-4137-A076-6E398A4A0242}" type="parTrans" cxnId="{00D64747-3546-423A-8693-D7A77E138316}">
      <dgm:prSet/>
      <dgm:spPr/>
      <dgm:t>
        <a:bodyPr/>
        <a:lstStyle/>
        <a:p>
          <a:endParaRPr lang="fr-BE"/>
        </a:p>
      </dgm:t>
    </dgm:pt>
    <dgm:pt modelId="{3BB05193-EB16-4438-9C70-AFC08F7AA95C}" type="sibTrans" cxnId="{00D64747-3546-423A-8693-D7A77E138316}">
      <dgm:prSet/>
      <dgm:spPr/>
      <dgm:t>
        <a:bodyPr/>
        <a:lstStyle/>
        <a:p>
          <a:endParaRPr lang="fr-BE"/>
        </a:p>
      </dgm:t>
    </dgm:pt>
    <dgm:pt modelId="{5F197049-7915-4D43-A3A9-1D0E0D331140}">
      <dgm:prSet phldrT="[Texte]"/>
      <dgm:spPr>
        <a:solidFill>
          <a:schemeClr val="accent1">
            <a:lumMod val="60000"/>
            <a:lumOff val="40000"/>
          </a:schemeClr>
        </a:solidFill>
      </dgm:spPr>
      <dgm:t>
        <a:bodyPr/>
        <a:lstStyle/>
        <a:p>
          <a:r>
            <a:rPr lang="fr-FR" dirty="0"/>
            <a:t>SND</a:t>
          </a:r>
          <a:endParaRPr lang="fr-BE" dirty="0"/>
        </a:p>
      </dgm:t>
    </dgm:pt>
    <dgm:pt modelId="{46924033-B453-4A68-8DDA-EB7633250D08}" type="parTrans" cxnId="{51833677-9418-480F-838A-A7C188E439CE}">
      <dgm:prSet/>
      <dgm:spPr/>
      <dgm:t>
        <a:bodyPr/>
        <a:lstStyle/>
        <a:p>
          <a:endParaRPr lang="fr-BE"/>
        </a:p>
      </dgm:t>
    </dgm:pt>
    <dgm:pt modelId="{9ED1C5D3-2A48-475F-A6E1-835B3A619669}" type="sibTrans" cxnId="{51833677-9418-480F-838A-A7C188E439CE}">
      <dgm:prSet/>
      <dgm:spPr/>
      <dgm:t>
        <a:bodyPr/>
        <a:lstStyle/>
        <a:p>
          <a:endParaRPr lang="fr-BE"/>
        </a:p>
      </dgm:t>
    </dgm:pt>
    <dgm:pt modelId="{2B32E778-98D3-439D-AFF5-4D91DECD739D}">
      <dgm:prSet phldrT="[Texte]"/>
      <dgm:spPr>
        <a:solidFill>
          <a:schemeClr val="accent1">
            <a:lumMod val="60000"/>
            <a:lumOff val="40000"/>
          </a:schemeClr>
        </a:solidFill>
      </dgm:spPr>
      <dgm:t>
        <a:bodyPr/>
        <a:lstStyle/>
        <a:p>
          <a:r>
            <a:rPr lang="fr-FR" dirty="0"/>
            <a:t>SND</a:t>
          </a:r>
          <a:endParaRPr lang="fr-BE" dirty="0"/>
        </a:p>
      </dgm:t>
    </dgm:pt>
    <dgm:pt modelId="{4E835196-D4EE-40CE-851D-8B1FC072CF62}" type="parTrans" cxnId="{E6CEFC5C-E706-4713-8726-50C9BB0ED15F}">
      <dgm:prSet/>
      <dgm:spPr/>
      <dgm:t>
        <a:bodyPr/>
        <a:lstStyle/>
        <a:p>
          <a:endParaRPr lang="fr-BE"/>
        </a:p>
      </dgm:t>
    </dgm:pt>
    <dgm:pt modelId="{1A647DB4-F8A1-445E-A41A-B8B93A92E445}" type="sibTrans" cxnId="{E6CEFC5C-E706-4713-8726-50C9BB0ED15F}">
      <dgm:prSet/>
      <dgm:spPr/>
      <dgm:t>
        <a:bodyPr/>
        <a:lstStyle/>
        <a:p>
          <a:endParaRPr lang="fr-BE"/>
        </a:p>
      </dgm:t>
    </dgm:pt>
    <dgm:pt modelId="{440EB84A-470C-43F2-A996-C2A4C08070DB}">
      <dgm:prSet phldrT="[Texte]"/>
      <dgm:spPr>
        <a:solidFill>
          <a:schemeClr val="accent1">
            <a:lumMod val="60000"/>
            <a:lumOff val="40000"/>
          </a:schemeClr>
        </a:solidFill>
      </dgm:spPr>
      <dgm:t>
        <a:bodyPr/>
        <a:lstStyle/>
        <a:p>
          <a:r>
            <a:rPr lang="fr-FR" dirty="0"/>
            <a:t>SND</a:t>
          </a:r>
          <a:endParaRPr lang="fr-BE" dirty="0"/>
        </a:p>
      </dgm:t>
    </dgm:pt>
    <dgm:pt modelId="{92E6B3FA-14A6-4ACF-AC90-B4EF7A6E3838}" type="parTrans" cxnId="{4CBCD59A-4807-4C85-92E4-3CC6AEF75F9D}">
      <dgm:prSet/>
      <dgm:spPr/>
      <dgm:t>
        <a:bodyPr/>
        <a:lstStyle/>
        <a:p>
          <a:endParaRPr lang="fr-BE"/>
        </a:p>
      </dgm:t>
    </dgm:pt>
    <dgm:pt modelId="{3F350F2A-6616-43A6-9EE8-8568E74B3F84}" type="sibTrans" cxnId="{4CBCD59A-4807-4C85-92E4-3CC6AEF75F9D}">
      <dgm:prSet/>
      <dgm:spPr/>
      <dgm:t>
        <a:bodyPr/>
        <a:lstStyle/>
        <a:p>
          <a:endParaRPr lang="fr-BE"/>
        </a:p>
      </dgm:t>
    </dgm:pt>
    <dgm:pt modelId="{7B58D302-46D1-4FFD-AEFD-0CB75F23A931}">
      <dgm:prSet phldrT="[Texte]"/>
      <dgm:spPr>
        <a:solidFill>
          <a:schemeClr val="accent1">
            <a:lumMod val="60000"/>
            <a:lumOff val="40000"/>
          </a:schemeClr>
        </a:solidFill>
      </dgm:spPr>
      <dgm:t>
        <a:bodyPr/>
        <a:lstStyle/>
        <a:p>
          <a:r>
            <a:rPr lang="fr-FR" dirty="0">
              <a:solidFill>
                <a:schemeClr val="tx1"/>
              </a:solidFill>
            </a:rPr>
            <a:t>MCS</a:t>
          </a:r>
          <a:endParaRPr lang="fr-BE" dirty="0">
            <a:solidFill>
              <a:schemeClr val="tx1"/>
            </a:solidFill>
          </a:endParaRPr>
        </a:p>
      </dgm:t>
    </dgm:pt>
    <dgm:pt modelId="{C38ECCCC-E551-48C6-9E14-4BE1FB0CB520}" type="parTrans" cxnId="{6C856DF6-B0DF-44B7-89CF-F4F0765BD7D4}">
      <dgm:prSet/>
      <dgm:spPr/>
      <dgm:t>
        <a:bodyPr/>
        <a:lstStyle/>
        <a:p>
          <a:endParaRPr lang="fr-BE"/>
        </a:p>
      </dgm:t>
    </dgm:pt>
    <dgm:pt modelId="{A1383F13-F07D-414B-902B-0C6B857BB847}" type="sibTrans" cxnId="{6C856DF6-B0DF-44B7-89CF-F4F0765BD7D4}">
      <dgm:prSet/>
      <dgm:spPr/>
      <dgm:t>
        <a:bodyPr/>
        <a:lstStyle/>
        <a:p>
          <a:endParaRPr lang="fr-BE"/>
        </a:p>
      </dgm:t>
    </dgm:pt>
    <dgm:pt modelId="{1DBA84BD-B1B8-44EB-83FD-18009AB45F14}">
      <dgm:prSet phldrT="[Texte]"/>
      <dgm:spPr>
        <a:solidFill>
          <a:schemeClr val="accent1">
            <a:lumMod val="60000"/>
            <a:lumOff val="40000"/>
          </a:schemeClr>
        </a:solidFill>
      </dgm:spPr>
      <dgm:t>
        <a:bodyPr/>
        <a:lstStyle/>
        <a:p>
          <a:r>
            <a:rPr lang="fr-FR" dirty="0">
              <a:solidFill>
                <a:schemeClr val="tx1"/>
              </a:solidFill>
            </a:rPr>
            <a:t>MCS</a:t>
          </a:r>
          <a:endParaRPr lang="fr-BE" dirty="0">
            <a:solidFill>
              <a:schemeClr val="tx1"/>
            </a:solidFill>
          </a:endParaRPr>
        </a:p>
      </dgm:t>
    </dgm:pt>
    <dgm:pt modelId="{4250BC24-D639-494C-B53A-D4EC337CD3A8}" type="parTrans" cxnId="{6A0055BD-BD3B-420C-B383-D509717DF231}">
      <dgm:prSet/>
      <dgm:spPr/>
      <dgm:t>
        <a:bodyPr/>
        <a:lstStyle/>
        <a:p>
          <a:endParaRPr lang="fr-BE"/>
        </a:p>
      </dgm:t>
    </dgm:pt>
    <dgm:pt modelId="{FBEDFB21-A3C9-4811-8718-8D3AEE323A01}" type="sibTrans" cxnId="{6A0055BD-BD3B-420C-B383-D509717DF231}">
      <dgm:prSet/>
      <dgm:spPr/>
      <dgm:t>
        <a:bodyPr/>
        <a:lstStyle/>
        <a:p>
          <a:endParaRPr lang="fr-BE"/>
        </a:p>
      </dgm:t>
    </dgm:pt>
    <dgm:pt modelId="{54DBE9DD-BC3C-442F-A669-4E32B3BB6870}">
      <dgm:prSet phldrT="[Texte]"/>
      <dgm:spPr>
        <a:solidFill>
          <a:schemeClr val="accent1">
            <a:lumMod val="60000"/>
            <a:lumOff val="40000"/>
          </a:schemeClr>
        </a:solidFill>
      </dgm:spPr>
      <dgm:t>
        <a:bodyPr/>
        <a:lstStyle/>
        <a:p>
          <a:r>
            <a:rPr lang="fr-FR" dirty="0">
              <a:solidFill>
                <a:schemeClr val="tx1"/>
              </a:solidFill>
            </a:rPr>
            <a:t>MCS</a:t>
          </a:r>
          <a:endParaRPr lang="fr-BE" dirty="0">
            <a:solidFill>
              <a:schemeClr val="tx1"/>
            </a:solidFill>
          </a:endParaRPr>
        </a:p>
      </dgm:t>
    </dgm:pt>
    <dgm:pt modelId="{C919636A-2107-40D4-AA85-D5E6969BF662}" type="parTrans" cxnId="{C6AD9624-516B-45CD-B18F-BBD3FB0420E1}">
      <dgm:prSet/>
      <dgm:spPr/>
      <dgm:t>
        <a:bodyPr/>
        <a:lstStyle/>
        <a:p>
          <a:endParaRPr lang="fr-BE"/>
        </a:p>
      </dgm:t>
    </dgm:pt>
    <dgm:pt modelId="{47242667-5B80-4B68-8DAB-32A03E83594F}" type="sibTrans" cxnId="{C6AD9624-516B-45CD-B18F-BBD3FB0420E1}">
      <dgm:prSet/>
      <dgm:spPr/>
      <dgm:t>
        <a:bodyPr/>
        <a:lstStyle/>
        <a:p>
          <a:endParaRPr lang="fr-BE"/>
        </a:p>
      </dgm:t>
    </dgm:pt>
    <dgm:pt modelId="{8EEC48F9-9329-49DA-8974-B158FF5EE7D5}">
      <dgm:prSet phldrT="[Texte]"/>
      <dgm:spPr>
        <a:solidFill>
          <a:schemeClr val="accent1">
            <a:lumMod val="60000"/>
            <a:lumOff val="40000"/>
          </a:schemeClr>
        </a:solidFill>
      </dgm:spPr>
      <dgm:t>
        <a:bodyPr/>
        <a:lstStyle/>
        <a:p>
          <a:r>
            <a:rPr lang="fr-FR" dirty="0">
              <a:solidFill>
                <a:schemeClr val="tx1"/>
              </a:solidFill>
            </a:rPr>
            <a:t>MCS</a:t>
          </a:r>
          <a:endParaRPr lang="fr-BE" dirty="0">
            <a:solidFill>
              <a:schemeClr val="tx1"/>
            </a:solidFill>
          </a:endParaRPr>
        </a:p>
      </dgm:t>
    </dgm:pt>
    <dgm:pt modelId="{89727289-7E01-46C0-A762-F7299B57FEA4}" type="parTrans" cxnId="{83775061-76AA-419E-A0F0-ECF6ACEEE138}">
      <dgm:prSet/>
      <dgm:spPr/>
      <dgm:t>
        <a:bodyPr/>
        <a:lstStyle/>
        <a:p>
          <a:endParaRPr lang="fr-BE"/>
        </a:p>
      </dgm:t>
    </dgm:pt>
    <dgm:pt modelId="{4026A48C-14AA-48B0-A8D9-BABAE7D42789}" type="sibTrans" cxnId="{83775061-76AA-419E-A0F0-ECF6ACEEE138}">
      <dgm:prSet/>
      <dgm:spPr/>
      <dgm:t>
        <a:bodyPr/>
        <a:lstStyle/>
        <a:p>
          <a:endParaRPr lang="fr-BE"/>
        </a:p>
      </dgm:t>
    </dgm:pt>
    <dgm:pt modelId="{1AE18674-BF61-4C8A-A60A-4B4B875F158C}">
      <dgm:prSet phldrT="[Texte]"/>
      <dgm:spPr>
        <a:solidFill>
          <a:schemeClr val="accent1">
            <a:lumMod val="60000"/>
            <a:lumOff val="40000"/>
          </a:schemeClr>
        </a:solidFill>
      </dgm:spPr>
      <dgm:t>
        <a:bodyPr/>
        <a:lstStyle/>
        <a:p>
          <a:r>
            <a:rPr lang="fr-FR" dirty="0"/>
            <a:t>/</a:t>
          </a:r>
          <a:endParaRPr lang="fr-BE" dirty="0"/>
        </a:p>
      </dgm:t>
    </dgm:pt>
    <dgm:pt modelId="{329A4715-2053-41BF-86EA-F7CEFBF11A03}" type="parTrans" cxnId="{C8916C56-99D1-413F-8098-B5E8656584F2}">
      <dgm:prSet/>
      <dgm:spPr/>
      <dgm:t>
        <a:bodyPr/>
        <a:lstStyle/>
        <a:p>
          <a:endParaRPr lang="fr-BE"/>
        </a:p>
      </dgm:t>
    </dgm:pt>
    <dgm:pt modelId="{D7A0EC61-5652-4AF6-A0D7-8ACB5375CCC1}" type="sibTrans" cxnId="{C8916C56-99D1-413F-8098-B5E8656584F2}">
      <dgm:prSet/>
      <dgm:spPr/>
      <dgm:t>
        <a:bodyPr/>
        <a:lstStyle/>
        <a:p>
          <a:endParaRPr lang="fr-BE"/>
        </a:p>
      </dgm:t>
    </dgm:pt>
    <dgm:pt modelId="{4F0A7775-A10E-4EE6-B618-47EC60961BE0}">
      <dgm:prSet phldrT="[Texte]"/>
      <dgm:spPr>
        <a:solidFill>
          <a:schemeClr val="accent1">
            <a:lumMod val="60000"/>
            <a:lumOff val="40000"/>
          </a:schemeClr>
        </a:solidFill>
      </dgm:spPr>
      <dgm:t>
        <a:bodyPr/>
        <a:lstStyle/>
        <a:p>
          <a:r>
            <a:rPr lang="fr-FR" dirty="0"/>
            <a:t>/</a:t>
          </a:r>
          <a:endParaRPr lang="fr-BE" dirty="0"/>
        </a:p>
      </dgm:t>
    </dgm:pt>
    <dgm:pt modelId="{A10AA095-DE3F-4E46-954F-2A01BF1A1EFF}" type="parTrans" cxnId="{093DF901-8FD6-44E3-ADE3-689636267296}">
      <dgm:prSet/>
      <dgm:spPr/>
      <dgm:t>
        <a:bodyPr/>
        <a:lstStyle/>
        <a:p>
          <a:endParaRPr lang="fr-BE"/>
        </a:p>
      </dgm:t>
    </dgm:pt>
    <dgm:pt modelId="{43D184FA-3760-4D55-A88D-EEB1AB8F1EA5}" type="sibTrans" cxnId="{093DF901-8FD6-44E3-ADE3-689636267296}">
      <dgm:prSet/>
      <dgm:spPr/>
      <dgm:t>
        <a:bodyPr/>
        <a:lstStyle/>
        <a:p>
          <a:endParaRPr lang="fr-BE"/>
        </a:p>
      </dgm:t>
    </dgm:pt>
    <dgm:pt modelId="{066CD2B0-A084-4F8D-BC8C-8E898E489202}">
      <dgm:prSet phldrT="[Texte]"/>
      <dgm:spPr>
        <a:solidFill>
          <a:schemeClr val="accent1">
            <a:lumMod val="60000"/>
            <a:lumOff val="40000"/>
          </a:schemeClr>
        </a:solidFill>
      </dgm:spPr>
      <dgm:t>
        <a:bodyPr/>
        <a:lstStyle/>
        <a:p>
          <a:r>
            <a:rPr lang="fr-FR" dirty="0"/>
            <a:t>/</a:t>
          </a:r>
          <a:endParaRPr lang="fr-BE" dirty="0"/>
        </a:p>
      </dgm:t>
    </dgm:pt>
    <dgm:pt modelId="{D41CA7E0-BCED-4186-863B-E71243DF531B}" type="parTrans" cxnId="{9B9F7CF0-9B52-4A8C-AC56-FE8007931022}">
      <dgm:prSet/>
      <dgm:spPr/>
      <dgm:t>
        <a:bodyPr/>
        <a:lstStyle/>
        <a:p>
          <a:endParaRPr lang="fr-BE"/>
        </a:p>
      </dgm:t>
    </dgm:pt>
    <dgm:pt modelId="{523D3AA8-E970-4197-9FF7-E7491A707BD8}" type="sibTrans" cxnId="{9B9F7CF0-9B52-4A8C-AC56-FE8007931022}">
      <dgm:prSet/>
      <dgm:spPr/>
      <dgm:t>
        <a:bodyPr/>
        <a:lstStyle/>
        <a:p>
          <a:endParaRPr lang="fr-BE"/>
        </a:p>
      </dgm:t>
    </dgm:pt>
    <dgm:pt modelId="{9B5623C6-A675-496D-A195-CCFB607F0181}">
      <dgm:prSet phldrT="[Texte]"/>
      <dgm:spPr>
        <a:solidFill>
          <a:schemeClr val="accent1">
            <a:lumMod val="60000"/>
            <a:lumOff val="40000"/>
          </a:schemeClr>
        </a:solidFill>
      </dgm:spPr>
      <dgm:t>
        <a:bodyPr/>
        <a:lstStyle/>
        <a:p>
          <a:r>
            <a:rPr lang="fr-FR" dirty="0"/>
            <a:t>/</a:t>
          </a:r>
          <a:endParaRPr lang="fr-BE" dirty="0"/>
        </a:p>
      </dgm:t>
    </dgm:pt>
    <dgm:pt modelId="{C653D55B-6845-42D5-962B-9A2D3089E767}" type="parTrans" cxnId="{671F84B9-4EC8-4AB6-A167-2464403B2293}">
      <dgm:prSet/>
      <dgm:spPr/>
      <dgm:t>
        <a:bodyPr/>
        <a:lstStyle/>
        <a:p>
          <a:endParaRPr lang="fr-BE"/>
        </a:p>
      </dgm:t>
    </dgm:pt>
    <dgm:pt modelId="{6A040BB2-AECF-42D5-9049-2FBC1407C4AA}" type="sibTrans" cxnId="{671F84B9-4EC8-4AB6-A167-2464403B2293}">
      <dgm:prSet/>
      <dgm:spPr/>
      <dgm:t>
        <a:bodyPr/>
        <a:lstStyle/>
        <a:p>
          <a:endParaRPr lang="fr-BE"/>
        </a:p>
      </dgm:t>
    </dgm:pt>
    <dgm:pt modelId="{752E2821-9EBA-4359-AEB8-54C8372D3F09}">
      <dgm:prSet phldrT="[Texte]"/>
      <dgm:spPr>
        <a:solidFill>
          <a:schemeClr val="accent1">
            <a:lumMod val="60000"/>
            <a:lumOff val="40000"/>
          </a:schemeClr>
        </a:solidFill>
      </dgm:spPr>
      <dgm:t>
        <a:bodyPr/>
        <a:lstStyle/>
        <a:p>
          <a:r>
            <a:rPr lang="fr-FR" dirty="0"/>
            <a:t>/</a:t>
          </a:r>
          <a:endParaRPr lang="fr-BE" dirty="0"/>
        </a:p>
      </dgm:t>
    </dgm:pt>
    <dgm:pt modelId="{83815C6C-2A3E-48DF-96A3-83C976BDBA74}" type="parTrans" cxnId="{914BA033-4AB3-4D74-9DB7-42D60B588BFE}">
      <dgm:prSet/>
      <dgm:spPr/>
      <dgm:t>
        <a:bodyPr/>
        <a:lstStyle/>
        <a:p>
          <a:endParaRPr lang="fr-BE"/>
        </a:p>
      </dgm:t>
    </dgm:pt>
    <dgm:pt modelId="{2E8A7430-8B69-4D76-8D6F-EDF1B1BBBB9E}" type="sibTrans" cxnId="{914BA033-4AB3-4D74-9DB7-42D60B588BFE}">
      <dgm:prSet/>
      <dgm:spPr/>
      <dgm:t>
        <a:bodyPr/>
        <a:lstStyle/>
        <a:p>
          <a:endParaRPr lang="fr-BE"/>
        </a:p>
      </dgm:t>
    </dgm:pt>
    <dgm:pt modelId="{EC214E2D-35D2-4995-8015-4D89BB665F77}">
      <dgm:prSet phldrT="[Texte]"/>
      <dgm:spPr>
        <a:solidFill>
          <a:schemeClr val="accent1">
            <a:lumMod val="60000"/>
            <a:lumOff val="40000"/>
          </a:schemeClr>
        </a:solidFill>
      </dgm:spPr>
      <dgm:t>
        <a:bodyPr/>
        <a:lstStyle/>
        <a:p>
          <a:r>
            <a:rPr lang="fr-FR" dirty="0"/>
            <a:t>/</a:t>
          </a:r>
          <a:endParaRPr lang="fr-BE" dirty="0"/>
        </a:p>
      </dgm:t>
    </dgm:pt>
    <dgm:pt modelId="{A8B89B0F-D0EB-4376-BFB5-EF55C432F1E4}" type="parTrans" cxnId="{B3A9F2F8-C7D5-4171-9B9C-CA151A5ACBA4}">
      <dgm:prSet/>
      <dgm:spPr/>
      <dgm:t>
        <a:bodyPr/>
        <a:lstStyle/>
        <a:p>
          <a:endParaRPr lang="fr-BE"/>
        </a:p>
      </dgm:t>
    </dgm:pt>
    <dgm:pt modelId="{E2841AAE-B295-4A21-B1A1-D527FFEB5A78}" type="sibTrans" cxnId="{B3A9F2F8-C7D5-4171-9B9C-CA151A5ACBA4}">
      <dgm:prSet/>
      <dgm:spPr/>
      <dgm:t>
        <a:bodyPr/>
        <a:lstStyle/>
        <a:p>
          <a:endParaRPr lang="fr-BE"/>
        </a:p>
      </dgm:t>
    </dgm:pt>
    <dgm:pt modelId="{1802F05B-2A73-46B8-B0FB-0A85FF290D9B}">
      <dgm:prSet phldrT="[Texte]"/>
      <dgm:spPr>
        <a:solidFill>
          <a:schemeClr val="accent1">
            <a:lumMod val="60000"/>
            <a:lumOff val="40000"/>
          </a:schemeClr>
        </a:solidFill>
      </dgm:spPr>
      <dgm:t>
        <a:bodyPr/>
        <a:lstStyle/>
        <a:p>
          <a:r>
            <a:rPr lang="fr-FR" dirty="0"/>
            <a:t>/</a:t>
          </a:r>
          <a:endParaRPr lang="fr-BE" dirty="0"/>
        </a:p>
      </dgm:t>
    </dgm:pt>
    <dgm:pt modelId="{DCFFEEA0-86A4-4024-8ABD-4B5521362F00}" type="parTrans" cxnId="{FA4801C3-329C-4869-9303-E514845543A4}">
      <dgm:prSet/>
      <dgm:spPr/>
      <dgm:t>
        <a:bodyPr/>
        <a:lstStyle/>
        <a:p>
          <a:endParaRPr lang="fr-BE"/>
        </a:p>
      </dgm:t>
    </dgm:pt>
    <dgm:pt modelId="{365A12F8-529D-4AB6-B2BD-2128E94AD0CB}" type="sibTrans" cxnId="{FA4801C3-329C-4869-9303-E514845543A4}">
      <dgm:prSet/>
      <dgm:spPr/>
      <dgm:t>
        <a:bodyPr/>
        <a:lstStyle/>
        <a:p>
          <a:endParaRPr lang="fr-BE"/>
        </a:p>
      </dgm:t>
    </dgm:pt>
    <dgm:pt modelId="{094BC82D-759A-4CCC-8C90-E14E0DEDCB80}">
      <dgm:prSet phldrT="[Texte]"/>
      <dgm:spPr>
        <a:solidFill>
          <a:schemeClr val="accent1">
            <a:lumMod val="60000"/>
            <a:lumOff val="40000"/>
          </a:schemeClr>
        </a:solidFill>
      </dgm:spPr>
      <dgm:t>
        <a:bodyPr/>
        <a:lstStyle/>
        <a:p>
          <a:r>
            <a:rPr lang="fr-FR" dirty="0"/>
            <a:t>/</a:t>
          </a:r>
          <a:endParaRPr lang="fr-BE" dirty="0"/>
        </a:p>
      </dgm:t>
    </dgm:pt>
    <dgm:pt modelId="{6B7BB22A-7D56-4C96-962F-43C064C1BB00}" type="parTrans" cxnId="{ADACAFA0-1F5A-412D-BD3B-B03E0BEFB919}">
      <dgm:prSet/>
      <dgm:spPr/>
      <dgm:t>
        <a:bodyPr/>
        <a:lstStyle/>
        <a:p>
          <a:endParaRPr lang="fr-BE"/>
        </a:p>
      </dgm:t>
    </dgm:pt>
    <dgm:pt modelId="{8C6FD408-A0B7-4E43-8D6B-D20C80DE0C6C}" type="sibTrans" cxnId="{ADACAFA0-1F5A-412D-BD3B-B03E0BEFB919}">
      <dgm:prSet/>
      <dgm:spPr/>
      <dgm:t>
        <a:bodyPr/>
        <a:lstStyle/>
        <a:p>
          <a:endParaRPr lang="fr-BE"/>
        </a:p>
      </dgm:t>
    </dgm:pt>
    <dgm:pt modelId="{8944CFE7-DE9D-4972-838E-D57349DDDDD8}">
      <dgm:prSet phldrT="[Texte]"/>
      <dgm:spPr>
        <a:solidFill>
          <a:schemeClr val="accent1">
            <a:lumMod val="60000"/>
            <a:lumOff val="40000"/>
          </a:schemeClr>
        </a:solidFill>
      </dgm:spPr>
      <dgm:t>
        <a:bodyPr/>
        <a:lstStyle/>
        <a:p>
          <a:r>
            <a:rPr lang="fr-FR" dirty="0"/>
            <a:t>SND</a:t>
          </a:r>
          <a:endParaRPr lang="fr-BE" dirty="0"/>
        </a:p>
      </dgm:t>
    </dgm:pt>
    <dgm:pt modelId="{7241127D-5CE1-426A-B358-A85A508EFCC8}" type="parTrans" cxnId="{FECAF8A3-C3F2-4E11-992A-DE06EE9A49C5}">
      <dgm:prSet/>
      <dgm:spPr/>
      <dgm:t>
        <a:bodyPr/>
        <a:lstStyle/>
        <a:p>
          <a:endParaRPr lang="fr-BE"/>
        </a:p>
      </dgm:t>
    </dgm:pt>
    <dgm:pt modelId="{4E6AEABB-2289-43B5-98CA-97E7734601E7}" type="sibTrans" cxnId="{FECAF8A3-C3F2-4E11-992A-DE06EE9A49C5}">
      <dgm:prSet/>
      <dgm:spPr/>
      <dgm:t>
        <a:bodyPr/>
        <a:lstStyle/>
        <a:p>
          <a:endParaRPr lang="fr-BE"/>
        </a:p>
      </dgm:t>
    </dgm:pt>
    <dgm:pt modelId="{D36855EE-6FBD-49B7-A0A8-D2136FD08651}">
      <dgm:prSet phldrT="[Texte]"/>
      <dgm:spPr>
        <a:solidFill>
          <a:schemeClr val="accent1">
            <a:lumMod val="60000"/>
            <a:lumOff val="40000"/>
          </a:schemeClr>
        </a:solidFill>
      </dgm:spPr>
      <dgm:t>
        <a:bodyPr/>
        <a:lstStyle/>
        <a:p>
          <a:r>
            <a:rPr lang="fr-FR" dirty="0"/>
            <a:t>SND</a:t>
          </a:r>
          <a:endParaRPr lang="fr-BE" dirty="0"/>
        </a:p>
      </dgm:t>
    </dgm:pt>
    <dgm:pt modelId="{6B20890F-95C8-41DA-A176-91B3D783FB3E}" type="parTrans" cxnId="{52F3821B-3BA0-4CF8-B2C1-9BBA5A38622E}">
      <dgm:prSet/>
      <dgm:spPr/>
      <dgm:t>
        <a:bodyPr/>
        <a:lstStyle/>
        <a:p>
          <a:endParaRPr lang="fr-BE"/>
        </a:p>
      </dgm:t>
    </dgm:pt>
    <dgm:pt modelId="{D1D066C3-02C8-478F-B7D5-E55F34F416CB}" type="sibTrans" cxnId="{52F3821B-3BA0-4CF8-B2C1-9BBA5A38622E}">
      <dgm:prSet/>
      <dgm:spPr/>
      <dgm:t>
        <a:bodyPr/>
        <a:lstStyle/>
        <a:p>
          <a:endParaRPr lang="fr-BE"/>
        </a:p>
      </dgm:t>
    </dgm:pt>
    <dgm:pt modelId="{696C6F1F-1FD8-487D-B245-91FB21646FE0}">
      <dgm:prSet phldrT="[Texte]"/>
      <dgm:spPr>
        <a:solidFill>
          <a:schemeClr val="accent1">
            <a:lumMod val="60000"/>
            <a:lumOff val="40000"/>
          </a:schemeClr>
        </a:solidFill>
      </dgm:spPr>
      <dgm:t>
        <a:bodyPr/>
        <a:lstStyle/>
        <a:p>
          <a:r>
            <a:rPr lang="fr-FR" dirty="0"/>
            <a:t>SND</a:t>
          </a:r>
          <a:endParaRPr lang="fr-BE" dirty="0"/>
        </a:p>
      </dgm:t>
    </dgm:pt>
    <dgm:pt modelId="{EE42EB57-ED10-49EA-BBAC-65EADE5CA74A}" type="parTrans" cxnId="{70DCEAAF-C0C6-4BFC-A6E0-DC08BDF4E27F}">
      <dgm:prSet/>
      <dgm:spPr/>
      <dgm:t>
        <a:bodyPr/>
        <a:lstStyle/>
        <a:p>
          <a:endParaRPr lang="fr-BE"/>
        </a:p>
      </dgm:t>
    </dgm:pt>
    <dgm:pt modelId="{E116936A-D0B0-4E00-84D5-79B56A211E0B}" type="sibTrans" cxnId="{70DCEAAF-C0C6-4BFC-A6E0-DC08BDF4E27F}">
      <dgm:prSet/>
      <dgm:spPr/>
      <dgm:t>
        <a:bodyPr/>
        <a:lstStyle/>
        <a:p>
          <a:endParaRPr lang="fr-BE"/>
        </a:p>
      </dgm:t>
    </dgm:pt>
    <dgm:pt modelId="{0B39CDB9-D6C7-40E4-BF03-F8D080E1EF75}">
      <dgm:prSet phldrT="[Texte]"/>
      <dgm:spPr>
        <a:solidFill>
          <a:schemeClr val="accent1">
            <a:lumMod val="60000"/>
            <a:lumOff val="40000"/>
          </a:schemeClr>
        </a:solidFill>
      </dgm:spPr>
      <dgm:t>
        <a:bodyPr/>
        <a:lstStyle/>
        <a:p>
          <a:r>
            <a:rPr lang="fr-FR" dirty="0">
              <a:solidFill>
                <a:schemeClr val="tx1"/>
              </a:solidFill>
            </a:rPr>
            <a:t>MCS</a:t>
          </a:r>
          <a:endParaRPr lang="fr-BE" dirty="0">
            <a:solidFill>
              <a:schemeClr val="tx1"/>
            </a:solidFill>
          </a:endParaRPr>
        </a:p>
      </dgm:t>
    </dgm:pt>
    <dgm:pt modelId="{EB637D96-B5B8-45DF-9BB4-065ECF11D0A8}" type="parTrans" cxnId="{D91D67AC-A2FF-460F-AB7D-9200B3299B37}">
      <dgm:prSet/>
      <dgm:spPr/>
      <dgm:t>
        <a:bodyPr/>
        <a:lstStyle/>
        <a:p>
          <a:endParaRPr lang="fr-BE"/>
        </a:p>
      </dgm:t>
    </dgm:pt>
    <dgm:pt modelId="{348E0327-B950-424B-9815-9CED806F6ADF}" type="sibTrans" cxnId="{D91D67AC-A2FF-460F-AB7D-9200B3299B37}">
      <dgm:prSet/>
      <dgm:spPr/>
      <dgm:t>
        <a:bodyPr/>
        <a:lstStyle/>
        <a:p>
          <a:endParaRPr lang="fr-BE"/>
        </a:p>
      </dgm:t>
    </dgm:pt>
    <dgm:pt modelId="{DADC2D96-9CE9-4B07-82A9-6686AEC36964}">
      <dgm:prSet phldrT="[Texte]"/>
      <dgm:spPr>
        <a:solidFill>
          <a:schemeClr val="accent1">
            <a:lumMod val="60000"/>
            <a:lumOff val="40000"/>
          </a:schemeClr>
        </a:solidFill>
      </dgm:spPr>
      <dgm:t>
        <a:bodyPr/>
        <a:lstStyle/>
        <a:p>
          <a:r>
            <a:rPr lang="fr-FR" dirty="0">
              <a:solidFill>
                <a:schemeClr val="tx1"/>
              </a:solidFill>
            </a:rPr>
            <a:t>MCS</a:t>
          </a:r>
          <a:endParaRPr lang="fr-BE" dirty="0">
            <a:solidFill>
              <a:schemeClr val="tx1"/>
            </a:solidFill>
          </a:endParaRPr>
        </a:p>
      </dgm:t>
    </dgm:pt>
    <dgm:pt modelId="{40C81036-892E-4B32-91A2-B881FD11C847}" type="parTrans" cxnId="{75616B50-952B-4F05-9E8B-5995D6F5A423}">
      <dgm:prSet/>
      <dgm:spPr/>
      <dgm:t>
        <a:bodyPr/>
        <a:lstStyle/>
        <a:p>
          <a:endParaRPr lang="fr-BE"/>
        </a:p>
      </dgm:t>
    </dgm:pt>
    <dgm:pt modelId="{9622A077-6D3F-4065-A046-1F6636B813F0}" type="sibTrans" cxnId="{75616B50-952B-4F05-9E8B-5995D6F5A423}">
      <dgm:prSet/>
      <dgm:spPr/>
      <dgm:t>
        <a:bodyPr/>
        <a:lstStyle/>
        <a:p>
          <a:endParaRPr lang="fr-BE"/>
        </a:p>
      </dgm:t>
    </dgm:pt>
    <dgm:pt modelId="{A2D6933D-13D2-4D93-9CB2-56F6FC95C76C}">
      <dgm:prSet phldrT="[Texte]"/>
      <dgm:spPr>
        <a:solidFill>
          <a:schemeClr val="accent1">
            <a:lumMod val="60000"/>
            <a:lumOff val="40000"/>
          </a:schemeClr>
        </a:solidFill>
      </dgm:spPr>
      <dgm:t>
        <a:bodyPr/>
        <a:lstStyle/>
        <a:p>
          <a:r>
            <a:rPr lang="fr-FR" dirty="0">
              <a:solidFill>
                <a:schemeClr val="tx1"/>
              </a:solidFill>
            </a:rPr>
            <a:t>MCS</a:t>
          </a:r>
          <a:endParaRPr lang="fr-BE" dirty="0">
            <a:solidFill>
              <a:schemeClr val="tx1"/>
            </a:solidFill>
          </a:endParaRPr>
        </a:p>
      </dgm:t>
    </dgm:pt>
    <dgm:pt modelId="{ADE48A9E-6E80-46D1-ACBF-C44E14193D3C}" type="parTrans" cxnId="{BD53A613-7231-433C-B2D5-30BA0170DE7A}">
      <dgm:prSet/>
      <dgm:spPr/>
      <dgm:t>
        <a:bodyPr/>
        <a:lstStyle/>
        <a:p>
          <a:endParaRPr lang="fr-BE"/>
        </a:p>
      </dgm:t>
    </dgm:pt>
    <dgm:pt modelId="{ED1CB362-7541-437E-8912-6DAA86AF9309}" type="sibTrans" cxnId="{BD53A613-7231-433C-B2D5-30BA0170DE7A}">
      <dgm:prSet/>
      <dgm:spPr/>
      <dgm:t>
        <a:bodyPr/>
        <a:lstStyle/>
        <a:p>
          <a:endParaRPr lang="fr-BE"/>
        </a:p>
      </dgm:t>
    </dgm:pt>
    <dgm:pt modelId="{2394417E-B764-46CC-AF7B-2056FE1A07BB}">
      <dgm:prSet phldrT="[Texte]"/>
      <dgm:spPr>
        <a:solidFill>
          <a:schemeClr val="accent1">
            <a:lumMod val="60000"/>
            <a:lumOff val="40000"/>
          </a:schemeClr>
        </a:solidFill>
      </dgm:spPr>
      <dgm:t>
        <a:bodyPr/>
        <a:lstStyle/>
        <a:p>
          <a:r>
            <a:rPr lang="fr-FR" dirty="0">
              <a:solidFill>
                <a:schemeClr val="tx1"/>
              </a:solidFill>
            </a:rPr>
            <a:t>MCS</a:t>
          </a:r>
          <a:endParaRPr lang="fr-BE" dirty="0">
            <a:solidFill>
              <a:schemeClr val="tx1"/>
            </a:solidFill>
          </a:endParaRPr>
        </a:p>
      </dgm:t>
    </dgm:pt>
    <dgm:pt modelId="{EFEF013C-0C3E-4A31-A05E-1383A12925F7}" type="parTrans" cxnId="{13281805-503A-401B-B466-EBEA10E9BC14}">
      <dgm:prSet/>
      <dgm:spPr/>
      <dgm:t>
        <a:bodyPr/>
        <a:lstStyle/>
        <a:p>
          <a:endParaRPr lang="fr-BE"/>
        </a:p>
      </dgm:t>
    </dgm:pt>
    <dgm:pt modelId="{68A20078-201F-493B-823E-34CD6C06F86C}" type="sibTrans" cxnId="{13281805-503A-401B-B466-EBEA10E9BC14}">
      <dgm:prSet/>
      <dgm:spPr/>
      <dgm:t>
        <a:bodyPr/>
        <a:lstStyle/>
        <a:p>
          <a:endParaRPr lang="fr-BE"/>
        </a:p>
      </dgm:t>
    </dgm:pt>
    <dgm:pt modelId="{4CC15CE7-CEBF-42B9-9E07-279124C4FAA0}">
      <dgm:prSet phldrT="[Texte]"/>
      <dgm:spPr>
        <a:solidFill>
          <a:schemeClr val="accent1">
            <a:lumMod val="60000"/>
            <a:lumOff val="40000"/>
          </a:schemeClr>
        </a:solidFill>
      </dgm:spPr>
      <dgm:t>
        <a:bodyPr/>
        <a:lstStyle/>
        <a:p>
          <a:r>
            <a:rPr lang="fr-FR" dirty="0">
              <a:solidFill>
                <a:schemeClr val="tx1"/>
              </a:solidFill>
            </a:rPr>
            <a:t>MCS</a:t>
          </a:r>
          <a:endParaRPr lang="fr-BE" dirty="0">
            <a:solidFill>
              <a:schemeClr val="tx1"/>
            </a:solidFill>
          </a:endParaRPr>
        </a:p>
      </dgm:t>
    </dgm:pt>
    <dgm:pt modelId="{E2A52A91-9BB2-4920-BE9C-988FCF0AC75C}" type="parTrans" cxnId="{388B55AA-6A8C-4A89-9619-378669AE5114}">
      <dgm:prSet/>
      <dgm:spPr/>
      <dgm:t>
        <a:bodyPr/>
        <a:lstStyle/>
        <a:p>
          <a:endParaRPr lang="fr-BE"/>
        </a:p>
      </dgm:t>
    </dgm:pt>
    <dgm:pt modelId="{010A54BD-A849-4D0C-B2DC-C3F70B1C1142}" type="sibTrans" cxnId="{388B55AA-6A8C-4A89-9619-378669AE5114}">
      <dgm:prSet/>
      <dgm:spPr/>
      <dgm:t>
        <a:bodyPr/>
        <a:lstStyle/>
        <a:p>
          <a:endParaRPr lang="fr-BE"/>
        </a:p>
      </dgm:t>
    </dgm:pt>
    <dgm:pt modelId="{0234C985-B282-4362-8D09-7728202E746E}" type="pres">
      <dgm:prSet presAssocID="{B17AA497-F021-48A0-B4EF-2D4FFF00FE9D}" presName="diagram" presStyleCnt="0">
        <dgm:presLayoutVars>
          <dgm:dir/>
          <dgm:resizeHandles val="exact"/>
        </dgm:presLayoutVars>
      </dgm:prSet>
      <dgm:spPr/>
    </dgm:pt>
    <dgm:pt modelId="{2C84D9D9-4777-4F69-B5A0-F5DCFC580248}" type="pres">
      <dgm:prSet presAssocID="{D65CEBA4-B4A1-4AFC-964B-7077BA2ACA78}" presName="node" presStyleLbl="node1" presStyleIdx="0" presStyleCnt="27" custLinFactNeighborX="80" custLinFactNeighborY="1250">
        <dgm:presLayoutVars>
          <dgm:bulletEnabled val="1"/>
        </dgm:presLayoutVars>
      </dgm:prSet>
      <dgm:spPr/>
    </dgm:pt>
    <dgm:pt modelId="{E35BABD6-EBA7-455C-97B1-AB3A77916A94}" type="pres">
      <dgm:prSet presAssocID="{79A49FC2-358D-46D1-BADD-6CE3D9F3341A}" presName="sibTrans" presStyleCnt="0"/>
      <dgm:spPr/>
    </dgm:pt>
    <dgm:pt modelId="{AAAF855B-702F-4566-894A-7D523F46A8B9}" type="pres">
      <dgm:prSet presAssocID="{18D8B210-0A02-4E6A-B6FA-618EF8C531A1}" presName="node" presStyleLbl="node1" presStyleIdx="1" presStyleCnt="27" custLinFactNeighborX="80" custLinFactNeighborY="1250">
        <dgm:presLayoutVars>
          <dgm:bulletEnabled val="1"/>
        </dgm:presLayoutVars>
      </dgm:prSet>
      <dgm:spPr/>
    </dgm:pt>
    <dgm:pt modelId="{3ED821F6-9223-4FC0-B907-04084FE6FC02}" type="pres">
      <dgm:prSet presAssocID="{ED247943-8DBC-42CC-8AF7-4FCD0226CD8F}" presName="sibTrans" presStyleCnt="0"/>
      <dgm:spPr/>
    </dgm:pt>
    <dgm:pt modelId="{1B95B54D-6EAE-4E8A-A458-FF9392F9135D}" type="pres">
      <dgm:prSet presAssocID="{C0843AA0-AEBA-4E2B-BD56-854C88923796}" presName="node" presStyleLbl="node1" presStyleIdx="2" presStyleCnt="27" custLinFactNeighborX="80" custLinFactNeighborY="1250">
        <dgm:presLayoutVars>
          <dgm:bulletEnabled val="1"/>
        </dgm:presLayoutVars>
      </dgm:prSet>
      <dgm:spPr/>
    </dgm:pt>
    <dgm:pt modelId="{677D8523-9918-4DF6-8617-FF93F92154F2}" type="pres">
      <dgm:prSet presAssocID="{53AF4C3E-D778-4612-B2EA-8D714B0B6FBB}" presName="sibTrans" presStyleCnt="0"/>
      <dgm:spPr/>
    </dgm:pt>
    <dgm:pt modelId="{92E44DAB-DFAF-4C1A-83C0-BACF64552BF0}" type="pres">
      <dgm:prSet presAssocID="{5FA56C6D-5180-4B63-B776-914838910D9E}" presName="node" presStyleLbl="node1" presStyleIdx="3" presStyleCnt="27" custLinFactNeighborX="80" custLinFactNeighborY="1250">
        <dgm:presLayoutVars>
          <dgm:bulletEnabled val="1"/>
        </dgm:presLayoutVars>
      </dgm:prSet>
      <dgm:spPr/>
    </dgm:pt>
    <dgm:pt modelId="{C81E4EE5-32EC-4248-9B0A-AC407D27ADDE}" type="pres">
      <dgm:prSet presAssocID="{3BB05193-EB16-4438-9C70-AFC08F7AA95C}" presName="sibTrans" presStyleCnt="0"/>
      <dgm:spPr/>
    </dgm:pt>
    <dgm:pt modelId="{C86D4FE6-C787-4501-9CF1-4C52707CFF10}" type="pres">
      <dgm:prSet presAssocID="{5F197049-7915-4D43-A3A9-1D0E0D331140}" presName="node" presStyleLbl="node1" presStyleIdx="4" presStyleCnt="27" custLinFactNeighborX="80" custLinFactNeighborY="1250">
        <dgm:presLayoutVars>
          <dgm:bulletEnabled val="1"/>
        </dgm:presLayoutVars>
      </dgm:prSet>
      <dgm:spPr/>
    </dgm:pt>
    <dgm:pt modelId="{9F46539E-DFA3-4690-B532-2B53BD992513}" type="pres">
      <dgm:prSet presAssocID="{9ED1C5D3-2A48-475F-A6E1-835B3A619669}" presName="sibTrans" presStyleCnt="0"/>
      <dgm:spPr/>
    </dgm:pt>
    <dgm:pt modelId="{B9C35521-FF71-4E31-B164-135BF96116FE}" type="pres">
      <dgm:prSet presAssocID="{2B32E778-98D3-439D-AFF5-4D91DECD739D}" presName="node" presStyleLbl="node1" presStyleIdx="5" presStyleCnt="27" custLinFactNeighborX="80" custLinFactNeighborY="1250">
        <dgm:presLayoutVars>
          <dgm:bulletEnabled val="1"/>
        </dgm:presLayoutVars>
      </dgm:prSet>
      <dgm:spPr/>
    </dgm:pt>
    <dgm:pt modelId="{A732C143-B204-4562-807D-EF213F5AA355}" type="pres">
      <dgm:prSet presAssocID="{1A647DB4-F8A1-445E-A41A-B8B93A92E445}" presName="sibTrans" presStyleCnt="0"/>
      <dgm:spPr/>
    </dgm:pt>
    <dgm:pt modelId="{B1BE9E92-2DAC-4C3F-B0C3-9FAEF9927DDF}" type="pres">
      <dgm:prSet presAssocID="{440EB84A-470C-43F2-A996-C2A4C08070DB}" presName="node" presStyleLbl="node1" presStyleIdx="6" presStyleCnt="27" custLinFactNeighborX="80" custLinFactNeighborY="1250">
        <dgm:presLayoutVars>
          <dgm:bulletEnabled val="1"/>
        </dgm:presLayoutVars>
      </dgm:prSet>
      <dgm:spPr/>
    </dgm:pt>
    <dgm:pt modelId="{0C0AA58B-BDE2-4B69-9511-22F2BC0D3731}" type="pres">
      <dgm:prSet presAssocID="{3F350F2A-6616-43A6-9EE8-8568E74B3F84}" presName="sibTrans" presStyleCnt="0"/>
      <dgm:spPr/>
    </dgm:pt>
    <dgm:pt modelId="{89C6A312-420A-49E8-AB03-AA60DE23570A}" type="pres">
      <dgm:prSet presAssocID="{8944CFE7-DE9D-4972-838E-D57349DDDDD8}" presName="node" presStyleLbl="node1" presStyleIdx="7" presStyleCnt="27" custLinFactNeighborX="80" custLinFactNeighborY="1250">
        <dgm:presLayoutVars>
          <dgm:bulletEnabled val="1"/>
        </dgm:presLayoutVars>
      </dgm:prSet>
      <dgm:spPr/>
    </dgm:pt>
    <dgm:pt modelId="{55A2E6B0-698E-427D-8854-FF545061A5CB}" type="pres">
      <dgm:prSet presAssocID="{4E6AEABB-2289-43B5-98CA-97E7734601E7}" presName="sibTrans" presStyleCnt="0"/>
      <dgm:spPr/>
    </dgm:pt>
    <dgm:pt modelId="{595AC0EA-0EB0-4DA6-94D3-3A5AF4CE11FD}" type="pres">
      <dgm:prSet presAssocID="{D36855EE-6FBD-49B7-A0A8-D2136FD08651}" presName="node" presStyleLbl="node1" presStyleIdx="8" presStyleCnt="27" custLinFactNeighborX="80" custLinFactNeighborY="1250">
        <dgm:presLayoutVars>
          <dgm:bulletEnabled val="1"/>
        </dgm:presLayoutVars>
      </dgm:prSet>
      <dgm:spPr/>
    </dgm:pt>
    <dgm:pt modelId="{788EE1CB-FDF3-432D-956A-8E6602F1595E}" type="pres">
      <dgm:prSet presAssocID="{D1D066C3-02C8-478F-B7D5-E55F34F416CB}" presName="sibTrans" presStyleCnt="0"/>
      <dgm:spPr/>
    </dgm:pt>
    <dgm:pt modelId="{3F32F8C3-8178-40FE-A712-851BEBD238F4}" type="pres">
      <dgm:prSet presAssocID="{696C6F1F-1FD8-487D-B245-91FB21646FE0}" presName="node" presStyleLbl="node1" presStyleIdx="9" presStyleCnt="27" custLinFactNeighborX="80" custLinFactNeighborY="1250">
        <dgm:presLayoutVars>
          <dgm:bulletEnabled val="1"/>
        </dgm:presLayoutVars>
      </dgm:prSet>
      <dgm:spPr/>
    </dgm:pt>
    <dgm:pt modelId="{F1FFF866-036C-4CC8-AC0B-15AA833AD087}" type="pres">
      <dgm:prSet presAssocID="{E116936A-D0B0-4E00-84D5-79B56A211E0B}" presName="sibTrans" presStyleCnt="0"/>
      <dgm:spPr/>
    </dgm:pt>
    <dgm:pt modelId="{4354C42E-44D5-4290-BE52-D0FE38F38F12}" type="pres">
      <dgm:prSet presAssocID="{0B39CDB9-D6C7-40E4-BF03-F8D080E1EF75}" presName="node" presStyleLbl="node1" presStyleIdx="10" presStyleCnt="27" custLinFactNeighborX="80" custLinFactNeighborY="1250">
        <dgm:presLayoutVars>
          <dgm:bulletEnabled val="1"/>
        </dgm:presLayoutVars>
      </dgm:prSet>
      <dgm:spPr/>
    </dgm:pt>
    <dgm:pt modelId="{CFA88DD8-7C8D-4104-9A82-18FFDED00483}" type="pres">
      <dgm:prSet presAssocID="{348E0327-B950-424B-9815-9CED806F6ADF}" presName="sibTrans" presStyleCnt="0"/>
      <dgm:spPr/>
    </dgm:pt>
    <dgm:pt modelId="{27FBBD16-6BD1-4F3D-A3C9-CCB48E5B7C5F}" type="pres">
      <dgm:prSet presAssocID="{DADC2D96-9CE9-4B07-82A9-6686AEC36964}" presName="node" presStyleLbl="node1" presStyleIdx="11" presStyleCnt="27" custLinFactNeighborX="80" custLinFactNeighborY="1250">
        <dgm:presLayoutVars>
          <dgm:bulletEnabled val="1"/>
        </dgm:presLayoutVars>
      </dgm:prSet>
      <dgm:spPr/>
    </dgm:pt>
    <dgm:pt modelId="{09E9256E-BCE2-4BF2-8ED3-998FED5DC0F9}" type="pres">
      <dgm:prSet presAssocID="{9622A077-6D3F-4065-A046-1F6636B813F0}" presName="sibTrans" presStyleCnt="0"/>
      <dgm:spPr/>
    </dgm:pt>
    <dgm:pt modelId="{EE2E79C5-93AA-4BEE-AD16-758194E6B447}" type="pres">
      <dgm:prSet presAssocID="{A2D6933D-13D2-4D93-9CB2-56F6FC95C76C}" presName="node" presStyleLbl="node1" presStyleIdx="12" presStyleCnt="27" custLinFactNeighborX="80" custLinFactNeighborY="1250">
        <dgm:presLayoutVars>
          <dgm:bulletEnabled val="1"/>
        </dgm:presLayoutVars>
      </dgm:prSet>
      <dgm:spPr/>
    </dgm:pt>
    <dgm:pt modelId="{01C8D5F8-7427-4043-BC84-F549207B46EF}" type="pres">
      <dgm:prSet presAssocID="{ED1CB362-7541-437E-8912-6DAA86AF9309}" presName="sibTrans" presStyleCnt="0"/>
      <dgm:spPr/>
    </dgm:pt>
    <dgm:pt modelId="{24C4D6FB-9FEC-46B5-BC82-5F12893EDBF9}" type="pres">
      <dgm:prSet presAssocID="{2394417E-B764-46CC-AF7B-2056FE1A07BB}" presName="node" presStyleLbl="node1" presStyleIdx="13" presStyleCnt="27" custLinFactNeighborX="80" custLinFactNeighborY="1250">
        <dgm:presLayoutVars>
          <dgm:bulletEnabled val="1"/>
        </dgm:presLayoutVars>
      </dgm:prSet>
      <dgm:spPr/>
    </dgm:pt>
    <dgm:pt modelId="{E9440FEE-ABE6-4998-865E-540B9AB1775C}" type="pres">
      <dgm:prSet presAssocID="{68A20078-201F-493B-823E-34CD6C06F86C}" presName="sibTrans" presStyleCnt="0"/>
      <dgm:spPr/>
    </dgm:pt>
    <dgm:pt modelId="{AC296879-2BFA-4D32-8590-9C8F96147A1B}" type="pres">
      <dgm:prSet presAssocID="{4CC15CE7-CEBF-42B9-9E07-279124C4FAA0}" presName="node" presStyleLbl="node1" presStyleIdx="14" presStyleCnt="27" custLinFactNeighborX="1" custLinFactNeighborY="625">
        <dgm:presLayoutVars>
          <dgm:bulletEnabled val="1"/>
        </dgm:presLayoutVars>
      </dgm:prSet>
      <dgm:spPr/>
    </dgm:pt>
    <dgm:pt modelId="{349D1D01-F265-4F45-90D6-EF94CFAC733F}" type="pres">
      <dgm:prSet presAssocID="{010A54BD-A849-4D0C-B2DC-C3F70B1C1142}" presName="sibTrans" presStyleCnt="0"/>
      <dgm:spPr/>
    </dgm:pt>
    <dgm:pt modelId="{A832BF6A-CE7A-44E1-B022-BE2288A90DF2}" type="pres">
      <dgm:prSet presAssocID="{7B58D302-46D1-4FFD-AEFD-0CB75F23A931}" presName="node" presStyleLbl="node1" presStyleIdx="15" presStyleCnt="27">
        <dgm:presLayoutVars>
          <dgm:bulletEnabled val="1"/>
        </dgm:presLayoutVars>
      </dgm:prSet>
      <dgm:spPr/>
    </dgm:pt>
    <dgm:pt modelId="{615C1D8E-5BA8-4E8C-B5A3-E424F06C878F}" type="pres">
      <dgm:prSet presAssocID="{A1383F13-F07D-414B-902B-0C6B857BB847}" presName="sibTrans" presStyleCnt="0"/>
      <dgm:spPr/>
    </dgm:pt>
    <dgm:pt modelId="{7B24A558-DABB-4AA8-9B99-F3E1F8511825}" type="pres">
      <dgm:prSet presAssocID="{1DBA84BD-B1B8-44EB-83FD-18009AB45F14}" presName="node" presStyleLbl="node1" presStyleIdx="16" presStyleCnt="27">
        <dgm:presLayoutVars>
          <dgm:bulletEnabled val="1"/>
        </dgm:presLayoutVars>
      </dgm:prSet>
      <dgm:spPr/>
    </dgm:pt>
    <dgm:pt modelId="{B746403D-F2EB-4EC6-BBE1-F68EA72DE365}" type="pres">
      <dgm:prSet presAssocID="{FBEDFB21-A3C9-4811-8718-8D3AEE323A01}" presName="sibTrans" presStyleCnt="0"/>
      <dgm:spPr/>
    </dgm:pt>
    <dgm:pt modelId="{5D122EA8-6D21-4728-8C74-3C175E941D81}" type="pres">
      <dgm:prSet presAssocID="{54DBE9DD-BC3C-442F-A669-4E32B3BB6870}" presName="node" presStyleLbl="node1" presStyleIdx="17" presStyleCnt="27">
        <dgm:presLayoutVars>
          <dgm:bulletEnabled val="1"/>
        </dgm:presLayoutVars>
      </dgm:prSet>
      <dgm:spPr/>
    </dgm:pt>
    <dgm:pt modelId="{8C049767-76EE-4A7B-9457-D12535742B0D}" type="pres">
      <dgm:prSet presAssocID="{47242667-5B80-4B68-8DAB-32A03E83594F}" presName="sibTrans" presStyleCnt="0"/>
      <dgm:spPr/>
    </dgm:pt>
    <dgm:pt modelId="{59D49BA5-F103-4F9F-85D8-8964A436BC20}" type="pres">
      <dgm:prSet presAssocID="{8EEC48F9-9329-49DA-8974-B158FF5EE7D5}" presName="node" presStyleLbl="node1" presStyleIdx="18" presStyleCnt="27">
        <dgm:presLayoutVars>
          <dgm:bulletEnabled val="1"/>
        </dgm:presLayoutVars>
      </dgm:prSet>
      <dgm:spPr/>
    </dgm:pt>
    <dgm:pt modelId="{49992A93-A032-48AA-9FD4-2B78014FB414}" type="pres">
      <dgm:prSet presAssocID="{4026A48C-14AA-48B0-A8D9-BABAE7D42789}" presName="sibTrans" presStyleCnt="0"/>
      <dgm:spPr/>
    </dgm:pt>
    <dgm:pt modelId="{0D708FB5-2B2D-4C1C-A2FF-E3C818A0561B}" type="pres">
      <dgm:prSet presAssocID="{1AE18674-BF61-4C8A-A60A-4B4B875F158C}" presName="node" presStyleLbl="node1" presStyleIdx="19" presStyleCnt="27">
        <dgm:presLayoutVars>
          <dgm:bulletEnabled val="1"/>
        </dgm:presLayoutVars>
      </dgm:prSet>
      <dgm:spPr/>
    </dgm:pt>
    <dgm:pt modelId="{CB7258FF-1FDB-4AC8-91A3-383DCEDF0240}" type="pres">
      <dgm:prSet presAssocID="{D7A0EC61-5652-4AF6-A0D7-8ACB5375CCC1}" presName="sibTrans" presStyleCnt="0"/>
      <dgm:spPr/>
    </dgm:pt>
    <dgm:pt modelId="{E6296EC3-B608-456A-9DB1-AD1A24AFCB8E}" type="pres">
      <dgm:prSet presAssocID="{4F0A7775-A10E-4EE6-B618-47EC60961BE0}" presName="node" presStyleLbl="node1" presStyleIdx="20" presStyleCnt="27">
        <dgm:presLayoutVars>
          <dgm:bulletEnabled val="1"/>
        </dgm:presLayoutVars>
      </dgm:prSet>
      <dgm:spPr/>
    </dgm:pt>
    <dgm:pt modelId="{7A75E289-676B-456F-9BBE-ACEDF0A2A910}" type="pres">
      <dgm:prSet presAssocID="{43D184FA-3760-4D55-A88D-EEB1AB8F1EA5}" presName="sibTrans" presStyleCnt="0"/>
      <dgm:spPr/>
    </dgm:pt>
    <dgm:pt modelId="{26D1E480-C04A-4EC5-8A27-96F139D3E07E}" type="pres">
      <dgm:prSet presAssocID="{066CD2B0-A084-4F8D-BC8C-8E898E489202}" presName="node" presStyleLbl="node1" presStyleIdx="21" presStyleCnt="27">
        <dgm:presLayoutVars>
          <dgm:bulletEnabled val="1"/>
        </dgm:presLayoutVars>
      </dgm:prSet>
      <dgm:spPr/>
    </dgm:pt>
    <dgm:pt modelId="{63E0277D-5AF2-43B6-9F88-D2BFD4AE4103}" type="pres">
      <dgm:prSet presAssocID="{523D3AA8-E970-4197-9FF7-E7491A707BD8}" presName="sibTrans" presStyleCnt="0"/>
      <dgm:spPr/>
    </dgm:pt>
    <dgm:pt modelId="{78CBDAC7-5AEB-42C3-BB24-3C4DED969CA0}" type="pres">
      <dgm:prSet presAssocID="{9B5623C6-A675-496D-A195-CCFB607F0181}" presName="node" presStyleLbl="node1" presStyleIdx="22" presStyleCnt="27">
        <dgm:presLayoutVars>
          <dgm:bulletEnabled val="1"/>
        </dgm:presLayoutVars>
      </dgm:prSet>
      <dgm:spPr/>
    </dgm:pt>
    <dgm:pt modelId="{6F1E374B-471C-4D04-92A9-AA5C7BCCBE5F}" type="pres">
      <dgm:prSet presAssocID="{6A040BB2-AECF-42D5-9049-2FBC1407C4AA}" presName="sibTrans" presStyleCnt="0"/>
      <dgm:spPr/>
    </dgm:pt>
    <dgm:pt modelId="{2D72A6B7-3663-49C4-ACAC-4CA64738FA74}" type="pres">
      <dgm:prSet presAssocID="{752E2821-9EBA-4359-AEB8-54C8372D3F09}" presName="node" presStyleLbl="node1" presStyleIdx="23" presStyleCnt="27">
        <dgm:presLayoutVars>
          <dgm:bulletEnabled val="1"/>
        </dgm:presLayoutVars>
      </dgm:prSet>
      <dgm:spPr/>
    </dgm:pt>
    <dgm:pt modelId="{601E882B-CD63-482E-8AF1-AD3BCB683AE0}" type="pres">
      <dgm:prSet presAssocID="{2E8A7430-8B69-4D76-8D6F-EDF1B1BBBB9E}" presName="sibTrans" presStyleCnt="0"/>
      <dgm:spPr/>
    </dgm:pt>
    <dgm:pt modelId="{F4288BD8-B943-49C7-8D69-AE24708F43F0}" type="pres">
      <dgm:prSet presAssocID="{EC214E2D-35D2-4995-8015-4D89BB665F77}" presName="node" presStyleLbl="node1" presStyleIdx="24" presStyleCnt="27">
        <dgm:presLayoutVars>
          <dgm:bulletEnabled val="1"/>
        </dgm:presLayoutVars>
      </dgm:prSet>
      <dgm:spPr/>
    </dgm:pt>
    <dgm:pt modelId="{CCD844C5-F195-4261-A6A3-B9C998525F9D}" type="pres">
      <dgm:prSet presAssocID="{E2841AAE-B295-4A21-B1A1-D527FFEB5A78}" presName="sibTrans" presStyleCnt="0"/>
      <dgm:spPr/>
    </dgm:pt>
    <dgm:pt modelId="{87D5B5B8-1584-41EA-ABB0-D23B66BFD7B6}" type="pres">
      <dgm:prSet presAssocID="{1802F05B-2A73-46B8-B0FB-0A85FF290D9B}" presName="node" presStyleLbl="node1" presStyleIdx="25" presStyleCnt="27">
        <dgm:presLayoutVars>
          <dgm:bulletEnabled val="1"/>
        </dgm:presLayoutVars>
      </dgm:prSet>
      <dgm:spPr/>
    </dgm:pt>
    <dgm:pt modelId="{640C12E1-602C-4056-A230-15086AE9A4C8}" type="pres">
      <dgm:prSet presAssocID="{365A12F8-529D-4AB6-B2BD-2128E94AD0CB}" presName="sibTrans" presStyleCnt="0"/>
      <dgm:spPr/>
    </dgm:pt>
    <dgm:pt modelId="{19E79850-E24C-4461-A546-5803E5756A0A}" type="pres">
      <dgm:prSet presAssocID="{094BC82D-759A-4CCC-8C90-E14E0DEDCB80}" presName="node" presStyleLbl="node1" presStyleIdx="26" presStyleCnt="27">
        <dgm:presLayoutVars>
          <dgm:bulletEnabled val="1"/>
        </dgm:presLayoutVars>
      </dgm:prSet>
      <dgm:spPr/>
    </dgm:pt>
  </dgm:ptLst>
  <dgm:cxnLst>
    <dgm:cxn modelId="{093DF901-8FD6-44E3-ADE3-689636267296}" srcId="{B17AA497-F021-48A0-B4EF-2D4FFF00FE9D}" destId="{4F0A7775-A10E-4EE6-B618-47EC60961BE0}" srcOrd="20" destOrd="0" parTransId="{A10AA095-DE3F-4E46-954F-2A01BF1A1EFF}" sibTransId="{43D184FA-3760-4D55-A88D-EEB1AB8F1EA5}"/>
    <dgm:cxn modelId="{13281805-503A-401B-B466-EBEA10E9BC14}" srcId="{B17AA497-F021-48A0-B4EF-2D4FFF00FE9D}" destId="{2394417E-B764-46CC-AF7B-2056FE1A07BB}" srcOrd="13" destOrd="0" parTransId="{EFEF013C-0C3E-4A31-A05E-1383A12925F7}" sibTransId="{68A20078-201F-493B-823E-34CD6C06F86C}"/>
    <dgm:cxn modelId="{21AF1413-F021-4404-AE40-073237B0C6DA}" type="presOf" srcId="{18D8B210-0A02-4E6A-B6FA-618EF8C531A1}" destId="{AAAF855B-702F-4566-894A-7D523F46A8B9}" srcOrd="0" destOrd="0" presId="urn:microsoft.com/office/officeart/2005/8/layout/default"/>
    <dgm:cxn modelId="{BD53A613-7231-433C-B2D5-30BA0170DE7A}" srcId="{B17AA497-F021-48A0-B4EF-2D4FFF00FE9D}" destId="{A2D6933D-13D2-4D93-9CB2-56F6FC95C76C}" srcOrd="12" destOrd="0" parTransId="{ADE48A9E-6E80-46D1-ACBF-C44E14193D3C}" sibTransId="{ED1CB362-7541-437E-8912-6DAA86AF9309}"/>
    <dgm:cxn modelId="{52F3821B-3BA0-4CF8-B2C1-9BBA5A38622E}" srcId="{B17AA497-F021-48A0-B4EF-2D4FFF00FE9D}" destId="{D36855EE-6FBD-49B7-A0A8-D2136FD08651}" srcOrd="8" destOrd="0" parTransId="{6B20890F-95C8-41DA-A176-91B3D783FB3E}" sibTransId="{D1D066C3-02C8-478F-B7D5-E55F34F416CB}"/>
    <dgm:cxn modelId="{3D58FD1B-529D-434F-9865-63461DDD9844}" type="presOf" srcId="{1AE18674-BF61-4C8A-A60A-4B4B875F158C}" destId="{0D708FB5-2B2D-4C1C-A2FF-E3C818A0561B}" srcOrd="0" destOrd="0" presId="urn:microsoft.com/office/officeart/2005/8/layout/default"/>
    <dgm:cxn modelId="{67649E1C-60F1-4C4A-8A57-B24CB7AC9A66}" type="presOf" srcId="{8EEC48F9-9329-49DA-8974-B158FF5EE7D5}" destId="{59D49BA5-F103-4F9F-85D8-8964A436BC20}" srcOrd="0" destOrd="0" presId="urn:microsoft.com/office/officeart/2005/8/layout/default"/>
    <dgm:cxn modelId="{166F0421-B667-46AB-B285-C01419BC5661}" type="presOf" srcId="{54DBE9DD-BC3C-442F-A669-4E32B3BB6870}" destId="{5D122EA8-6D21-4728-8C74-3C175E941D81}" srcOrd="0" destOrd="0" presId="urn:microsoft.com/office/officeart/2005/8/layout/default"/>
    <dgm:cxn modelId="{CBC6B221-643E-4E77-BF54-832E551627A7}" type="presOf" srcId="{7B58D302-46D1-4FFD-AEFD-0CB75F23A931}" destId="{A832BF6A-CE7A-44E1-B022-BE2288A90DF2}" srcOrd="0" destOrd="0" presId="urn:microsoft.com/office/officeart/2005/8/layout/default"/>
    <dgm:cxn modelId="{C6AD9624-516B-45CD-B18F-BBD3FB0420E1}" srcId="{B17AA497-F021-48A0-B4EF-2D4FFF00FE9D}" destId="{54DBE9DD-BC3C-442F-A669-4E32B3BB6870}" srcOrd="17" destOrd="0" parTransId="{C919636A-2107-40D4-AA85-D5E6969BF662}" sibTransId="{47242667-5B80-4B68-8DAB-32A03E83594F}"/>
    <dgm:cxn modelId="{72A42A25-296D-4141-A8A2-38200434CE01}" type="presOf" srcId="{440EB84A-470C-43F2-A996-C2A4C08070DB}" destId="{B1BE9E92-2DAC-4C3F-B0C3-9FAEF9927DDF}" srcOrd="0" destOrd="0" presId="urn:microsoft.com/office/officeart/2005/8/layout/default"/>
    <dgm:cxn modelId="{9BD73726-E346-4EE7-A1B8-5B4246AEB69D}" type="presOf" srcId="{9B5623C6-A675-496D-A195-CCFB607F0181}" destId="{78CBDAC7-5AEB-42C3-BB24-3C4DED969CA0}" srcOrd="0" destOrd="0" presId="urn:microsoft.com/office/officeart/2005/8/layout/default"/>
    <dgm:cxn modelId="{43E32A28-FBE1-4C21-93E1-A43C6FD50237}" type="presOf" srcId="{2394417E-B764-46CC-AF7B-2056FE1A07BB}" destId="{24C4D6FB-9FEC-46B5-BC82-5F12893EDBF9}" srcOrd="0" destOrd="0" presId="urn:microsoft.com/office/officeart/2005/8/layout/default"/>
    <dgm:cxn modelId="{29E91D31-3F55-4588-B54B-9370F35DCA3B}" type="presOf" srcId="{8944CFE7-DE9D-4972-838E-D57349DDDDD8}" destId="{89C6A312-420A-49E8-AB03-AA60DE23570A}" srcOrd="0" destOrd="0" presId="urn:microsoft.com/office/officeart/2005/8/layout/default"/>
    <dgm:cxn modelId="{914BA033-4AB3-4D74-9DB7-42D60B588BFE}" srcId="{B17AA497-F021-48A0-B4EF-2D4FFF00FE9D}" destId="{752E2821-9EBA-4359-AEB8-54C8372D3F09}" srcOrd="23" destOrd="0" parTransId="{83815C6C-2A3E-48DF-96A3-83C976BDBA74}" sibTransId="{2E8A7430-8B69-4D76-8D6F-EDF1B1BBBB9E}"/>
    <dgm:cxn modelId="{B8993A35-B9C0-4F7A-887A-3C44CE0ACC84}" type="presOf" srcId="{D65CEBA4-B4A1-4AFC-964B-7077BA2ACA78}" destId="{2C84D9D9-4777-4F69-B5A0-F5DCFC580248}" srcOrd="0" destOrd="0" presId="urn:microsoft.com/office/officeart/2005/8/layout/default"/>
    <dgm:cxn modelId="{AD33533C-5010-4ED7-89A1-A7B4D671BB83}" type="presOf" srcId="{A2D6933D-13D2-4D93-9CB2-56F6FC95C76C}" destId="{EE2E79C5-93AA-4BEE-AD16-758194E6B447}" srcOrd="0" destOrd="0" presId="urn:microsoft.com/office/officeart/2005/8/layout/default"/>
    <dgm:cxn modelId="{E6CEFC5C-E706-4713-8726-50C9BB0ED15F}" srcId="{B17AA497-F021-48A0-B4EF-2D4FFF00FE9D}" destId="{2B32E778-98D3-439D-AFF5-4D91DECD739D}" srcOrd="5" destOrd="0" parTransId="{4E835196-D4EE-40CE-851D-8B1FC072CF62}" sibTransId="{1A647DB4-F8A1-445E-A41A-B8B93A92E445}"/>
    <dgm:cxn modelId="{83775061-76AA-419E-A0F0-ECF6ACEEE138}" srcId="{B17AA497-F021-48A0-B4EF-2D4FFF00FE9D}" destId="{8EEC48F9-9329-49DA-8974-B158FF5EE7D5}" srcOrd="18" destOrd="0" parTransId="{89727289-7E01-46C0-A762-F7299B57FEA4}" sibTransId="{4026A48C-14AA-48B0-A8D9-BABAE7D42789}"/>
    <dgm:cxn modelId="{A01B5A45-CC1C-49BC-AD60-A526ECC2E2D7}" type="presOf" srcId="{094BC82D-759A-4CCC-8C90-E14E0DEDCB80}" destId="{19E79850-E24C-4461-A546-5803E5756A0A}" srcOrd="0" destOrd="0" presId="urn:microsoft.com/office/officeart/2005/8/layout/default"/>
    <dgm:cxn modelId="{00D64747-3546-423A-8693-D7A77E138316}" srcId="{B17AA497-F021-48A0-B4EF-2D4FFF00FE9D}" destId="{5FA56C6D-5180-4B63-B776-914838910D9E}" srcOrd="3" destOrd="0" parTransId="{85B223B5-A031-4137-A076-6E398A4A0242}" sibTransId="{3BB05193-EB16-4438-9C70-AFC08F7AA95C}"/>
    <dgm:cxn modelId="{31054D4F-3B54-4A5C-8C0D-74A10E8B751D}" type="presOf" srcId="{752E2821-9EBA-4359-AEB8-54C8372D3F09}" destId="{2D72A6B7-3663-49C4-ACAC-4CA64738FA74}" srcOrd="0" destOrd="0" presId="urn:microsoft.com/office/officeart/2005/8/layout/default"/>
    <dgm:cxn modelId="{1E356B50-DB9B-4BE1-AF11-EABB02E9E123}" type="presOf" srcId="{5FA56C6D-5180-4B63-B776-914838910D9E}" destId="{92E44DAB-DFAF-4C1A-83C0-BACF64552BF0}" srcOrd="0" destOrd="0" presId="urn:microsoft.com/office/officeart/2005/8/layout/default"/>
    <dgm:cxn modelId="{75616B50-952B-4F05-9E8B-5995D6F5A423}" srcId="{B17AA497-F021-48A0-B4EF-2D4FFF00FE9D}" destId="{DADC2D96-9CE9-4B07-82A9-6686AEC36964}" srcOrd="11" destOrd="0" parTransId="{40C81036-892E-4B32-91A2-B881FD11C847}" sibTransId="{9622A077-6D3F-4065-A046-1F6636B813F0}"/>
    <dgm:cxn modelId="{C8916C56-99D1-413F-8098-B5E8656584F2}" srcId="{B17AA497-F021-48A0-B4EF-2D4FFF00FE9D}" destId="{1AE18674-BF61-4C8A-A60A-4B4B875F158C}" srcOrd="19" destOrd="0" parTransId="{329A4715-2053-41BF-86EA-F7CEFBF11A03}" sibTransId="{D7A0EC61-5652-4AF6-A0D7-8ACB5375CCC1}"/>
    <dgm:cxn modelId="{51833677-9418-480F-838A-A7C188E439CE}" srcId="{B17AA497-F021-48A0-B4EF-2D4FFF00FE9D}" destId="{5F197049-7915-4D43-A3A9-1D0E0D331140}" srcOrd="4" destOrd="0" parTransId="{46924033-B453-4A68-8DDA-EB7633250D08}" sibTransId="{9ED1C5D3-2A48-475F-A6E1-835B3A619669}"/>
    <dgm:cxn modelId="{71C24857-1164-4228-989F-F62564427BCD}" type="presOf" srcId="{066CD2B0-A084-4F8D-BC8C-8E898E489202}" destId="{26D1E480-C04A-4EC5-8A27-96F139D3E07E}" srcOrd="0" destOrd="0" presId="urn:microsoft.com/office/officeart/2005/8/layout/default"/>
    <dgm:cxn modelId="{1B49E459-1B1D-4AB8-BA43-4537B03681B5}" type="presOf" srcId="{5F197049-7915-4D43-A3A9-1D0E0D331140}" destId="{C86D4FE6-C787-4501-9CF1-4C52707CFF10}" srcOrd="0" destOrd="0" presId="urn:microsoft.com/office/officeart/2005/8/layout/default"/>
    <dgm:cxn modelId="{C663245A-6830-49D7-A7A7-6AB9870DFBA6}" srcId="{B17AA497-F021-48A0-B4EF-2D4FFF00FE9D}" destId="{C0843AA0-AEBA-4E2B-BD56-854C88923796}" srcOrd="2" destOrd="0" parTransId="{26D7F9BB-F4B5-4065-8727-00A5B708A2C2}" sibTransId="{53AF4C3E-D778-4612-B2EA-8D714B0B6FBB}"/>
    <dgm:cxn modelId="{CFE06D8C-FB30-419F-B773-AB5F35CE9532}" type="presOf" srcId="{1DBA84BD-B1B8-44EB-83FD-18009AB45F14}" destId="{7B24A558-DABB-4AA8-9B99-F3E1F8511825}" srcOrd="0" destOrd="0" presId="urn:microsoft.com/office/officeart/2005/8/layout/default"/>
    <dgm:cxn modelId="{80F7038F-7603-4E67-B1FC-1E763B4DDA7F}" type="presOf" srcId="{4CC15CE7-CEBF-42B9-9E07-279124C4FAA0}" destId="{AC296879-2BFA-4D32-8590-9C8F96147A1B}" srcOrd="0" destOrd="0" presId="urn:microsoft.com/office/officeart/2005/8/layout/default"/>
    <dgm:cxn modelId="{4CBCD59A-4807-4C85-92E4-3CC6AEF75F9D}" srcId="{B17AA497-F021-48A0-B4EF-2D4FFF00FE9D}" destId="{440EB84A-470C-43F2-A996-C2A4C08070DB}" srcOrd="6" destOrd="0" parTransId="{92E6B3FA-14A6-4ACF-AC90-B4EF7A6E3838}" sibTransId="{3F350F2A-6616-43A6-9EE8-8568E74B3F84}"/>
    <dgm:cxn modelId="{194FA69C-C70D-44D5-AFA1-DA86DA8AB114}" srcId="{B17AA497-F021-48A0-B4EF-2D4FFF00FE9D}" destId="{18D8B210-0A02-4E6A-B6FA-618EF8C531A1}" srcOrd="1" destOrd="0" parTransId="{A614BC29-1EDB-45F3-A825-96E0220EB60B}" sibTransId="{ED247943-8DBC-42CC-8AF7-4FCD0226CD8F}"/>
    <dgm:cxn modelId="{ADACAFA0-1F5A-412D-BD3B-B03E0BEFB919}" srcId="{B17AA497-F021-48A0-B4EF-2D4FFF00FE9D}" destId="{094BC82D-759A-4CCC-8C90-E14E0DEDCB80}" srcOrd="26" destOrd="0" parTransId="{6B7BB22A-7D56-4C96-962F-43C064C1BB00}" sibTransId="{8C6FD408-A0B7-4E43-8D6B-D20C80DE0C6C}"/>
    <dgm:cxn modelId="{FECAF8A3-C3F2-4E11-992A-DE06EE9A49C5}" srcId="{B17AA497-F021-48A0-B4EF-2D4FFF00FE9D}" destId="{8944CFE7-DE9D-4972-838E-D57349DDDDD8}" srcOrd="7" destOrd="0" parTransId="{7241127D-5CE1-426A-B358-A85A508EFCC8}" sibTransId="{4E6AEABB-2289-43B5-98CA-97E7734601E7}"/>
    <dgm:cxn modelId="{388B55AA-6A8C-4A89-9619-378669AE5114}" srcId="{B17AA497-F021-48A0-B4EF-2D4FFF00FE9D}" destId="{4CC15CE7-CEBF-42B9-9E07-279124C4FAA0}" srcOrd="14" destOrd="0" parTransId="{E2A52A91-9BB2-4920-BE9C-988FCF0AC75C}" sibTransId="{010A54BD-A849-4D0C-B2DC-C3F70B1C1142}"/>
    <dgm:cxn modelId="{D91D67AC-A2FF-460F-AB7D-9200B3299B37}" srcId="{B17AA497-F021-48A0-B4EF-2D4FFF00FE9D}" destId="{0B39CDB9-D6C7-40E4-BF03-F8D080E1EF75}" srcOrd="10" destOrd="0" parTransId="{EB637D96-B5B8-45DF-9BB4-065ECF11D0A8}" sibTransId="{348E0327-B950-424B-9815-9CED806F6ADF}"/>
    <dgm:cxn modelId="{70DCEAAF-C0C6-4BFC-A6E0-DC08BDF4E27F}" srcId="{B17AA497-F021-48A0-B4EF-2D4FFF00FE9D}" destId="{696C6F1F-1FD8-487D-B245-91FB21646FE0}" srcOrd="9" destOrd="0" parTransId="{EE42EB57-ED10-49EA-BBAC-65EADE5CA74A}" sibTransId="{E116936A-D0B0-4E00-84D5-79B56A211E0B}"/>
    <dgm:cxn modelId="{2B86C7B4-16EC-4ECE-950C-9FC39239703C}" type="presOf" srcId="{DADC2D96-9CE9-4B07-82A9-6686AEC36964}" destId="{27FBBD16-6BD1-4F3D-A3C9-CCB48E5B7C5F}" srcOrd="0" destOrd="0" presId="urn:microsoft.com/office/officeart/2005/8/layout/default"/>
    <dgm:cxn modelId="{4D4306B5-4BA6-445B-83C0-07EEB5029AF4}" type="presOf" srcId="{D36855EE-6FBD-49B7-A0A8-D2136FD08651}" destId="{595AC0EA-0EB0-4DA6-94D3-3A5AF4CE11FD}" srcOrd="0" destOrd="0" presId="urn:microsoft.com/office/officeart/2005/8/layout/default"/>
    <dgm:cxn modelId="{671F84B9-4EC8-4AB6-A167-2464403B2293}" srcId="{B17AA497-F021-48A0-B4EF-2D4FFF00FE9D}" destId="{9B5623C6-A675-496D-A195-CCFB607F0181}" srcOrd="22" destOrd="0" parTransId="{C653D55B-6845-42D5-962B-9A2D3089E767}" sibTransId="{6A040BB2-AECF-42D5-9049-2FBC1407C4AA}"/>
    <dgm:cxn modelId="{6A0055BD-BD3B-420C-B383-D509717DF231}" srcId="{B17AA497-F021-48A0-B4EF-2D4FFF00FE9D}" destId="{1DBA84BD-B1B8-44EB-83FD-18009AB45F14}" srcOrd="16" destOrd="0" parTransId="{4250BC24-D639-494C-B53A-D4EC337CD3A8}" sibTransId="{FBEDFB21-A3C9-4811-8718-8D3AEE323A01}"/>
    <dgm:cxn modelId="{616D5EBE-A10A-4DBD-95E8-121EAC738FF2}" srcId="{B17AA497-F021-48A0-B4EF-2D4FFF00FE9D}" destId="{D65CEBA4-B4A1-4AFC-964B-7077BA2ACA78}" srcOrd="0" destOrd="0" parTransId="{DC806B74-FF30-469C-AD70-97B051671BEF}" sibTransId="{79A49FC2-358D-46D1-BADD-6CE3D9F3341A}"/>
    <dgm:cxn modelId="{FA4801C3-329C-4869-9303-E514845543A4}" srcId="{B17AA497-F021-48A0-B4EF-2D4FFF00FE9D}" destId="{1802F05B-2A73-46B8-B0FB-0A85FF290D9B}" srcOrd="25" destOrd="0" parTransId="{DCFFEEA0-86A4-4024-8ABD-4B5521362F00}" sibTransId="{365A12F8-529D-4AB6-B2BD-2128E94AD0CB}"/>
    <dgm:cxn modelId="{8017CDD4-13CA-445E-B08B-5CC6D7B367AC}" type="presOf" srcId="{696C6F1F-1FD8-487D-B245-91FB21646FE0}" destId="{3F32F8C3-8178-40FE-A712-851BEBD238F4}" srcOrd="0" destOrd="0" presId="urn:microsoft.com/office/officeart/2005/8/layout/default"/>
    <dgm:cxn modelId="{FA8C25D5-3E16-4A26-8AC7-E50C0BCB532D}" type="presOf" srcId="{B17AA497-F021-48A0-B4EF-2D4FFF00FE9D}" destId="{0234C985-B282-4362-8D09-7728202E746E}" srcOrd="0" destOrd="0" presId="urn:microsoft.com/office/officeart/2005/8/layout/default"/>
    <dgm:cxn modelId="{31A942D9-9B91-48C2-B3B6-05D59B76E4F2}" type="presOf" srcId="{2B32E778-98D3-439D-AFF5-4D91DECD739D}" destId="{B9C35521-FF71-4E31-B164-135BF96116FE}" srcOrd="0" destOrd="0" presId="urn:microsoft.com/office/officeart/2005/8/layout/default"/>
    <dgm:cxn modelId="{7C8DB8D9-639C-4984-9029-1F0DCC36839A}" type="presOf" srcId="{0B39CDB9-D6C7-40E4-BF03-F8D080E1EF75}" destId="{4354C42E-44D5-4290-BE52-D0FE38F38F12}" srcOrd="0" destOrd="0" presId="urn:microsoft.com/office/officeart/2005/8/layout/default"/>
    <dgm:cxn modelId="{7FE513DD-E8FF-4BB0-A65D-7AD1F4295F36}" type="presOf" srcId="{4F0A7775-A10E-4EE6-B618-47EC60961BE0}" destId="{E6296EC3-B608-456A-9DB1-AD1A24AFCB8E}" srcOrd="0" destOrd="0" presId="urn:microsoft.com/office/officeart/2005/8/layout/default"/>
    <dgm:cxn modelId="{47BC5DE2-300A-43F5-AB8D-BC587297BE4F}" type="presOf" srcId="{1802F05B-2A73-46B8-B0FB-0A85FF290D9B}" destId="{87D5B5B8-1584-41EA-ABB0-D23B66BFD7B6}" srcOrd="0" destOrd="0" presId="urn:microsoft.com/office/officeart/2005/8/layout/default"/>
    <dgm:cxn modelId="{886FDDE9-6CA3-41B1-8ACD-3FDCBE0A624F}" type="presOf" srcId="{EC214E2D-35D2-4995-8015-4D89BB665F77}" destId="{F4288BD8-B943-49C7-8D69-AE24708F43F0}" srcOrd="0" destOrd="0" presId="urn:microsoft.com/office/officeart/2005/8/layout/default"/>
    <dgm:cxn modelId="{86E8FBED-E4B9-49F6-A1C4-F326BFAB5DF9}" type="presOf" srcId="{C0843AA0-AEBA-4E2B-BD56-854C88923796}" destId="{1B95B54D-6EAE-4E8A-A458-FF9392F9135D}" srcOrd="0" destOrd="0" presId="urn:microsoft.com/office/officeart/2005/8/layout/default"/>
    <dgm:cxn modelId="{9B9F7CF0-9B52-4A8C-AC56-FE8007931022}" srcId="{B17AA497-F021-48A0-B4EF-2D4FFF00FE9D}" destId="{066CD2B0-A084-4F8D-BC8C-8E898E489202}" srcOrd="21" destOrd="0" parTransId="{D41CA7E0-BCED-4186-863B-E71243DF531B}" sibTransId="{523D3AA8-E970-4197-9FF7-E7491A707BD8}"/>
    <dgm:cxn modelId="{6C856DF6-B0DF-44B7-89CF-F4F0765BD7D4}" srcId="{B17AA497-F021-48A0-B4EF-2D4FFF00FE9D}" destId="{7B58D302-46D1-4FFD-AEFD-0CB75F23A931}" srcOrd="15" destOrd="0" parTransId="{C38ECCCC-E551-48C6-9E14-4BE1FB0CB520}" sibTransId="{A1383F13-F07D-414B-902B-0C6B857BB847}"/>
    <dgm:cxn modelId="{B3A9F2F8-C7D5-4171-9B9C-CA151A5ACBA4}" srcId="{B17AA497-F021-48A0-B4EF-2D4FFF00FE9D}" destId="{EC214E2D-35D2-4995-8015-4D89BB665F77}" srcOrd="24" destOrd="0" parTransId="{A8B89B0F-D0EB-4376-BFB5-EF55C432F1E4}" sibTransId="{E2841AAE-B295-4A21-B1A1-D527FFEB5A78}"/>
    <dgm:cxn modelId="{AB650AF6-226C-4401-8316-AE221936E65C}" type="presParOf" srcId="{0234C985-B282-4362-8D09-7728202E746E}" destId="{2C84D9D9-4777-4F69-B5A0-F5DCFC580248}" srcOrd="0" destOrd="0" presId="urn:microsoft.com/office/officeart/2005/8/layout/default"/>
    <dgm:cxn modelId="{C8B26F31-7EB0-4CFF-B4D9-966840D8F583}" type="presParOf" srcId="{0234C985-B282-4362-8D09-7728202E746E}" destId="{E35BABD6-EBA7-455C-97B1-AB3A77916A94}" srcOrd="1" destOrd="0" presId="urn:microsoft.com/office/officeart/2005/8/layout/default"/>
    <dgm:cxn modelId="{B5AD19F5-2C2D-4F32-AEAD-5368B73E44FC}" type="presParOf" srcId="{0234C985-B282-4362-8D09-7728202E746E}" destId="{AAAF855B-702F-4566-894A-7D523F46A8B9}" srcOrd="2" destOrd="0" presId="urn:microsoft.com/office/officeart/2005/8/layout/default"/>
    <dgm:cxn modelId="{7505881A-5528-443C-94F8-69370FE71C5C}" type="presParOf" srcId="{0234C985-B282-4362-8D09-7728202E746E}" destId="{3ED821F6-9223-4FC0-B907-04084FE6FC02}" srcOrd="3" destOrd="0" presId="urn:microsoft.com/office/officeart/2005/8/layout/default"/>
    <dgm:cxn modelId="{BB56FFD9-E725-492E-965C-3AE391FD6CA3}" type="presParOf" srcId="{0234C985-B282-4362-8D09-7728202E746E}" destId="{1B95B54D-6EAE-4E8A-A458-FF9392F9135D}" srcOrd="4" destOrd="0" presId="urn:microsoft.com/office/officeart/2005/8/layout/default"/>
    <dgm:cxn modelId="{F6374BCC-EE96-4535-A3A3-CA3422B162B0}" type="presParOf" srcId="{0234C985-B282-4362-8D09-7728202E746E}" destId="{677D8523-9918-4DF6-8617-FF93F92154F2}" srcOrd="5" destOrd="0" presId="urn:microsoft.com/office/officeart/2005/8/layout/default"/>
    <dgm:cxn modelId="{36E0F3DD-B78C-4AC8-B673-614CBB69D874}" type="presParOf" srcId="{0234C985-B282-4362-8D09-7728202E746E}" destId="{92E44DAB-DFAF-4C1A-83C0-BACF64552BF0}" srcOrd="6" destOrd="0" presId="urn:microsoft.com/office/officeart/2005/8/layout/default"/>
    <dgm:cxn modelId="{7F5BB1A3-64E4-44FE-A1A2-25A884C17E92}" type="presParOf" srcId="{0234C985-B282-4362-8D09-7728202E746E}" destId="{C81E4EE5-32EC-4248-9B0A-AC407D27ADDE}" srcOrd="7" destOrd="0" presId="urn:microsoft.com/office/officeart/2005/8/layout/default"/>
    <dgm:cxn modelId="{A03B2B71-C367-472D-8ED8-0F4EEFEC7FE5}" type="presParOf" srcId="{0234C985-B282-4362-8D09-7728202E746E}" destId="{C86D4FE6-C787-4501-9CF1-4C52707CFF10}" srcOrd="8" destOrd="0" presId="urn:microsoft.com/office/officeart/2005/8/layout/default"/>
    <dgm:cxn modelId="{769E49CB-AB9D-4E9A-A86F-9B598842FBAA}" type="presParOf" srcId="{0234C985-B282-4362-8D09-7728202E746E}" destId="{9F46539E-DFA3-4690-B532-2B53BD992513}" srcOrd="9" destOrd="0" presId="urn:microsoft.com/office/officeart/2005/8/layout/default"/>
    <dgm:cxn modelId="{B4657F02-7343-4013-AECC-27E9271AE3A3}" type="presParOf" srcId="{0234C985-B282-4362-8D09-7728202E746E}" destId="{B9C35521-FF71-4E31-B164-135BF96116FE}" srcOrd="10" destOrd="0" presId="urn:microsoft.com/office/officeart/2005/8/layout/default"/>
    <dgm:cxn modelId="{DD34A815-2A5A-4804-925A-51F0861E501B}" type="presParOf" srcId="{0234C985-B282-4362-8D09-7728202E746E}" destId="{A732C143-B204-4562-807D-EF213F5AA355}" srcOrd="11" destOrd="0" presId="urn:microsoft.com/office/officeart/2005/8/layout/default"/>
    <dgm:cxn modelId="{44D51342-F49F-44C1-9892-5E2AFA795568}" type="presParOf" srcId="{0234C985-B282-4362-8D09-7728202E746E}" destId="{B1BE9E92-2DAC-4C3F-B0C3-9FAEF9927DDF}" srcOrd="12" destOrd="0" presId="urn:microsoft.com/office/officeart/2005/8/layout/default"/>
    <dgm:cxn modelId="{F264EE6E-B233-4B5E-9930-1A8D7036A1D3}" type="presParOf" srcId="{0234C985-B282-4362-8D09-7728202E746E}" destId="{0C0AA58B-BDE2-4B69-9511-22F2BC0D3731}" srcOrd="13" destOrd="0" presId="urn:microsoft.com/office/officeart/2005/8/layout/default"/>
    <dgm:cxn modelId="{ACA96823-B244-48A4-9184-C6BEF6D3C47A}" type="presParOf" srcId="{0234C985-B282-4362-8D09-7728202E746E}" destId="{89C6A312-420A-49E8-AB03-AA60DE23570A}" srcOrd="14" destOrd="0" presId="urn:microsoft.com/office/officeart/2005/8/layout/default"/>
    <dgm:cxn modelId="{31EA52A3-5A47-46C1-8A6D-3768379A8AF4}" type="presParOf" srcId="{0234C985-B282-4362-8D09-7728202E746E}" destId="{55A2E6B0-698E-427D-8854-FF545061A5CB}" srcOrd="15" destOrd="0" presId="urn:microsoft.com/office/officeart/2005/8/layout/default"/>
    <dgm:cxn modelId="{6C9F5B85-46DD-410F-A479-70E6AF34C3A5}" type="presParOf" srcId="{0234C985-B282-4362-8D09-7728202E746E}" destId="{595AC0EA-0EB0-4DA6-94D3-3A5AF4CE11FD}" srcOrd="16" destOrd="0" presId="urn:microsoft.com/office/officeart/2005/8/layout/default"/>
    <dgm:cxn modelId="{7745B381-86E1-49CE-A26A-64CBB56188F2}" type="presParOf" srcId="{0234C985-B282-4362-8D09-7728202E746E}" destId="{788EE1CB-FDF3-432D-956A-8E6602F1595E}" srcOrd="17" destOrd="0" presId="urn:microsoft.com/office/officeart/2005/8/layout/default"/>
    <dgm:cxn modelId="{DA1F2C31-94A7-4CD5-BC6E-B4C5535C4F87}" type="presParOf" srcId="{0234C985-B282-4362-8D09-7728202E746E}" destId="{3F32F8C3-8178-40FE-A712-851BEBD238F4}" srcOrd="18" destOrd="0" presId="urn:microsoft.com/office/officeart/2005/8/layout/default"/>
    <dgm:cxn modelId="{BB0CA055-DE83-459E-85C4-6C5E39BCE10D}" type="presParOf" srcId="{0234C985-B282-4362-8D09-7728202E746E}" destId="{F1FFF866-036C-4CC8-AC0B-15AA833AD087}" srcOrd="19" destOrd="0" presId="urn:microsoft.com/office/officeart/2005/8/layout/default"/>
    <dgm:cxn modelId="{76BA9D9C-10D1-445F-89DB-F8EDC8EEDF9D}" type="presParOf" srcId="{0234C985-B282-4362-8D09-7728202E746E}" destId="{4354C42E-44D5-4290-BE52-D0FE38F38F12}" srcOrd="20" destOrd="0" presId="urn:microsoft.com/office/officeart/2005/8/layout/default"/>
    <dgm:cxn modelId="{CA75480A-ED9D-4FBE-9E83-CD1E6BE37185}" type="presParOf" srcId="{0234C985-B282-4362-8D09-7728202E746E}" destId="{CFA88DD8-7C8D-4104-9A82-18FFDED00483}" srcOrd="21" destOrd="0" presId="urn:microsoft.com/office/officeart/2005/8/layout/default"/>
    <dgm:cxn modelId="{DCD8346A-42AB-4683-A6D8-98E8E92FE2F3}" type="presParOf" srcId="{0234C985-B282-4362-8D09-7728202E746E}" destId="{27FBBD16-6BD1-4F3D-A3C9-CCB48E5B7C5F}" srcOrd="22" destOrd="0" presId="urn:microsoft.com/office/officeart/2005/8/layout/default"/>
    <dgm:cxn modelId="{449D9BFD-3264-4999-B501-E21ADA9EE175}" type="presParOf" srcId="{0234C985-B282-4362-8D09-7728202E746E}" destId="{09E9256E-BCE2-4BF2-8ED3-998FED5DC0F9}" srcOrd="23" destOrd="0" presId="urn:microsoft.com/office/officeart/2005/8/layout/default"/>
    <dgm:cxn modelId="{BACE7D85-E320-4F8C-B76A-A1CBFCDC5B28}" type="presParOf" srcId="{0234C985-B282-4362-8D09-7728202E746E}" destId="{EE2E79C5-93AA-4BEE-AD16-758194E6B447}" srcOrd="24" destOrd="0" presId="urn:microsoft.com/office/officeart/2005/8/layout/default"/>
    <dgm:cxn modelId="{18C9E9D8-7601-42AC-B262-72EFA53CC3E8}" type="presParOf" srcId="{0234C985-B282-4362-8D09-7728202E746E}" destId="{01C8D5F8-7427-4043-BC84-F549207B46EF}" srcOrd="25" destOrd="0" presId="urn:microsoft.com/office/officeart/2005/8/layout/default"/>
    <dgm:cxn modelId="{7D0A87F3-9ACB-4631-A374-1C628A72501A}" type="presParOf" srcId="{0234C985-B282-4362-8D09-7728202E746E}" destId="{24C4D6FB-9FEC-46B5-BC82-5F12893EDBF9}" srcOrd="26" destOrd="0" presId="urn:microsoft.com/office/officeart/2005/8/layout/default"/>
    <dgm:cxn modelId="{1A7C4540-9971-4769-A2B9-9867BEB200DE}" type="presParOf" srcId="{0234C985-B282-4362-8D09-7728202E746E}" destId="{E9440FEE-ABE6-4998-865E-540B9AB1775C}" srcOrd="27" destOrd="0" presId="urn:microsoft.com/office/officeart/2005/8/layout/default"/>
    <dgm:cxn modelId="{9B1B7C28-CE83-4E26-9A34-DF1982535964}" type="presParOf" srcId="{0234C985-B282-4362-8D09-7728202E746E}" destId="{AC296879-2BFA-4D32-8590-9C8F96147A1B}" srcOrd="28" destOrd="0" presId="urn:microsoft.com/office/officeart/2005/8/layout/default"/>
    <dgm:cxn modelId="{2B6D34E7-67DE-4E86-BB7B-23CC2F433423}" type="presParOf" srcId="{0234C985-B282-4362-8D09-7728202E746E}" destId="{349D1D01-F265-4F45-90D6-EF94CFAC733F}" srcOrd="29" destOrd="0" presId="urn:microsoft.com/office/officeart/2005/8/layout/default"/>
    <dgm:cxn modelId="{3EBF46DA-7AF3-4EB4-8F73-97F2241FDE4C}" type="presParOf" srcId="{0234C985-B282-4362-8D09-7728202E746E}" destId="{A832BF6A-CE7A-44E1-B022-BE2288A90DF2}" srcOrd="30" destOrd="0" presId="urn:microsoft.com/office/officeart/2005/8/layout/default"/>
    <dgm:cxn modelId="{6778015F-C56A-4C2D-AC56-1EC724CDB86A}" type="presParOf" srcId="{0234C985-B282-4362-8D09-7728202E746E}" destId="{615C1D8E-5BA8-4E8C-B5A3-E424F06C878F}" srcOrd="31" destOrd="0" presId="urn:microsoft.com/office/officeart/2005/8/layout/default"/>
    <dgm:cxn modelId="{F353D6A1-8B76-456F-A5A2-F871FA062CD1}" type="presParOf" srcId="{0234C985-B282-4362-8D09-7728202E746E}" destId="{7B24A558-DABB-4AA8-9B99-F3E1F8511825}" srcOrd="32" destOrd="0" presId="urn:microsoft.com/office/officeart/2005/8/layout/default"/>
    <dgm:cxn modelId="{9A121E9B-1A03-4F88-96A5-F721B5255444}" type="presParOf" srcId="{0234C985-B282-4362-8D09-7728202E746E}" destId="{B746403D-F2EB-4EC6-BBE1-F68EA72DE365}" srcOrd="33" destOrd="0" presId="urn:microsoft.com/office/officeart/2005/8/layout/default"/>
    <dgm:cxn modelId="{3841DEB3-CB71-41AA-AD07-4AD59578B91D}" type="presParOf" srcId="{0234C985-B282-4362-8D09-7728202E746E}" destId="{5D122EA8-6D21-4728-8C74-3C175E941D81}" srcOrd="34" destOrd="0" presId="urn:microsoft.com/office/officeart/2005/8/layout/default"/>
    <dgm:cxn modelId="{2D751C9B-A3F5-4701-AF1B-C3911AC7BE9A}" type="presParOf" srcId="{0234C985-B282-4362-8D09-7728202E746E}" destId="{8C049767-76EE-4A7B-9457-D12535742B0D}" srcOrd="35" destOrd="0" presId="urn:microsoft.com/office/officeart/2005/8/layout/default"/>
    <dgm:cxn modelId="{5A4CB7C8-BC64-4BD2-9E9F-94668FE99FC5}" type="presParOf" srcId="{0234C985-B282-4362-8D09-7728202E746E}" destId="{59D49BA5-F103-4F9F-85D8-8964A436BC20}" srcOrd="36" destOrd="0" presId="urn:microsoft.com/office/officeart/2005/8/layout/default"/>
    <dgm:cxn modelId="{E558C8AB-823C-4F8F-9789-9FBD4FE48F00}" type="presParOf" srcId="{0234C985-B282-4362-8D09-7728202E746E}" destId="{49992A93-A032-48AA-9FD4-2B78014FB414}" srcOrd="37" destOrd="0" presId="urn:microsoft.com/office/officeart/2005/8/layout/default"/>
    <dgm:cxn modelId="{5B4995F5-8D6D-4EB8-9DBF-AA121C13C37F}" type="presParOf" srcId="{0234C985-B282-4362-8D09-7728202E746E}" destId="{0D708FB5-2B2D-4C1C-A2FF-E3C818A0561B}" srcOrd="38" destOrd="0" presId="urn:microsoft.com/office/officeart/2005/8/layout/default"/>
    <dgm:cxn modelId="{7EB21C55-FF52-4FCA-947A-9C9C7C7C066E}" type="presParOf" srcId="{0234C985-B282-4362-8D09-7728202E746E}" destId="{CB7258FF-1FDB-4AC8-91A3-383DCEDF0240}" srcOrd="39" destOrd="0" presId="urn:microsoft.com/office/officeart/2005/8/layout/default"/>
    <dgm:cxn modelId="{4B8F31E9-93E0-4ECA-A771-9E2E9C4FAFBF}" type="presParOf" srcId="{0234C985-B282-4362-8D09-7728202E746E}" destId="{E6296EC3-B608-456A-9DB1-AD1A24AFCB8E}" srcOrd="40" destOrd="0" presId="urn:microsoft.com/office/officeart/2005/8/layout/default"/>
    <dgm:cxn modelId="{BC68E4A5-DED9-4C2A-84DB-DB6995ED51DD}" type="presParOf" srcId="{0234C985-B282-4362-8D09-7728202E746E}" destId="{7A75E289-676B-456F-9BBE-ACEDF0A2A910}" srcOrd="41" destOrd="0" presId="urn:microsoft.com/office/officeart/2005/8/layout/default"/>
    <dgm:cxn modelId="{ABDCEE8A-6E5E-441B-A6CA-9B8239BD2080}" type="presParOf" srcId="{0234C985-B282-4362-8D09-7728202E746E}" destId="{26D1E480-C04A-4EC5-8A27-96F139D3E07E}" srcOrd="42" destOrd="0" presId="urn:microsoft.com/office/officeart/2005/8/layout/default"/>
    <dgm:cxn modelId="{14093DA8-EA11-4124-9E1B-0CE18A88EC2E}" type="presParOf" srcId="{0234C985-B282-4362-8D09-7728202E746E}" destId="{63E0277D-5AF2-43B6-9F88-D2BFD4AE4103}" srcOrd="43" destOrd="0" presId="urn:microsoft.com/office/officeart/2005/8/layout/default"/>
    <dgm:cxn modelId="{D9798CE9-F1DF-49AE-8570-F19BC5214B01}" type="presParOf" srcId="{0234C985-B282-4362-8D09-7728202E746E}" destId="{78CBDAC7-5AEB-42C3-BB24-3C4DED969CA0}" srcOrd="44" destOrd="0" presId="urn:microsoft.com/office/officeart/2005/8/layout/default"/>
    <dgm:cxn modelId="{1AE9B11B-B00C-449B-897D-6C98D56D3892}" type="presParOf" srcId="{0234C985-B282-4362-8D09-7728202E746E}" destId="{6F1E374B-471C-4D04-92A9-AA5C7BCCBE5F}" srcOrd="45" destOrd="0" presId="urn:microsoft.com/office/officeart/2005/8/layout/default"/>
    <dgm:cxn modelId="{F9F3017F-6700-4A7D-B452-D51DDA593D68}" type="presParOf" srcId="{0234C985-B282-4362-8D09-7728202E746E}" destId="{2D72A6B7-3663-49C4-ACAC-4CA64738FA74}" srcOrd="46" destOrd="0" presId="urn:microsoft.com/office/officeart/2005/8/layout/default"/>
    <dgm:cxn modelId="{4C046144-EB51-4824-A07F-6575BA3DA4B1}" type="presParOf" srcId="{0234C985-B282-4362-8D09-7728202E746E}" destId="{601E882B-CD63-482E-8AF1-AD3BCB683AE0}" srcOrd="47" destOrd="0" presId="urn:microsoft.com/office/officeart/2005/8/layout/default"/>
    <dgm:cxn modelId="{5E295A22-CEB3-4EDC-98AB-009EAF8F65E0}" type="presParOf" srcId="{0234C985-B282-4362-8D09-7728202E746E}" destId="{F4288BD8-B943-49C7-8D69-AE24708F43F0}" srcOrd="48" destOrd="0" presId="urn:microsoft.com/office/officeart/2005/8/layout/default"/>
    <dgm:cxn modelId="{912023FE-437C-44FF-90B1-A9C669E8A0F5}" type="presParOf" srcId="{0234C985-B282-4362-8D09-7728202E746E}" destId="{CCD844C5-F195-4261-A6A3-B9C998525F9D}" srcOrd="49" destOrd="0" presId="urn:microsoft.com/office/officeart/2005/8/layout/default"/>
    <dgm:cxn modelId="{D3DD61DA-A522-401C-8D8B-330E90E14E2C}" type="presParOf" srcId="{0234C985-B282-4362-8D09-7728202E746E}" destId="{87D5B5B8-1584-41EA-ABB0-D23B66BFD7B6}" srcOrd="50" destOrd="0" presId="urn:microsoft.com/office/officeart/2005/8/layout/default"/>
    <dgm:cxn modelId="{21740588-4F5B-452F-9B73-116E686D7EEC}" type="presParOf" srcId="{0234C985-B282-4362-8D09-7728202E746E}" destId="{640C12E1-602C-4056-A230-15086AE9A4C8}" srcOrd="51" destOrd="0" presId="urn:microsoft.com/office/officeart/2005/8/layout/default"/>
    <dgm:cxn modelId="{AD8BA24D-DBC2-4A04-96BF-8931696BBDEB}" type="presParOf" srcId="{0234C985-B282-4362-8D09-7728202E746E}" destId="{19E79850-E24C-4461-A546-5803E5756A0A}" srcOrd="5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17AA497-F021-48A0-B4EF-2D4FFF00FE9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fr-BE"/>
        </a:p>
      </dgm:t>
    </dgm:pt>
    <dgm:pt modelId="{D65CEBA4-B4A1-4AFC-964B-7077BA2ACA78}">
      <dgm:prSet phldrT="[Texte]"/>
      <dgm:spPr>
        <a:solidFill>
          <a:schemeClr val="accent1">
            <a:lumMod val="60000"/>
            <a:lumOff val="40000"/>
          </a:schemeClr>
        </a:solidFill>
        <a:ln w="38100">
          <a:noFill/>
        </a:ln>
      </dgm:spPr>
      <dgm:t>
        <a:bodyPr/>
        <a:lstStyle/>
        <a:p>
          <a:r>
            <a:rPr lang="fr-FR" b="1" u="sng" dirty="0"/>
            <a:t>SND</a:t>
          </a:r>
        </a:p>
      </dgm:t>
    </dgm:pt>
    <dgm:pt modelId="{DC806B74-FF30-469C-AD70-97B051671BEF}" type="parTrans" cxnId="{616D5EBE-A10A-4DBD-95E8-121EAC738FF2}">
      <dgm:prSet/>
      <dgm:spPr/>
      <dgm:t>
        <a:bodyPr/>
        <a:lstStyle/>
        <a:p>
          <a:endParaRPr lang="fr-BE"/>
        </a:p>
      </dgm:t>
    </dgm:pt>
    <dgm:pt modelId="{79A49FC2-358D-46D1-BADD-6CE3D9F3341A}" type="sibTrans" cxnId="{616D5EBE-A10A-4DBD-95E8-121EAC738FF2}">
      <dgm:prSet/>
      <dgm:spPr/>
      <dgm:t>
        <a:bodyPr/>
        <a:lstStyle/>
        <a:p>
          <a:endParaRPr lang="fr-BE"/>
        </a:p>
      </dgm:t>
    </dgm:pt>
    <dgm:pt modelId="{18D8B210-0A02-4E6A-B6FA-618EF8C531A1}">
      <dgm:prSet phldrT="[Texte]"/>
      <dgm:spPr>
        <a:solidFill>
          <a:schemeClr val="accent1">
            <a:lumMod val="60000"/>
            <a:lumOff val="40000"/>
          </a:schemeClr>
        </a:solidFill>
        <a:ln w="38100">
          <a:noFill/>
        </a:ln>
      </dgm:spPr>
      <dgm:t>
        <a:bodyPr/>
        <a:lstStyle/>
        <a:p>
          <a:r>
            <a:rPr lang="fr-FR" b="1" u="sng" dirty="0"/>
            <a:t>SND</a:t>
          </a:r>
          <a:endParaRPr lang="fr-BE" b="1" u="sng" dirty="0"/>
        </a:p>
      </dgm:t>
    </dgm:pt>
    <dgm:pt modelId="{A614BC29-1EDB-45F3-A825-96E0220EB60B}" type="parTrans" cxnId="{194FA69C-C70D-44D5-AFA1-DA86DA8AB114}">
      <dgm:prSet/>
      <dgm:spPr/>
      <dgm:t>
        <a:bodyPr/>
        <a:lstStyle/>
        <a:p>
          <a:endParaRPr lang="fr-BE"/>
        </a:p>
      </dgm:t>
    </dgm:pt>
    <dgm:pt modelId="{ED247943-8DBC-42CC-8AF7-4FCD0226CD8F}" type="sibTrans" cxnId="{194FA69C-C70D-44D5-AFA1-DA86DA8AB114}">
      <dgm:prSet/>
      <dgm:spPr/>
      <dgm:t>
        <a:bodyPr/>
        <a:lstStyle/>
        <a:p>
          <a:endParaRPr lang="fr-BE"/>
        </a:p>
      </dgm:t>
    </dgm:pt>
    <dgm:pt modelId="{C0843AA0-AEBA-4E2B-BD56-854C88923796}">
      <dgm:prSet phldrT="[Texte]"/>
      <dgm:spPr>
        <a:solidFill>
          <a:schemeClr val="accent1">
            <a:lumMod val="60000"/>
            <a:lumOff val="40000"/>
          </a:schemeClr>
        </a:solidFill>
        <a:ln w="38100">
          <a:noFill/>
        </a:ln>
      </dgm:spPr>
      <dgm:t>
        <a:bodyPr/>
        <a:lstStyle/>
        <a:p>
          <a:r>
            <a:rPr lang="fr-FR" b="1" u="sng" dirty="0"/>
            <a:t>SND</a:t>
          </a:r>
          <a:endParaRPr lang="fr-BE" b="1" u="sng" dirty="0"/>
        </a:p>
      </dgm:t>
    </dgm:pt>
    <dgm:pt modelId="{26D7F9BB-F4B5-4065-8727-00A5B708A2C2}" type="parTrans" cxnId="{C663245A-6830-49D7-A7A7-6AB9870DFBA6}">
      <dgm:prSet/>
      <dgm:spPr/>
      <dgm:t>
        <a:bodyPr/>
        <a:lstStyle/>
        <a:p>
          <a:endParaRPr lang="fr-BE"/>
        </a:p>
      </dgm:t>
    </dgm:pt>
    <dgm:pt modelId="{53AF4C3E-D778-4612-B2EA-8D714B0B6FBB}" type="sibTrans" cxnId="{C663245A-6830-49D7-A7A7-6AB9870DFBA6}">
      <dgm:prSet/>
      <dgm:spPr/>
      <dgm:t>
        <a:bodyPr/>
        <a:lstStyle/>
        <a:p>
          <a:endParaRPr lang="fr-BE"/>
        </a:p>
      </dgm:t>
    </dgm:pt>
    <dgm:pt modelId="{5FA56C6D-5180-4B63-B776-914838910D9E}">
      <dgm:prSet phldrT="[Texte]"/>
      <dgm:spPr>
        <a:solidFill>
          <a:schemeClr val="accent1">
            <a:lumMod val="60000"/>
            <a:lumOff val="40000"/>
          </a:schemeClr>
        </a:solidFill>
        <a:ln w="38100">
          <a:noFill/>
        </a:ln>
      </dgm:spPr>
      <dgm:t>
        <a:bodyPr/>
        <a:lstStyle/>
        <a:p>
          <a:r>
            <a:rPr lang="fr-FR" b="1" u="sng" dirty="0"/>
            <a:t>SND</a:t>
          </a:r>
          <a:endParaRPr lang="fr-BE" b="1" u="sng" dirty="0"/>
        </a:p>
      </dgm:t>
    </dgm:pt>
    <dgm:pt modelId="{85B223B5-A031-4137-A076-6E398A4A0242}" type="parTrans" cxnId="{00D64747-3546-423A-8693-D7A77E138316}">
      <dgm:prSet/>
      <dgm:spPr/>
      <dgm:t>
        <a:bodyPr/>
        <a:lstStyle/>
        <a:p>
          <a:endParaRPr lang="fr-BE"/>
        </a:p>
      </dgm:t>
    </dgm:pt>
    <dgm:pt modelId="{3BB05193-EB16-4438-9C70-AFC08F7AA95C}" type="sibTrans" cxnId="{00D64747-3546-423A-8693-D7A77E138316}">
      <dgm:prSet/>
      <dgm:spPr/>
      <dgm:t>
        <a:bodyPr/>
        <a:lstStyle/>
        <a:p>
          <a:endParaRPr lang="fr-BE"/>
        </a:p>
      </dgm:t>
    </dgm:pt>
    <dgm:pt modelId="{5F197049-7915-4D43-A3A9-1D0E0D331140}">
      <dgm:prSet phldrT="[Texte]"/>
      <dgm:spPr>
        <a:solidFill>
          <a:schemeClr val="accent1">
            <a:lumMod val="60000"/>
            <a:lumOff val="40000"/>
          </a:schemeClr>
        </a:solidFill>
        <a:ln w="38100">
          <a:noFill/>
        </a:ln>
      </dgm:spPr>
      <dgm:t>
        <a:bodyPr/>
        <a:lstStyle/>
        <a:p>
          <a:r>
            <a:rPr lang="fr-FR" b="1" u="sng" dirty="0"/>
            <a:t>SND</a:t>
          </a:r>
          <a:endParaRPr lang="fr-BE" b="1" u="sng" dirty="0"/>
        </a:p>
      </dgm:t>
    </dgm:pt>
    <dgm:pt modelId="{46924033-B453-4A68-8DDA-EB7633250D08}" type="parTrans" cxnId="{51833677-9418-480F-838A-A7C188E439CE}">
      <dgm:prSet/>
      <dgm:spPr/>
      <dgm:t>
        <a:bodyPr/>
        <a:lstStyle/>
        <a:p>
          <a:endParaRPr lang="fr-BE"/>
        </a:p>
      </dgm:t>
    </dgm:pt>
    <dgm:pt modelId="{9ED1C5D3-2A48-475F-A6E1-835B3A619669}" type="sibTrans" cxnId="{51833677-9418-480F-838A-A7C188E439CE}">
      <dgm:prSet/>
      <dgm:spPr/>
      <dgm:t>
        <a:bodyPr/>
        <a:lstStyle/>
        <a:p>
          <a:endParaRPr lang="fr-BE"/>
        </a:p>
      </dgm:t>
    </dgm:pt>
    <dgm:pt modelId="{09E5CFE7-A14A-4506-9C10-EF9B5339F472}">
      <dgm:prSet phldrT="[Texte]"/>
      <dgm:spPr>
        <a:solidFill>
          <a:schemeClr val="bg1">
            <a:lumMod val="50000"/>
          </a:schemeClr>
        </a:solidFill>
      </dgm:spPr>
      <dgm:t>
        <a:bodyPr/>
        <a:lstStyle/>
        <a:p>
          <a:r>
            <a:rPr lang="fr-FR" dirty="0"/>
            <a:t>/</a:t>
          </a:r>
          <a:endParaRPr lang="fr-BE" dirty="0"/>
        </a:p>
      </dgm:t>
    </dgm:pt>
    <dgm:pt modelId="{3D29B8CD-4DA1-4A3C-9018-552A48AA1FA3}" type="parTrans" cxnId="{3CA7C17D-8ECF-40EE-80A0-0D0AAA7F1767}">
      <dgm:prSet/>
      <dgm:spPr/>
      <dgm:t>
        <a:bodyPr/>
        <a:lstStyle/>
        <a:p>
          <a:endParaRPr lang="fr-BE"/>
        </a:p>
      </dgm:t>
    </dgm:pt>
    <dgm:pt modelId="{6DA334AE-5BD4-4C96-A992-BE9813D3066B}" type="sibTrans" cxnId="{3CA7C17D-8ECF-40EE-80A0-0D0AAA7F1767}">
      <dgm:prSet/>
      <dgm:spPr/>
      <dgm:t>
        <a:bodyPr/>
        <a:lstStyle/>
        <a:p>
          <a:endParaRPr lang="fr-BE"/>
        </a:p>
      </dgm:t>
    </dgm:pt>
    <dgm:pt modelId="{2B32E778-98D3-439D-AFF5-4D91DECD739D}">
      <dgm:prSet phldrT="[Texte]"/>
      <dgm:spPr>
        <a:solidFill>
          <a:schemeClr val="accent1">
            <a:lumMod val="60000"/>
            <a:lumOff val="40000"/>
          </a:schemeClr>
        </a:solidFill>
        <a:ln w="38100">
          <a:noFill/>
        </a:ln>
      </dgm:spPr>
      <dgm:t>
        <a:bodyPr/>
        <a:lstStyle/>
        <a:p>
          <a:r>
            <a:rPr lang="fr-FR" b="1" u="sng" dirty="0"/>
            <a:t>SND</a:t>
          </a:r>
          <a:endParaRPr lang="fr-BE" b="1" u="sng" dirty="0"/>
        </a:p>
      </dgm:t>
    </dgm:pt>
    <dgm:pt modelId="{4E835196-D4EE-40CE-851D-8B1FC072CF62}" type="parTrans" cxnId="{E6CEFC5C-E706-4713-8726-50C9BB0ED15F}">
      <dgm:prSet/>
      <dgm:spPr/>
      <dgm:t>
        <a:bodyPr/>
        <a:lstStyle/>
        <a:p>
          <a:endParaRPr lang="fr-BE"/>
        </a:p>
      </dgm:t>
    </dgm:pt>
    <dgm:pt modelId="{1A647DB4-F8A1-445E-A41A-B8B93A92E445}" type="sibTrans" cxnId="{E6CEFC5C-E706-4713-8726-50C9BB0ED15F}">
      <dgm:prSet/>
      <dgm:spPr/>
      <dgm:t>
        <a:bodyPr/>
        <a:lstStyle/>
        <a:p>
          <a:endParaRPr lang="fr-BE"/>
        </a:p>
      </dgm:t>
    </dgm:pt>
    <dgm:pt modelId="{440EB84A-470C-43F2-A996-C2A4C08070DB}">
      <dgm:prSet phldrT="[Texte]"/>
      <dgm:spPr>
        <a:solidFill>
          <a:schemeClr val="accent1">
            <a:lumMod val="60000"/>
            <a:lumOff val="40000"/>
          </a:schemeClr>
        </a:solidFill>
      </dgm:spPr>
      <dgm:t>
        <a:bodyPr/>
        <a:lstStyle/>
        <a:p>
          <a:r>
            <a:rPr lang="fr-FR" dirty="0"/>
            <a:t>SND</a:t>
          </a:r>
          <a:endParaRPr lang="fr-BE" dirty="0"/>
        </a:p>
      </dgm:t>
    </dgm:pt>
    <dgm:pt modelId="{92E6B3FA-14A6-4ACF-AC90-B4EF7A6E3838}" type="parTrans" cxnId="{4CBCD59A-4807-4C85-92E4-3CC6AEF75F9D}">
      <dgm:prSet/>
      <dgm:spPr/>
      <dgm:t>
        <a:bodyPr/>
        <a:lstStyle/>
        <a:p>
          <a:endParaRPr lang="fr-BE"/>
        </a:p>
      </dgm:t>
    </dgm:pt>
    <dgm:pt modelId="{3F350F2A-6616-43A6-9EE8-8568E74B3F84}" type="sibTrans" cxnId="{4CBCD59A-4807-4C85-92E4-3CC6AEF75F9D}">
      <dgm:prSet/>
      <dgm:spPr/>
      <dgm:t>
        <a:bodyPr/>
        <a:lstStyle/>
        <a:p>
          <a:endParaRPr lang="fr-BE"/>
        </a:p>
      </dgm:t>
    </dgm:pt>
    <dgm:pt modelId="{7B58D302-46D1-4FFD-AEFD-0CB75F23A931}">
      <dgm:prSet phldrT="[Texte]"/>
      <dgm:spPr>
        <a:solidFill>
          <a:schemeClr val="accent1">
            <a:lumMod val="60000"/>
            <a:lumOff val="40000"/>
          </a:schemeClr>
        </a:solidFill>
      </dgm:spPr>
      <dgm:t>
        <a:bodyPr/>
        <a:lstStyle/>
        <a:p>
          <a:r>
            <a:rPr lang="fr-FR" dirty="0"/>
            <a:t>SND</a:t>
          </a:r>
          <a:endParaRPr lang="fr-BE" dirty="0"/>
        </a:p>
      </dgm:t>
    </dgm:pt>
    <dgm:pt modelId="{C38ECCCC-E551-48C6-9E14-4BE1FB0CB520}" type="parTrans" cxnId="{6C856DF6-B0DF-44B7-89CF-F4F0765BD7D4}">
      <dgm:prSet/>
      <dgm:spPr/>
      <dgm:t>
        <a:bodyPr/>
        <a:lstStyle/>
        <a:p>
          <a:endParaRPr lang="fr-BE"/>
        </a:p>
      </dgm:t>
    </dgm:pt>
    <dgm:pt modelId="{A1383F13-F07D-414B-902B-0C6B857BB847}" type="sibTrans" cxnId="{6C856DF6-B0DF-44B7-89CF-F4F0765BD7D4}">
      <dgm:prSet/>
      <dgm:spPr/>
      <dgm:t>
        <a:bodyPr/>
        <a:lstStyle/>
        <a:p>
          <a:endParaRPr lang="fr-BE"/>
        </a:p>
      </dgm:t>
    </dgm:pt>
    <dgm:pt modelId="{1DBA84BD-B1B8-44EB-83FD-18009AB45F14}">
      <dgm:prSet phldrT="[Texte]"/>
      <dgm:spPr>
        <a:solidFill>
          <a:schemeClr val="bg1">
            <a:lumMod val="50000"/>
          </a:schemeClr>
        </a:solidFill>
      </dgm:spPr>
      <dgm:t>
        <a:bodyPr/>
        <a:lstStyle/>
        <a:p>
          <a:r>
            <a:rPr lang="fr-FR" dirty="0"/>
            <a:t>/</a:t>
          </a:r>
          <a:endParaRPr lang="fr-BE" dirty="0"/>
        </a:p>
      </dgm:t>
    </dgm:pt>
    <dgm:pt modelId="{4250BC24-D639-494C-B53A-D4EC337CD3A8}" type="parTrans" cxnId="{6A0055BD-BD3B-420C-B383-D509717DF231}">
      <dgm:prSet/>
      <dgm:spPr/>
      <dgm:t>
        <a:bodyPr/>
        <a:lstStyle/>
        <a:p>
          <a:endParaRPr lang="fr-BE"/>
        </a:p>
      </dgm:t>
    </dgm:pt>
    <dgm:pt modelId="{FBEDFB21-A3C9-4811-8718-8D3AEE323A01}" type="sibTrans" cxnId="{6A0055BD-BD3B-420C-B383-D509717DF231}">
      <dgm:prSet/>
      <dgm:spPr/>
      <dgm:t>
        <a:bodyPr/>
        <a:lstStyle/>
        <a:p>
          <a:endParaRPr lang="fr-BE"/>
        </a:p>
      </dgm:t>
    </dgm:pt>
    <dgm:pt modelId="{54DBE9DD-BC3C-442F-A669-4E32B3BB6870}">
      <dgm:prSet phldrT="[Texte]"/>
      <dgm:spPr>
        <a:solidFill>
          <a:schemeClr val="bg1">
            <a:lumMod val="50000"/>
          </a:schemeClr>
        </a:solidFill>
      </dgm:spPr>
      <dgm:t>
        <a:bodyPr/>
        <a:lstStyle/>
        <a:p>
          <a:r>
            <a:rPr lang="fr-FR" dirty="0"/>
            <a:t>/</a:t>
          </a:r>
          <a:endParaRPr lang="fr-BE" dirty="0"/>
        </a:p>
      </dgm:t>
    </dgm:pt>
    <dgm:pt modelId="{C919636A-2107-40D4-AA85-D5E6969BF662}" type="parTrans" cxnId="{C6AD9624-516B-45CD-B18F-BBD3FB0420E1}">
      <dgm:prSet/>
      <dgm:spPr/>
      <dgm:t>
        <a:bodyPr/>
        <a:lstStyle/>
        <a:p>
          <a:endParaRPr lang="fr-BE"/>
        </a:p>
      </dgm:t>
    </dgm:pt>
    <dgm:pt modelId="{47242667-5B80-4B68-8DAB-32A03E83594F}" type="sibTrans" cxnId="{C6AD9624-516B-45CD-B18F-BBD3FB0420E1}">
      <dgm:prSet/>
      <dgm:spPr/>
      <dgm:t>
        <a:bodyPr/>
        <a:lstStyle/>
        <a:p>
          <a:endParaRPr lang="fr-BE"/>
        </a:p>
      </dgm:t>
    </dgm:pt>
    <dgm:pt modelId="{8EEC48F9-9329-49DA-8974-B158FF5EE7D5}">
      <dgm:prSet phldrT="[Texte]"/>
      <dgm:spPr>
        <a:solidFill>
          <a:schemeClr val="bg1">
            <a:lumMod val="50000"/>
          </a:schemeClr>
        </a:solidFill>
      </dgm:spPr>
      <dgm:t>
        <a:bodyPr/>
        <a:lstStyle/>
        <a:p>
          <a:r>
            <a:rPr lang="fr-FR" dirty="0"/>
            <a:t>/</a:t>
          </a:r>
          <a:endParaRPr lang="fr-BE" dirty="0"/>
        </a:p>
      </dgm:t>
    </dgm:pt>
    <dgm:pt modelId="{89727289-7E01-46C0-A762-F7299B57FEA4}" type="parTrans" cxnId="{83775061-76AA-419E-A0F0-ECF6ACEEE138}">
      <dgm:prSet/>
      <dgm:spPr/>
      <dgm:t>
        <a:bodyPr/>
        <a:lstStyle/>
        <a:p>
          <a:endParaRPr lang="fr-BE"/>
        </a:p>
      </dgm:t>
    </dgm:pt>
    <dgm:pt modelId="{4026A48C-14AA-48B0-A8D9-BABAE7D42789}" type="sibTrans" cxnId="{83775061-76AA-419E-A0F0-ECF6ACEEE138}">
      <dgm:prSet/>
      <dgm:spPr/>
      <dgm:t>
        <a:bodyPr/>
        <a:lstStyle/>
        <a:p>
          <a:endParaRPr lang="fr-BE"/>
        </a:p>
      </dgm:t>
    </dgm:pt>
    <dgm:pt modelId="{1AE18674-BF61-4C8A-A60A-4B4B875F158C}">
      <dgm:prSet phldrT="[Texte]"/>
      <dgm:spPr>
        <a:solidFill>
          <a:schemeClr val="bg1">
            <a:lumMod val="50000"/>
          </a:schemeClr>
        </a:solidFill>
      </dgm:spPr>
      <dgm:t>
        <a:bodyPr/>
        <a:lstStyle/>
        <a:p>
          <a:r>
            <a:rPr lang="fr-FR" dirty="0"/>
            <a:t>/</a:t>
          </a:r>
          <a:endParaRPr lang="fr-BE" dirty="0"/>
        </a:p>
      </dgm:t>
    </dgm:pt>
    <dgm:pt modelId="{329A4715-2053-41BF-86EA-F7CEFBF11A03}" type="parTrans" cxnId="{C8916C56-99D1-413F-8098-B5E8656584F2}">
      <dgm:prSet/>
      <dgm:spPr/>
      <dgm:t>
        <a:bodyPr/>
        <a:lstStyle/>
        <a:p>
          <a:endParaRPr lang="fr-BE"/>
        </a:p>
      </dgm:t>
    </dgm:pt>
    <dgm:pt modelId="{D7A0EC61-5652-4AF6-A0D7-8ACB5375CCC1}" type="sibTrans" cxnId="{C8916C56-99D1-413F-8098-B5E8656584F2}">
      <dgm:prSet/>
      <dgm:spPr/>
      <dgm:t>
        <a:bodyPr/>
        <a:lstStyle/>
        <a:p>
          <a:endParaRPr lang="fr-BE"/>
        </a:p>
      </dgm:t>
    </dgm:pt>
    <dgm:pt modelId="{4F0A7775-A10E-4EE6-B618-47EC60961BE0}">
      <dgm:prSet phldrT="[Texte]"/>
      <dgm:spPr>
        <a:solidFill>
          <a:schemeClr val="bg1">
            <a:lumMod val="50000"/>
          </a:schemeClr>
        </a:solidFill>
      </dgm:spPr>
      <dgm:t>
        <a:bodyPr/>
        <a:lstStyle/>
        <a:p>
          <a:r>
            <a:rPr lang="fr-FR" dirty="0"/>
            <a:t>/</a:t>
          </a:r>
          <a:endParaRPr lang="fr-BE" dirty="0"/>
        </a:p>
      </dgm:t>
    </dgm:pt>
    <dgm:pt modelId="{A10AA095-DE3F-4E46-954F-2A01BF1A1EFF}" type="parTrans" cxnId="{093DF901-8FD6-44E3-ADE3-689636267296}">
      <dgm:prSet/>
      <dgm:spPr/>
      <dgm:t>
        <a:bodyPr/>
        <a:lstStyle/>
        <a:p>
          <a:endParaRPr lang="fr-BE"/>
        </a:p>
      </dgm:t>
    </dgm:pt>
    <dgm:pt modelId="{43D184FA-3760-4D55-A88D-EEB1AB8F1EA5}" type="sibTrans" cxnId="{093DF901-8FD6-44E3-ADE3-689636267296}">
      <dgm:prSet/>
      <dgm:spPr/>
      <dgm:t>
        <a:bodyPr/>
        <a:lstStyle/>
        <a:p>
          <a:endParaRPr lang="fr-BE"/>
        </a:p>
      </dgm:t>
    </dgm:pt>
    <dgm:pt modelId="{066CD2B0-A084-4F8D-BC8C-8E898E489202}">
      <dgm:prSet phldrT="[Texte]"/>
      <dgm:spPr>
        <a:solidFill>
          <a:schemeClr val="bg1">
            <a:lumMod val="50000"/>
          </a:schemeClr>
        </a:solidFill>
      </dgm:spPr>
      <dgm:t>
        <a:bodyPr/>
        <a:lstStyle/>
        <a:p>
          <a:r>
            <a:rPr lang="fr-FR" dirty="0"/>
            <a:t>/</a:t>
          </a:r>
          <a:endParaRPr lang="fr-BE" dirty="0"/>
        </a:p>
      </dgm:t>
    </dgm:pt>
    <dgm:pt modelId="{D41CA7E0-BCED-4186-863B-E71243DF531B}" type="parTrans" cxnId="{9B9F7CF0-9B52-4A8C-AC56-FE8007931022}">
      <dgm:prSet/>
      <dgm:spPr/>
      <dgm:t>
        <a:bodyPr/>
        <a:lstStyle/>
        <a:p>
          <a:endParaRPr lang="fr-BE"/>
        </a:p>
      </dgm:t>
    </dgm:pt>
    <dgm:pt modelId="{523D3AA8-E970-4197-9FF7-E7491A707BD8}" type="sibTrans" cxnId="{9B9F7CF0-9B52-4A8C-AC56-FE8007931022}">
      <dgm:prSet/>
      <dgm:spPr/>
      <dgm:t>
        <a:bodyPr/>
        <a:lstStyle/>
        <a:p>
          <a:endParaRPr lang="fr-BE"/>
        </a:p>
      </dgm:t>
    </dgm:pt>
    <dgm:pt modelId="{9B5623C6-A675-496D-A195-CCFB607F0181}">
      <dgm:prSet phldrT="[Texte]"/>
      <dgm:spPr>
        <a:solidFill>
          <a:schemeClr val="bg1">
            <a:lumMod val="50000"/>
          </a:schemeClr>
        </a:solidFill>
      </dgm:spPr>
      <dgm:t>
        <a:bodyPr/>
        <a:lstStyle/>
        <a:p>
          <a:r>
            <a:rPr lang="fr-FR" dirty="0"/>
            <a:t>/</a:t>
          </a:r>
          <a:endParaRPr lang="fr-BE" dirty="0"/>
        </a:p>
      </dgm:t>
    </dgm:pt>
    <dgm:pt modelId="{C653D55B-6845-42D5-962B-9A2D3089E767}" type="parTrans" cxnId="{671F84B9-4EC8-4AB6-A167-2464403B2293}">
      <dgm:prSet/>
      <dgm:spPr/>
      <dgm:t>
        <a:bodyPr/>
        <a:lstStyle/>
        <a:p>
          <a:endParaRPr lang="fr-BE"/>
        </a:p>
      </dgm:t>
    </dgm:pt>
    <dgm:pt modelId="{6A040BB2-AECF-42D5-9049-2FBC1407C4AA}" type="sibTrans" cxnId="{671F84B9-4EC8-4AB6-A167-2464403B2293}">
      <dgm:prSet/>
      <dgm:spPr/>
      <dgm:t>
        <a:bodyPr/>
        <a:lstStyle/>
        <a:p>
          <a:endParaRPr lang="fr-BE"/>
        </a:p>
      </dgm:t>
    </dgm:pt>
    <dgm:pt modelId="{752E2821-9EBA-4359-AEB8-54C8372D3F09}">
      <dgm:prSet phldrT="[Texte]"/>
      <dgm:spPr>
        <a:solidFill>
          <a:schemeClr val="bg1">
            <a:lumMod val="50000"/>
          </a:schemeClr>
        </a:solidFill>
      </dgm:spPr>
      <dgm:t>
        <a:bodyPr/>
        <a:lstStyle/>
        <a:p>
          <a:r>
            <a:rPr lang="fr-FR" dirty="0"/>
            <a:t>/</a:t>
          </a:r>
          <a:endParaRPr lang="fr-BE" dirty="0"/>
        </a:p>
      </dgm:t>
    </dgm:pt>
    <dgm:pt modelId="{83815C6C-2A3E-48DF-96A3-83C976BDBA74}" type="parTrans" cxnId="{914BA033-4AB3-4D74-9DB7-42D60B588BFE}">
      <dgm:prSet/>
      <dgm:spPr/>
      <dgm:t>
        <a:bodyPr/>
        <a:lstStyle/>
        <a:p>
          <a:endParaRPr lang="fr-BE"/>
        </a:p>
      </dgm:t>
    </dgm:pt>
    <dgm:pt modelId="{2E8A7430-8B69-4D76-8D6F-EDF1B1BBBB9E}" type="sibTrans" cxnId="{914BA033-4AB3-4D74-9DB7-42D60B588BFE}">
      <dgm:prSet/>
      <dgm:spPr/>
      <dgm:t>
        <a:bodyPr/>
        <a:lstStyle/>
        <a:p>
          <a:endParaRPr lang="fr-BE"/>
        </a:p>
      </dgm:t>
    </dgm:pt>
    <dgm:pt modelId="{EC214E2D-35D2-4995-8015-4D89BB665F77}">
      <dgm:prSet phldrT="[Texte]"/>
      <dgm:spPr>
        <a:solidFill>
          <a:schemeClr val="bg1">
            <a:lumMod val="50000"/>
          </a:schemeClr>
        </a:solidFill>
      </dgm:spPr>
      <dgm:t>
        <a:bodyPr/>
        <a:lstStyle/>
        <a:p>
          <a:r>
            <a:rPr lang="fr-FR" dirty="0"/>
            <a:t>/</a:t>
          </a:r>
          <a:endParaRPr lang="fr-BE" dirty="0"/>
        </a:p>
      </dgm:t>
    </dgm:pt>
    <dgm:pt modelId="{A8B89B0F-D0EB-4376-BFB5-EF55C432F1E4}" type="parTrans" cxnId="{B3A9F2F8-C7D5-4171-9B9C-CA151A5ACBA4}">
      <dgm:prSet/>
      <dgm:spPr/>
      <dgm:t>
        <a:bodyPr/>
        <a:lstStyle/>
        <a:p>
          <a:endParaRPr lang="fr-BE"/>
        </a:p>
      </dgm:t>
    </dgm:pt>
    <dgm:pt modelId="{E2841AAE-B295-4A21-B1A1-D527FFEB5A78}" type="sibTrans" cxnId="{B3A9F2F8-C7D5-4171-9B9C-CA151A5ACBA4}">
      <dgm:prSet/>
      <dgm:spPr/>
      <dgm:t>
        <a:bodyPr/>
        <a:lstStyle/>
        <a:p>
          <a:endParaRPr lang="fr-BE"/>
        </a:p>
      </dgm:t>
    </dgm:pt>
    <dgm:pt modelId="{1802F05B-2A73-46B8-B0FB-0A85FF290D9B}">
      <dgm:prSet phldrT="[Texte]"/>
      <dgm:spPr>
        <a:solidFill>
          <a:schemeClr val="bg1">
            <a:lumMod val="50000"/>
          </a:schemeClr>
        </a:solidFill>
      </dgm:spPr>
      <dgm:t>
        <a:bodyPr/>
        <a:lstStyle/>
        <a:p>
          <a:r>
            <a:rPr lang="fr-FR" dirty="0"/>
            <a:t>/</a:t>
          </a:r>
          <a:endParaRPr lang="fr-BE" dirty="0"/>
        </a:p>
      </dgm:t>
    </dgm:pt>
    <dgm:pt modelId="{DCFFEEA0-86A4-4024-8ABD-4B5521362F00}" type="parTrans" cxnId="{FA4801C3-329C-4869-9303-E514845543A4}">
      <dgm:prSet/>
      <dgm:spPr/>
      <dgm:t>
        <a:bodyPr/>
        <a:lstStyle/>
        <a:p>
          <a:endParaRPr lang="fr-BE"/>
        </a:p>
      </dgm:t>
    </dgm:pt>
    <dgm:pt modelId="{365A12F8-529D-4AB6-B2BD-2128E94AD0CB}" type="sibTrans" cxnId="{FA4801C3-329C-4869-9303-E514845543A4}">
      <dgm:prSet/>
      <dgm:spPr/>
      <dgm:t>
        <a:bodyPr/>
        <a:lstStyle/>
        <a:p>
          <a:endParaRPr lang="fr-BE"/>
        </a:p>
      </dgm:t>
    </dgm:pt>
    <dgm:pt modelId="{094BC82D-759A-4CCC-8C90-E14E0DEDCB80}">
      <dgm:prSet phldrT="[Texte]"/>
      <dgm:spPr>
        <a:solidFill>
          <a:schemeClr val="bg1">
            <a:lumMod val="50000"/>
          </a:schemeClr>
        </a:solidFill>
      </dgm:spPr>
      <dgm:t>
        <a:bodyPr/>
        <a:lstStyle/>
        <a:p>
          <a:r>
            <a:rPr lang="fr-FR" dirty="0"/>
            <a:t>/</a:t>
          </a:r>
          <a:endParaRPr lang="fr-BE" dirty="0"/>
        </a:p>
      </dgm:t>
    </dgm:pt>
    <dgm:pt modelId="{6B7BB22A-7D56-4C96-962F-43C064C1BB00}" type="parTrans" cxnId="{ADACAFA0-1F5A-412D-BD3B-B03E0BEFB919}">
      <dgm:prSet/>
      <dgm:spPr/>
      <dgm:t>
        <a:bodyPr/>
        <a:lstStyle/>
        <a:p>
          <a:endParaRPr lang="fr-BE"/>
        </a:p>
      </dgm:t>
    </dgm:pt>
    <dgm:pt modelId="{8C6FD408-A0B7-4E43-8D6B-D20C80DE0C6C}" type="sibTrans" cxnId="{ADACAFA0-1F5A-412D-BD3B-B03E0BEFB919}">
      <dgm:prSet/>
      <dgm:spPr/>
      <dgm:t>
        <a:bodyPr/>
        <a:lstStyle/>
        <a:p>
          <a:endParaRPr lang="fr-BE"/>
        </a:p>
      </dgm:t>
    </dgm:pt>
    <dgm:pt modelId="{3BF5E412-3822-41AB-8DEB-0A75FA11C5B5}">
      <dgm:prSet phldrT="[Texte]"/>
      <dgm:spPr>
        <a:solidFill>
          <a:schemeClr val="accent2">
            <a:lumMod val="40000"/>
            <a:lumOff val="60000"/>
          </a:schemeClr>
        </a:solidFill>
      </dgm:spPr>
      <dgm:t>
        <a:bodyPr/>
        <a:lstStyle/>
        <a:p>
          <a:r>
            <a:rPr lang="fr-FR" dirty="0"/>
            <a:t>SND</a:t>
          </a:r>
          <a:endParaRPr lang="fr-BE" dirty="0"/>
        </a:p>
      </dgm:t>
    </dgm:pt>
    <dgm:pt modelId="{0B2C9100-69B3-4BB6-8A34-AF2368E713D9}" type="parTrans" cxnId="{6DF9E15C-8CED-437F-9146-484FF0EDB1E8}">
      <dgm:prSet/>
      <dgm:spPr/>
      <dgm:t>
        <a:bodyPr/>
        <a:lstStyle/>
        <a:p>
          <a:endParaRPr lang="fr-BE"/>
        </a:p>
      </dgm:t>
    </dgm:pt>
    <dgm:pt modelId="{E0D10599-1C88-486C-A0BC-F3F25963A50E}" type="sibTrans" cxnId="{6DF9E15C-8CED-437F-9146-484FF0EDB1E8}">
      <dgm:prSet/>
      <dgm:spPr/>
      <dgm:t>
        <a:bodyPr/>
        <a:lstStyle/>
        <a:p>
          <a:endParaRPr lang="fr-BE"/>
        </a:p>
      </dgm:t>
    </dgm:pt>
    <dgm:pt modelId="{8ED42493-205E-4B6E-B358-ED5D4CA49A52}">
      <dgm:prSet phldrT="[Texte]"/>
      <dgm:spPr>
        <a:solidFill>
          <a:schemeClr val="bg1">
            <a:lumMod val="50000"/>
          </a:schemeClr>
        </a:solidFill>
      </dgm:spPr>
      <dgm:t>
        <a:bodyPr/>
        <a:lstStyle/>
        <a:p>
          <a:r>
            <a:rPr lang="fr-FR" dirty="0"/>
            <a:t>/</a:t>
          </a:r>
          <a:endParaRPr lang="fr-BE" dirty="0"/>
        </a:p>
      </dgm:t>
    </dgm:pt>
    <dgm:pt modelId="{7C715FE4-4DBC-4D57-8F42-4A484811BA5D}" type="parTrans" cxnId="{67A045C2-4670-464E-9D98-ADE32D6DB89B}">
      <dgm:prSet/>
      <dgm:spPr/>
      <dgm:t>
        <a:bodyPr/>
        <a:lstStyle/>
        <a:p>
          <a:endParaRPr lang="fr-BE"/>
        </a:p>
      </dgm:t>
    </dgm:pt>
    <dgm:pt modelId="{C274AF0E-1C2D-49E9-BCB9-CD3DF7FDB164}" type="sibTrans" cxnId="{67A045C2-4670-464E-9D98-ADE32D6DB89B}">
      <dgm:prSet/>
      <dgm:spPr/>
      <dgm:t>
        <a:bodyPr/>
        <a:lstStyle/>
        <a:p>
          <a:endParaRPr lang="fr-BE"/>
        </a:p>
      </dgm:t>
    </dgm:pt>
    <dgm:pt modelId="{3AAB4CDE-4B2A-4837-8330-7BD0ADC87B25}">
      <dgm:prSet phldrT="[Texte]"/>
      <dgm:spPr>
        <a:solidFill>
          <a:schemeClr val="bg1">
            <a:lumMod val="50000"/>
          </a:schemeClr>
        </a:solidFill>
      </dgm:spPr>
      <dgm:t>
        <a:bodyPr/>
        <a:lstStyle/>
        <a:p>
          <a:r>
            <a:rPr lang="fr-FR" dirty="0"/>
            <a:t>/</a:t>
          </a:r>
          <a:endParaRPr lang="fr-BE" dirty="0"/>
        </a:p>
      </dgm:t>
    </dgm:pt>
    <dgm:pt modelId="{CCA5A33E-85ED-4891-9184-50742FE0CB91}" type="parTrans" cxnId="{681CDA21-288E-485D-84DA-154FB57B3938}">
      <dgm:prSet/>
      <dgm:spPr/>
      <dgm:t>
        <a:bodyPr/>
        <a:lstStyle/>
        <a:p>
          <a:endParaRPr lang="fr-BE"/>
        </a:p>
      </dgm:t>
    </dgm:pt>
    <dgm:pt modelId="{8C235752-C225-486B-B955-F3441929BB7E}" type="sibTrans" cxnId="{681CDA21-288E-485D-84DA-154FB57B3938}">
      <dgm:prSet/>
      <dgm:spPr/>
      <dgm:t>
        <a:bodyPr/>
        <a:lstStyle/>
        <a:p>
          <a:endParaRPr lang="fr-BE"/>
        </a:p>
      </dgm:t>
    </dgm:pt>
    <dgm:pt modelId="{6CAFF591-CD16-4861-A671-D6F5CBEA6E79}">
      <dgm:prSet phldrT="[Texte]"/>
      <dgm:spPr>
        <a:solidFill>
          <a:schemeClr val="bg1">
            <a:lumMod val="50000"/>
          </a:schemeClr>
        </a:solidFill>
      </dgm:spPr>
      <dgm:t>
        <a:bodyPr/>
        <a:lstStyle/>
        <a:p>
          <a:r>
            <a:rPr lang="fr-FR" dirty="0"/>
            <a:t>/</a:t>
          </a:r>
          <a:endParaRPr lang="fr-BE" dirty="0"/>
        </a:p>
      </dgm:t>
    </dgm:pt>
    <dgm:pt modelId="{07EB8AB1-B906-493B-9F50-693FFE1262DB}" type="parTrans" cxnId="{E27764A4-4006-4651-A21A-45BB43E32AF4}">
      <dgm:prSet/>
      <dgm:spPr/>
      <dgm:t>
        <a:bodyPr/>
        <a:lstStyle/>
        <a:p>
          <a:endParaRPr lang="fr-BE"/>
        </a:p>
      </dgm:t>
    </dgm:pt>
    <dgm:pt modelId="{C54E0848-8667-49FB-97A4-7ECE9651AB77}" type="sibTrans" cxnId="{E27764A4-4006-4651-A21A-45BB43E32AF4}">
      <dgm:prSet/>
      <dgm:spPr/>
      <dgm:t>
        <a:bodyPr/>
        <a:lstStyle/>
        <a:p>
          <a:endParaRPr lang="fr-BE"/>
        </a:p>
      </dgm:t>
    </dgm:pt>
    <dgm:pt modelId="{186911F0-D420-4E3C-ADAD-B47481A9D37A}">
      <dgm:prSet phldrT="[Texte]"/>
      <dgm:spPr>
        <a:solidFill>
          <a:schemeClr val="bg1">
            <a:lumMod val="50000"/>
          </a:schemeClr>
        </a:solidFill>
      </dgm:spPr>
      <dgm:t>
        <a:bodyPr/>
        <a:lstStyle/>
        <a:p>
          <a:r>
            <a:rPr lang="fr-FR" dirty="0"/>
            <a:t>/</a:t>
          </a:r>
          <a:endParaRPr lang="fr-BE" dirty="0"/>
        </a:p>
      </dgm:t>
    </dgm:pt>
    <dgm:pt modelId="{E906AF7E-B30B-4BFB-9879-BC323754532B}" type="parTrans" cxnId="{FC5F85F9-9FA9-4B1B-B93D-6C9C42970AAF}">
      <dgm:prSet/>
      <dgm:spPr/>
      <dgm:t>
        <a:bodyPr/>
        <a:lstStyle/>
        <a:p>
          <a:endParaRPr lang="fr-BE"/>
        </a:p>
      </dgm:t>
    </dgm:pt>
    <dgm:pt modelId="{FE7511C5-C094-47AC-A30C-0C8982F1ECBA}" type="sibTrans" cxnId="{FC5F85F9-9FA9-4B1B-B93D-6C9C42970AAF}">
      <dgm:prSet/>
      <dgm:spPr/>
      <dgm:t>
        <a:bodyPr/>
        <a:lstStyle/>
        <a:p>
          <a:endParaRPr lang="fr-BE"/>
        </a:p>
      </dgm:t>
    </dgm:pt>
    <dgm:pt modelId="{CE62EEB7-E1BB-4BC9-B620-F3B63162C981}">
      <dgm:prSet phldrT="[Texte]"/>
      <dgm:spPr>
        <a:solidFill>
          <a:schemeClr val="bg1">
            <a:lumMod val="50000"/>
          </a:schemeClr>
        </a:solidFill>
      </dgm:spPr>
      <dgm:t>
        <a:bodyPr/>
        <a:lstStyle/>
        <a:p>
          <a:r>
            <a:rPr lang="fr-FR" dirty="0"/>
            <a:t>/</a:t>
          </a:r>
          <a:endParaRPr lang="fr-BE" dirty="0"/>
        </a:p>
      </dgm:t>
    </dgm:pt>
    <dgm:pt modelId="{0B671856-8441-42DA-8947-DDB1382AECB7}" type="parTrans" cxnId="{0C0A4C48-3D8A-440C-8C1F-ADD970D46E20}">
      <dgm:prSet/>
      <dgm:spPr/>
      <dgm:t>
        <a:bodyPr/>
        <a:lstStyle/>
        <a:p>
          <a:endParaRPr lang="fr-BE"/>
        </a:p>
      </dgm:t>
    </dgm:pt>
    <dgm:pt modelId="{B91AE2F3-5BFC-4CA0-BE77-0F458C6D382F}" type="sibTrans" cxnId="{0C0A4C48-3D8A-440C-8C1F-ADD970D46E20}">
      <dgm:prSet/>
      <dgm:spPr/>
      <dgm:t>
        <a:bodyPr/>
        <a:lstStyle/>
        <a:p>
          <a:endParaRPr lang="fr-BE"/>
        </a:p>
      </dgm:t>
    </dgm:pt>
    <dgm:pt modelId="{11AF77E5-75D5-4068-81E6-1780D3BDA8C0}">
      <dgm:prSet phldrT="[Texte]"/>
      <dgm:spPr>
        <a:solidFill>
          <a:schemeClr val="accent4">
            <a:lumMod val="40000"/>
            <a:lumOff val="60000"/>
          </a:schemeClr>
        </a:solidFill>
      </dgm:spPr>
      <dgm:t>
        <a:bodyPr/>
        <a:lstStyle/>
        <a:p>
          <a:r>
            <a:rPr lang="fr-FR" dirty="0"/>
            <a:t>SND</a:t>
          </a:r>
          <a:endParaRPr lang="fr-BE" dirty="0"/>
        </a:p>
      </dgm:t>
    </dgm:pt>
    <dgm:pt modelId="{589A51D5-233A-47AF-9E03-C7D4C44FD12A}" type="parTrans" cxnId="{99EF6047-7BED-4AB8-A848-44D201FE4391}">
      <dgm:prSet/>
      <dgm:spPr/>
      <dgm:t>
        <a:bodyPr/>
        <a:lstStyle/>
        <a:p>
          <a:endParaRPr lang="fr-BE"/>
        </a:p>
      </dgm:t>
    </dgm:pt>
    <dgm:pt modelId="{A897505B-B24B-4FF3-ADC4-C32384978A94}" type="sibTrans" cxnId="{99EF6047-7BED-4AB8-A848-44D201FE4391}">
      <dgm:prSet/>
      <dgm:spPr/>
      <dgm:t>
        <a:bodyPr/>
        <a:lstStyle/>
        <a:p>
          <a:endParaRPr lang="fr-BE"/>
        </a:p>
      </dgm:t>
    </dgm:pt>
    <dgm:pt modelId="{8944CFE7-DE9D-4972-838E-D57349DDDDD8}">
      <dgm:prSet phldrT="[Texte]"/>
      <dgm:spPr>
        <a:solidFill>
          <a:schemeClr val="accent1">
            <a:lumMod val="60000"/>
            <a:lumOff val="40000"/>
          </a:schemeClr>
        </a:solidFill>
      </dgm:spPr>
      <dgm:t>
        <a:bodyPr/>
        <a:lstStyle/>
        <a:p>
          <a:r>
            <a:rPr lang="fr-FR" dirty="0"/>
            <a:t>SND</a:t>
          </a:r>
          <a:endParaRPr lang="fr-BE" dirty="0"/>
        </a:p>
      </dgm:t>
    </dgm:pt>
    <dgm:pt modelId="{7241127D-5CE1-426A-B358-A85A508EFCC8}" type="parTrans" cxnId="{FECAF8A3-C3F2-4E11-992A-DE06EE9A49C5}">
      <dgm:prSet/>
      <dgm:spPr/>
      <dgm:t>
        <a:bodyPr/>
        <a:lstStyle/>
        <a:p>
          <a:endParaRPr lang="fr-BE"/>
        </a:p>
      </dgm:t>
    </dgm:pt>
    <dgm:pt modelId="{4E6AEABB-2289-43B5-98CA-97E7734601E7}" type="sibTrans" cxnId="{FECAF8A3-C3F2-4E11-992A-DE06EE9A49C5}">
      <dgm:prSet/>
      <dgm:spPr/>
      <dgm:t>
        <a:bodyPr/>
        <a:lstStyle/>
        <a:p>
          <a:endParaRPr lang="fr-BE"/>
        </a:p>
      </dgm:t>
    </dgm:pt>
    <dgm:pt modelId="{D36855EE-6FBD-49B7-A0A8-D2136FD08651}">
      <dgm:prSet phldrT="[Texte]"/>
      <dgm:spPr>
        <a:solidFill>
          <a:schemeClr val="accent1">
            <a:lumMod val="60000"/>
            <a:lumOff val="40000"/>
          </a:schemeClr>
        </a:solidFill>
      </dgm:spPr>
      <dgm:t>
        <a:bodyPr/>
        <a:lstStyle/>
        <a:p>
          <a:r>
            <a:rPr lang="fr-FR" dirty="0"/>
            <a:t>SND</a:t>
          </a:r>
          <a:endParaRPr lang="fr-BE" dirty="0"/>
        </a:p>
      </dgm:t>
    </dgm:pt>
    <dgm:pt modelId="{6B20890F-95C8-41DA-A176-91B3D783FB3E}" type="parTrans" cxnId="{52F3821B-3BA0-4CF8-B2C1-9BBA5A38622E}">
      <dgm:prSet/>
      <dgm:spPr/>
      <dgm:t>
        <a:bodyPr/>
        <a:lstStyle/>
        <a:p>
          <a:endParaRPr lang="fr-BE"/>
        </a:p>
      </dgm:t>
    </dgm:pt>
    <dgm:pt modelId="{D1D066C3-02C8-478F-B7D5-E55F34F416CB}" type="sibTrans" cxnId="{52F3821B-3BA0-4CF8-B2C1-9BBA5A38622E}">
      <dgm:prSet/>
      <dgm:spPr/>
      <dgm:t>
        <a:bodyPr/>
        <a:lstStyle/>
        <a:p>
          <a:endParaRPr lang="fr-BE"/>
        </a:p>
      </dgm:t>
    </dgm:pt>
    <dgm:pt modelId="{696C6F1F-1FD8-487D-B245-91FB21646FE0}">
      <dgm:prSet phldrT="[Texte]"/>
      <dgm:spPr>
        <a:solidFill>
          <a:schemeClr val="accent1">
            <a:lumMod val="60000"/>
            <a:lumOff val="40000"/>
          </a:schemeClr>
        </a:solidFill>
      </dgm:spPr>
      <dgm:t>
        <a:bodyPr/>
        <a:lstStyle/>
        <a:p>
          <a:r>
            <a:rPr lang="fr-FR" dirty="0"/>
            <a:t>SND</a:t>
          </a:r>
          <a:endParaRPr lang="fr-BE" dirty="0"/>
        </a:p>
      </dgm:t>
    </dgm:pt>
    <dgm:pt modelId="{EE42EB57-ED10-49EA-BBAC-65EADE5CA74A}" type="parTrans" cxnId="{70DCEAAF-C0C6-4BFC-A6E0-DC08BDF4E27F}">
      <dgm:prSet/>
      <dgm:spPr/>
      <dgm:t>
        <a:bodyPr/>
        <a:lstStyle/>
        <a:p>
          <a:endParaRPr lang="fr-BE"/>
        </a:p>
      </dgm:t>
    </dgm:pt>
    <dgm:pt modelId="{E116936A-D0B0-4E00-84D5-79B56A211E0B}" type="sibTrans" cxnId="{70DCEAAF-C0C6-4BFC-A6E0-DC08BDF4E27F}">
      <dgm:prSet/>
      <dgm:spPr/>
      <dgm:t>
        <a:bodyPr/>
        <a:lstStyle/>
        <a:p>
          <a:endParaRPr lang="fr-BE"/>
        </a:p>
      </dgm:t>
    </dgm:pt>
    <dgm:pt modelId="{0B39CDB9-D6C7-40E4-BF03-F8D080E1EF75}">
      <dgm:prSet phldrT="[Texte]"/>
      <dgm:spPr>
        <a:solidFill>
          <a:schemeClr val="accent1">
            <a:lumMod val="60000"/>
            <a:lumOff val="40000"/>
          </a:schemeClr>
        </a:solidFill>
      </dgm:spPr>
      <dgm:t>
        <a:bodyPr/>
        <a:lstStyle/>
        <a:p>
          <a:r>
            <a:rPr lang="fr-FR" dirty="0"/>
            <a:t>SND</a:t>
          </a:r>
          <a:endParaRPr lang="fr-BE" dirty="0"/>
        </a:p>
      </dgm:t>
    </dgm:pt>
    <dgm:pt modelId="{EB637D96-B5B8-45DF-9BB4-065ECF11D0A8}" type="parTrans" cxnId="{D91D67AC-A2FF-460F-AB7D-9200B3299B37}">
      <dgm:prSet/>
      <dgm:spPr/>
      <dgm:t>
        <a:bodyPr/>
        <a:lstStyle/>
        <a:p>
          <a:endParaRPr lang="fr-BE"/>
        </a:p>
      </dgm:t>
    </dgm:pt>
    <dgm:pt modelId="{348E0327-B950-424B-9815-9CED806F6ADF}" type="sibTrans" cxnId="{D91D67AC-A2FF-460F-AB7D-9200B3299B37}">
      <dgm:prSet/>
      <dgm:spPr/>
      <dgm:t>
        <a:bodyPr/>
        <a:lstStyle/>
        <a:p>
          <a:endParaRPr lang="fr-BE"/>
        </a:p>
      </dgm:t>
    </dgm:pt>
    <dgm:pt modelId="{DADC2D96-9CE9-4B07-82A9-6686AEC36964}">
      <dgm:prSet phldrT="[Texte]"/>
      <dgm:spPr>
        <a:solidFill>
          <a:schemeClr val="accent1">
            <a:lumMod val="60000"/>
            <a:lumOff val="40000"/>
          </a:schemeClr>
        </a:solidFill>
      </dgm:spPr>
      <dgm:t>
        <a:bodyPr/>
        <a:lstStyle/>
        <a:p>
          <a:r>
            <a:rPr lang="fr-FR" dirty="0"/>
            <a:t>SND</a:t>
          </a:r>
          <a:endParaRPr lang="fr-BE" dirty="0"/>
        </a:p>
      </dgm:t>
    </dgm:pt>
    <dgm:pt modelId="{40C81036-892E-4B32-91A2-B881FD11C847}" type="parTrans" cxnId="{75616B50-952B-4F05-9E8B-5995D6F5A423}">
      <dgm:prSet/>
      <dgm:spPr/>
      <dgm:t>
        <a:bodyPr/>
        <a:lstStyle/>
        <a:p>
          <a:endParaRPr lang="fr-BE"/>
        </a:p>
      </dgm:t>
    </dgm:pt>
    <dgm:pt modelId="{9622A077-6D3F-4065-A046-1F6636B813F0}" type="sibTrans" cxnId="{75616B50-952B-4F05-9E8B-5995D6F5A423}">
      <dgm:prSet/>
      <dgm:spPr/>
      <dgm:t>
        <a:bodyPr/>
        <a:lstStyle/>
        <a:p>
          <a:endParaRPr lang="fr-BE"/>
        </a:p>
      </dgm:t>
    </dgm:pt>
    <dgm:pt modelId="{A2D6933D-13D2-4D93-9CB2-56F6FC95C76C}">
      <dgm:prSet phldrT="[Texte]"/>
      <dgm:spPr>
        <a:solidFill>
          <a:schemeClr val="accent1">
            <a:lumMod val="60000"/>
            <a:lumOff val="40000"/>
          </a:schemeClr>
        </a:solidFill>
      </dgm:spPr>
      <dgm:t>
        <a:bodyPr/>
        <a:lstStyle/>
        <a:p>
          <a:r>
            <a:rPr lang="fr-FR" dirty="0"/>
            <a:t>SND</a:t>
          </a:r>
          <a:endParaRPr lang="fr-BE" dirty="0"/>
        </a:p>
      </dgm:t>
    </dgm:pt>
    <dgm:pt modelId="{ADE48A9E-6E80-46D1-ACBF-C44E14193D3C}" type="parTrans" cxnId="{BD53A613-7231-433C-B2D5-30BA0170DE7A}">
      <dgm:prSet/>
      <dgm:spPr/>
      <dgm:t>
        <a:bodyPr/>
        <a:lstStyle/>
        <a:p>
          <a:endParaRPr lang="fr-BE"/>
        </a:p>
      </dgm:t>
    </dgm:pt>
    <dgm:pt modelId="{ED1CB362-7541-437E-8912-6DAA86AF9309}" type="sibTrans" cxnId="{BD53A613-7231-433C-B2D5-30BA0170DE7A}">
      <dgm:prSet/>
      <dgm:spPr/>
      <dgm:t>
        <a:bodyPr/>
        <a:lstStyle/>
        <a:p>
          <a:endParaRPr lang="fr-BE"/>
        </a:p>
      </dgm:t>
    </dgm:pt>
    <dgm:pt modelId="{2394417E-B764-46CC-AF7B-2056FE1A07BB}">
      <dgm:prSet phldrT="[Texte]"/>
      <dgm:spPr>
        <a:solidFill>
          <a:schemeClr val="accent1">
            <a:lumMod val="60000"/>
            <a:lumOff val="40000"/>
          </a:schemeClr>
        </a:solidFill>
      </dgm:spPr>
      <dgm:t>
        <a:bodyPr/>
        <a:lstStyle/>
        <a:p>
          <a:r>
            <a:rPr lang="fr-FR" dirty="0"/>
            <a:t>SND</a:t>
          </a:r>
          <a:endParaRPr lang="fr-BE" dirty="0"/>
        </a:p>
      </dgm:t>
    </dgm:pt>
    <dgm:pt modelId="{EFEF013C-0C3E-4A31-A05E-1383A12925F7}" type="parTrans" cxnId="{13281805-503A-401B-B466-EBEA10E9BC14}">
      <dgm:prSet/>
      <dgm:spPr/>
      <dgm:t>
        <a:bodyPr/>
        <a:lstStyle/>
        <a:p>
          <a:endParaRPr lang="fr-BE"/>
        </a:p>
      </dgm:t>
    </dgm:pt>
    <dgm:pt modelId="{68A20078-201F-493B-823E-34CD6C06F86C}" type="sibTrans" cxnId="{13281805-503A-401B-B466-EBEA10E9BC14}">
      <dgm:prSet/>
      <dgm:spPr/>
      <dgm:t>
        <a:bodyPr/>
        <a:lstStyle/>
        <a:p>
          <a:endParaRPr lang="fr-BE"/>
        </a:p>
      </dgm:t>
    </dgm:pt>
    <dgm:pt modelId="{4CC15CE7-CEBF-42B9-9E07-279124C4FAA0}">
      <dgm:prSet phldrT="[Texte]"/>
      <dgm:spPr>
        <a:solidFill>
          <a:schemeClr val="accent1">
            <a:lumMod val="60000"/>
            <a:lumOff val="40000"/>
          </a:schemeClr>
        </a:solidFill>
      </dgm:spPr>
      <dgm:t>
        <a:bodyPr/>
        <a:lstStyle/>
        <a:p>
          <a:r>
            <a:rPr lang="fr-FR" dirty="0"/>
            <a:t>SND</a:t>
          </a:r>
          <a:endParaRPr lang="fr-BE" dirty="0"/>
        </a:p>
      </dgm:t>
    </dgm:pt>
    <dgm:pt modelId="{E2A52A91-9BB2-4920-BE9C-988FCF0AC75C}" type="parTrans" cxnId="{388B55AA-6A8C-4A89-9619-378669AE5114}">
      <dgm:prSet/>
      <dgm:spPr/>
      <dgm:t>
        <a:bodyPr/>
        <a:lstStyle/>
        <a:p>
          <a:endParaRPr lang="fr-BE"/>
        </a:p>
      </dgm:t>
    </dgm:pt>
    <dgm:pt modelId="{010A54BD-A849-4D0C-B2DC-C3F70B1C1142}" type="sibTrans" cxnId="{388B55AA-6A8C-4A89-9619-378669AE5114}">
      <dgm:prSet/>
      <dgm:spPr/>
      <dgm:t>
        <a:bodyPr/>
        <a:lstStyle/>
        <a:p>
          <a:endParaRPr lang="fr-BE"/>
        </a:p>
      </dgm:t>
    </dgm:pt>
    <dgm:pt modelId="{0234C985-B282-4362-8D09-7728202E746E}" type="pres">
      <dgm:prSet presAssocID="{B17AA497-F021-48A0-B4EF-2D4FFF00FE9D}" presName="diagram" presStyleCnt="0">
        <dgm:presLayoutVars>
          <dgm:dir/>
          <dgm:resizeHandles val="exact"/>
        </dgm:presLayoutVars>
      </dgm:prSet>
      <dgm:spPr/>
    </dgm:pt>
    <dgm:pt modelId="{2C84D9D9-4777-4F69-B5A0-F5DCFC580248}" type="pres">
      <dgm:prSet presAssocID="{D65CEBA4-B4A1-4AFC-964B-7077BA2ACA78}" presName="node" presStyleLbl="node1" presStyleIdx="0" presStyleCnt="35" custLinFactNeighborX="80" custLinFactNeighborY="1250">
        <dgm:presLayoutVars>
          <dgm:bulletEnabled val="1"/>
        </dgm:presLayoutVars>
      </dgm:prSet>
      <dgm:spPr/>
    </dgm:pt>
    <dgm:pt modelId="{E35BABD6-EBA7-455C-97B1-AB3A77916A94}" type="pres">
      <dgm:prSet presAssocID="{79A49FC2-358D-46D1-BADD-6CE3D9F3341A}" presName="sibTrans" presStyleCnt="0"/>
      <dgm:spPr/>
    </dgm:pt>
    <dgm:pt modelId="{AAAF855B-702F-4566-894A-7D523F46A8B9}" type="pres">
      <dgm:prSet presAssocID="{18D8B210-0A02-4E6A-B6FA-618EF8C531A1}" presName="node" presStyleLbl="node1" presStyleIdx="1" presStyleCnt="35" custLinFactNeighborX="80" custLinFactNeighborY="1250">
        <dgm:presLayoutVars>
          <dgm:bulletEnabled val="1"/>
        </dgm:presLayoutVars>
      </dgm:prSet>
      <dgm:spPr/>
    </dgm:pt>
    <dgm:pt modelId="{3ED821F6-9223-4FC0-B907-04084FE6FC02}" type="pres">
      <dgm:prSet presAssocID="{ED247943-8DBC-42CC-8AF7-4FCD0226CD8F}" presName="sibTrans" presStyleCnt="0"/>
      <dgm:spPr/>
    </dgm:pt>
    <dgm:pt modelId="{1B95B54D-6EAE-4E8A-A458-FF9392F9135D}" type="pres">
      <dgm:prSet presAssocID="{C0843AA0-AEBA-4E2B-BD56-854C88923796}" presName="node" presStyleLbl="node1" presStyleIdx="2" presStyleCnt="35" custLinFactNeighborX="80" custLinFactNeighborY="1250">
        <dgm:presLayoutVars>
          <dgm:bulletEnabled val="1"/>
        </dgm:presLayoutVars>
      </dgm:prSet>
      <dgm:spPr/>
    </dgm:pt>
    <dgm:pt modelId="{677D8523-9918-4DF6-8617-FF93F92154F2}" type="pres">
      <dgm:prSet presAssocID="{53AF4C3E-D778-4612-B2EA-8D714B0B6FBB}" presName="sibTrans" presStyleCnt="0"/>
      <dgm:spPr/>
    </dgm:pt>
    <dgm:pt modelId="{92E44DAB-DFAF-4C1A-83C0-BACF64552BF0}" type="pres">
      <dgm:prSet presAssocID="{5FA56C6D-5180-4B63-B776-914838910D9E}" presName="node" presStyleLbl="node1" presStyleIdx="3" presStyleCnt="35" custLinFactNeighborX="80" custLinFactNeighborY="1250">
        <dgm:presLayoutVars>
          <dgm:bulletEnabled val="1"/>
        </dgm:presLayoutVars>
      </dgm:prSet>
      <dgm:spPr/>
    </dgm:pt>
    <dgm:pt modelId="{C81E4EE5-32EC-4248-9B0A-AC407D27ADDE}" type="pres">
      <dgm:prSet presAssocID="{3BB05193-EB16-4438-9C70-AFC08F7AA95C}" presName="sibTrans" presStyleCnt="0"/>
      <dgm:spPr/>
    </dgm:pt>
    <dgm:pt modelId="{C86D4FE6-C787-4501-9CF1-4C52707CFF10}" type="pres">
      <dgm:prSet presAssocID="{5F197049-7915-4D43-A3A9-1D0E0D331140}" presName="node" presStyleLbl="node1" presStyleIdx="4" presStyleCnt="35" custLinFactNeighborX="80" custLinFactNeighborY="1250">
        <dgm:presLayoutVars>
          <dgm:bulletEnabled val="1"/>
        </dgm:presLayoutVars>
      </dgm:prSet>
      <dgm:spPr/>
    </dgm:pt>
    <dgm:pt modelId="{9F46539E-DFA3-4690-B532-2B53BD992513}" type="pres">
      <dgm:prSet presAssocID="{9ED1C5D3-2A48-475F-A6E1-835B3A619669}" presName="sibTrans" presStyleCnt="0"/>
      <dgm:spPr/>
    </dgm:pt>
    <dgm:pt modelId="{B9C35521-FF71-4E31-B164-135BF96116FE}" type="pres">
      <dgm:prSet presAssocID="{2B32E778-98D3-439D-AFF5-4D91DECD739D}" presName="node" presStyleLbl="node1" presStyleIdx="5" presStyleCnt="35" custLinFactNeighborX="80" custLinFactNeighborY="1250">
        <dgm:presLayoutVars>
          <dgm:bulletEnabled val="1"/>
        </dgm:presLayoutVars>
      </dgm:prSet>
      <dgm:spPr/>
    </dgm:pt>
    <dgm:pt modelId="{A732C143-B204-4562-807D-EF213F5AA355}" type="pres">
      <dgm:prSet presAssocID="{1A647DB4-F8A1-445E-A41A-B8B93A92E445}" presName="sibTrans" presStyleCnt="0"/>
      <dgm:spPr/>
    </dgm:pt>
    <dgm:pt modelId="{B1BE9E92-2DAC-4C3F-B0C3-9FAEF9927DDF}" type="pres">
      <dgm:prSet presAssocID="{440EB84A-470C-43F2-A996-C2A4C08070DB}" presName="node" presStyleLbl="node1" presStyleIdx="6" presStyleCnt="35" custLinFactNeighborX="80" custLinFactNeighborY="1250">
        <dgm:presLayoutVars>
          <dgm:bulletEnabled val="1"/>
        </dgm:presLayoutVars>
      </dgm:prSet>
      <dgm:spPr/>
    </dgm:pt>
    <dgm:pt modelId="{0C0AA58B-BDE2-4B69-9511-22F2BC0D3731}" type="pres">
      <dgm:prSet presAssocID="{3F350F2A-6616-43A6-9EE8-8568E74B3F84}" presName="sibTrans" presStyleCnt="0"/>
      <dgm:spPr/>
    </dgm:pt>
    <dgm:pt modelId="{89C6A312-420A-49E8-AB03-AA60DE23570A}" type="pres">
      <dgm:prSet presAssocID="{8944CFE7-DE9D-4972-838E-D57349DDDDD8}" presName="node" presStyleLbl="node1" presStyleIdx="7" presStyleCnt="35" custLinFactNeighborX="80" custLinFactNeighborY="1250">
        <dgm:presLayoutVars>
          <dgm:bulletEnabled val="1"/>
        </dgm:presLayoutVars>
      </dgm:prSet>
      <dgm:spPr/>
    </dgm:pt>
    <dgm:pt modelId="{55A2E6B0-698E-427D-8854-FF545061A5CB}" type="pres">
      <dgm:prSet presAssocID="{4E6AEABB-2289-43B5-98CA-97E7734601E7}" presName="sibTrans" presStyleCnt="0"/>
      <dgm:spPr/>
    </dgm:pt>
    <dgm:pt modelId="{595AC0EA-0EB0-4DA6-94D3-3A5AF4CE11FD}" type="pres">
      <dgm:prSet presAssocID="{D36855EE-6FBD-49B7-A0A8-D2136FD08651}" presName="node" presStyleLbl="node1" presStyleIdx="8" presStyleCnt="35" custLinFactNeighborX="80" custLinFactNeighborY="1250">
        <dgm:presLayoutVars>
          <dgm:bulletEnabled val="1"/>
        </dgm:presLayoutVars>
      </dgm:prSet>
      <dgm:spPr/>
    </dgm:pt>
    <dgm:pt modelId="{788EE1CB-FDF3-432D-956A-8E6602F1595E}" type="pres">
      <dgm:prSet presAssocID="{D1D066C3-02C8-478F-B7D5-E55F34F416CB}" presName="sibTrans" presStyleCnt="0"/>
      <dgm:spPr/>
    </dgm:pt>
    <dgm:pt modelId="{3F32F8C3-8178-40FE-A712-851BEBD238F4}" type="pres">
      <dgm:prSet presAssocID="{696C6F1F-1FD8-487D-B245-91FB21646FE0}" presName="node" presStyleLbl="node1" presStyleIdx="9" presStyleCnt="35" custLinFactNeighborX="80" custLinFactNeighborY="1250">
        <dgm:presLayoutVars>
          <dgm:bulletEnabled val="1"/>
        </dgm:presLayoutVars>
      </dgm:prSet>
      <dgm:spPr/>
    </dgm:pt>
    <dgm:pt modelId="{F1FFF866-036C-4CC8-AC0B-15AA833AD087}" type="pres">
      <dgm:prSet presAssocID="{E116936A-D0B0-4E00-84D5-79B56A211E0B}" presName="sibTrans" presStyleCnt="0"/>
      <dgm:spPr/>
    </dgm:pt>
    <dgm:pt modelId="{4354C42E-44D5-4290-BE52-D0FE38F38F12}" type="pres">
      <dgm:prSet presAssocID="{0B39CDB9-D6C7-40E4-BF03-F8D080E1EF75}" presName="node" presStyleLbl="node1" presStyleIdx="10" presStyleCnt="35" custLinFactNeighborX="80" custLinFactNeighborY="1250">
        <dgm:presLayoutVars>
          <dgm:bulletEnabled val="1"/>
        </dgm:presLayoutVars>
      </dgm:prSet>
      <dgm:spPr/>
    </dgm:pt>
    <dgm:pt modelId="{CFA88DD8-7C8D-4104-9A82-18FFDED00483}" type="pres">
      <dgm:prSet presAssocID="{348E0327-B950-424B-9815-9CED806F6ADF}" presName="sibTrans" presStyleCnt="0"/>
      <dgm:spPr/>
    </dgm:pt>
    <dgm:pt modelId="{27FBBD16-6BD1-4F3D-A3C9-CCB48E5B7C5F}" type="pres">
      <dgm:prSet presAssocID="{DADC2D96-9CE9-4B07-82A9-6686AEC36964}" presName="node" presStyleLbl="node1" presStyleIdx="11" presStyleCnt="35" custLinFactNeighborX="80" custLinFactNeighborY="1250">
        <dgm:presLayoutVars>
          <dgm:bulletEnabled val="1"/>
        </dgm:presLayoutVars>
      </dgm:prSet>
      <dgm:spPr/>
    </dgm:pt>
    <dgm:pt modelId="{09E9256E-BCE2-4BF2-8ED3-998FED5DC0F9}" type="pres">
      <dgm:prSet presAssocID="{9622A077-6D3F-4065-A046-1F6636B813F0}" presName="sibTrans" presStyleCnt="0"/>
      <dgm:spPr/>
    </dgm:pt>
    <dgm:pt modelId="{EE2E79C5-93AA-4BEE-AD16-758194E6B447}" type="pres">
      <dgm:prSet presAssocID="{A2D6933D-13D2-4D93-9CB2-56F6FC95C76C}" presName="node" presStyleLbl="node1" presStyleIdx="12" presStyleCnt="35" custLinFactNeighborX="80" custLinFactNeighborY="1250">
        <dgm:presLayoutVars>
          <dgm:bulletEnabled val="1"/>
        </dgm:presLayoutVars>
      </dgm:prSet>
      <dgm:spPr/>
    </dgm:pt>
    <dgm:pt modelId="{01C8D5F8-7427-4043-BC84-F549207B46EF}" type="pres">
      <dgm:prSet presAssocID="{ED1CB362-7541-437E-8912-6DAA86AF9309}" presName="sibTrans" presStyleCnt="0"/>
      <dgm:spPr/>
    </dgm:pt>
    <dgm:pt modelId="{24C4D6FB-9FEC-46B5-BC82-5F12893EDBF9}" type="pres">
      <dgm:prSet presAssocID="{2394417E-B764-46CC-AF7B-2056FE1A07BB}" presName="node" presStyleLbl="node1" presStyleIdx="13" presStyleCnt="35" custLinFactNeighborX="80" custLinFactNeighborY="1250">
        <dgm:presLayoutVars>
          <dgm:bulletEnabled val="1"/>
        </dgm:presLayoutVars>
      </dgm:prSet>
      <dgm:spPr/>
    </dgm:pt>
    <dgm:pt modelId="{E9440FEE-ABE6-4998-865E-540B9AB1775C}" type="pres">
      <dgm:prSet presAssocID="{68A20078-201F-493B-823E-34CD6C06F86C}" presName="sibTrans" presStyleCnt="0"/>
      <dgm:spPr/>
    </dgm:pt>
    <dgm:pt modelId="{AC296879-2BFA-4D32-8590-9C8F96147A1B}" type="pres">
      <dgm:prSet presAssocID="{4CC15CE7-CEBF-42B9-9E07-279124C4FAA0}" presName="node" presStyleLbl="node1" presStyleIdx="14" presStyleCnt="35" custLinFactNeighborX="1" custLinFactNeighborY="625">
        <dgm:presLayoutVars>
          <dgm:bulletEnabled val="1"/>
        </dgm:presLayoutVars>
      </dgm:prSet>
      <dgm:spPr/>
    </dgm:pt>
    <dgm:pt modelId="{349D1D01-F265-4F45-90D6-EF94CFAC733F}" type="pres">
      <dgm:prSet presAssocID="{010A54BD-A849-4D0C-B2DC-C3F70B1C1142}" presName="sibTrans" presStyleCnt="0"/>
      <dgm:spPr/>
    </dgm:pt>
    <dgm:pt modelId="{A832BF6A-CE7A-44E1-B022-BE2288A90DF2}" type="pres">
      <dgm:prSet presAssocID="{7B58D302-46D1-4FFD-AEFD-0CB75F23A931}" presName="node" presStyleLbl="node1" presStyleIdx="15" presStyleCnt="35">
        <dgm:presLayoutVars>
          <dgm:bulletEnabled val="1"/>
        </dgm:presLayoutVars>
      </dgm:prSet>
      <dgm:spPr/>
    </dgm:pt>
    <dgm:pt modelId="{615C1D8E-5BA8-4E8C-B5A3-E424F06C878F}" type="pres">
      <dgm:prSet presAssocID="{A1383F13-F07D-414B-902B-0C6B857BB847}" presName="sibTrans" presStyleCnt="0"/>
      <dgm:spPr/>
    </dgm:pt>
    <dgm:pt modelId="{7B24A558-DABB-4AA8-9B99-F3E1F8511825}" type="pres">
      <dgm:prSet presAssocID="{1DBA84BD-B1B8-44EB-83FD-18009AB45F14}" presName="node" presStyleLbl="node1" presStyleIdx="16" presStyleCnt="35">
        <dgm:presLayoutVars>
          <dgm:bulletEnabled val="1"/>
        </dgm:presLayoutVars>
      </dgm:prSet>
      <dgm:spPr/>
    </dgm:pt>
    <dgm:pt modelId="{B746403D-F2EB-4EC6-BBE1-F68EA72DE365}" type="pres">
      <dgm:prSet presAssocID="{FBEDFB21-A3C9-4811-8718-8D3AEE323A01}" presName="sibTrans" presStyleCnt="0"/>
      <dgm:spPr/>
    </dgm:pt>
    <dgm:pt modelId="{5D122EA8-6D21-4728-8C74-3C175E941D81}" type="pres">
      <dgm:prSet presAssocID="{54DBE9DD-BC3C-442F-A669-4E32B3BB6870}" presName="node" presStyleLbl="node1" presStyleIdx="17" presStyleCnt="35">
        <dgm:presLayoutVars>
          <dgm:bulletEnabled val="1"/>
        </dgm:presLayoutVars>
      </dgm:prSet>
      <dgm:spPr/>
    </dgm:pt>
    <dgm:pt modelId="{8C049767-76EE-4A7B-9457-D12535742B0D}" type="pres">
      <dgm:prSet presAssocID="{47242667-5B80-4B68-8DAB-32A03E83594F}" presName="sibTrans" presStyleCnt="0"/>
      <dgm:spPr/>
    </dgm:pt>
    <dgm:pt modelId="{59D49BA5-F103-4F9F-85D8-8964A436BC20}" type="pres">
      <dgm:prSet presAssocID="{8EEC48F9-9329-49DA-8974-B158FF5EE7D5}" presName="node" presStyleLbl="node1" presStyleIdx="18" presStyleCnt="35">
        <dgm:presLayoutVars>
          <dgm:bulletEnabled val="1"/>
        </dgm:presLayoutVars>
      </dgm:prSet>
      <dgm:spPr/>
    </dgm:pt>
    <dgm:pt modelId="{49992A93-A032-48AA-9FD4-2B78014FB414}" type="pres">
      <dgm:prSet presAssocID="{4026A48C-14AA-48B0-A8D9-BABAE7D42789}" presName="sibTrans" presStyleCnt="0"/>
      <dgm:spPr/>
    </dgm:pt>
    <dgm:pt modelId="{0D708FB5-2B2D-4C1C-A2FF-E3C818A0561B}" type="pres">
      <dgm:prSet presAssocID="{1AE18674-BF61-4C8A-A60A-4B4B875F158C}" presName="node" presStyleLbl="node1" presStyleIdx="19" presStyleCnt="35">
        <dgm:presLayoutVars>
          <dgm:bulletEnabled val="1"/>
        </dgm:presLayoutVars>
      </dgm:prSet>
      <dgm:spPr/>
    </dgm:pt>
    <dgm:pt modelId="{CB7258FF-1FDB-4AC8-91A3-383DCEDF0240}" type="pres">
      <dgm:prSet presAssocID="{D7A0EC61-5652-4AF6-A0D7-8ACB5375CCC1}" presName="sibTrans" presStyleCnt="0"/>
      <dgm:spPr/>
    </dgm:pt>
    <dgm:pt modelId="{E6296EC3-B608-456A-9DB1-AD1A24AFCB8E}" type="pres">
      <dgm:prSet presAssocID="{4F0A7775-A10E-4EE6-B618-47EC60961BE0}" presName="node" presStyleLbl="node1" presStyleIdx="20" presStyleCnt="35">
        <dgm:presLayoutVars>
          <dgm:bulletEnabled val="1"/>
        </dgm:presLayoutVars>
      </dgm:prSet>
      <dgm:spPr/>
    </dgm:pt>
    <dgm:pt modelId="{7A75E289-676B-456F-9BBE-ACEDF0A2A910}" type="pres">
      <dgm:prSet presAssocID="{43D184FA-3760-4D55-A88D-EEB1AB8F1EA5}" presName="sibTrans" presStyleCnt="0"/>
      <dgm:spPr/>
    </dgm:pt>
    <dgm:pt modelId="{26D1E480-C04A-4EC5-8A27-96F139D3E07E}" type="pres">
      <dgm:prSet presAssocID="{066CD2B0-A084-4F8D-BC8C-8E898E489202}" presName="node" presStyleLbl="node1" presStyleIdx="21" presStyleCnt="35">
        <dgm:presLayoutVars>
          <dgm:bulletEnabled val="1"/>
        </dgm:presLayoutVars>
      </dgm:prSet>
      <dgm:spPr/>
    </dgm:pt>
    <dgm:pt modelId="{63E0277D-5AF2-43B6-9F88-D2BFD4AE4103}" type="pres">
      <dgm:prSet presAssocID="{523D3AA8-E970-4197-9FF7-E7491A707BD8}" presName="sibTrans" presStyleCnt="0"/>
      <dgm:spPr/>
    </dgm:pt>
    <dgm:pt modelId="{78CBDAC7-5AEB-42C3-BB24-3C4DED969CA0}" type="pres">
      <dgm:prSet presAssocID="{9B5623C6-A675-496D-A195-CCFB607F0181}" presName="node" presStyleLbl="node1" presStyleIdx="22" presStyleCnt="35">
        <dgm:presLayoutVars>
          <dgm:bulletEnabled val="1"/>
        </dgm:presLayoutVars>
      </dgm:prSet>
      <dgm:spPr/>
    </dgm:pt>
    <dgm:pt modelId="{6F1E374B-471C-4D04-92A9-AA5C7BCCBE5F}" type="pres">
      <dgm:prSet presAssocID="{6A040BB2-AECF-42D5-9049-2FBC1407C4AA}" presName="sibTrans" presStyleCnt="0"/>
      <dgm:spPr/>
    </dgm:pt>
    <dgm:pt modelId="{2D72A6B7-3663-49C4-ACAC-4CA64738FA74}" type="pres">
      <dgm:prSet presAssocID="{752E2821-9EBA-4359-AEB8-54C8372D3F09}" presName="node" presStyleLbl="node1" presStyleIdx="23" presStyleCnt="35">
        <dgm:presLayoutVars>
          <dgm:bulletEnabled val="1"/>
        </dgm:presLayoutVars>
      </dgm:prSet>
      <dgm:spPr/>
    </dgm:pt>
    <dgm:pt modelId="{601E882B-CD63-482E-8AF1-AD3BCB683AE0}" type="pres">
      <dgm:prSet presAssocID="{2E8A7430-8B69-4D76-8D6F-EDF1B1BBBB9E}" presName="sibTrans" presStyleCnt="0"/>
      <dgm:spPr/>
    </dgm:pt>
    <dgm:pt modelId="{F4288BD8-B943-49C7-8D69-AE24708F43F0}" type="pres">
      <dgm:prSet presAssocID="{EC214E2D-35D2-4995-8015-4D89BB665F77}" presName="node" presStyleLbl="node1" presStyleIdx="24" presStyleCnt="35">
        <dgm:presLayoutVars>
          <dgm:bulletEnabled val="1"/>
        </dgm:presLayoutVars>
      </dgm:prSet>
      <dgm:spPr/>
    </dgm:pt>
    <dgm:pt modelId="{CCD844C5-F195-4261-A6A3-B9C998525F9D}" type="pres">
      <dgm:prSet presAssocID="{E2841AAE-B295-4A21-B1A1-D527FFEB5A78}" presName="sibTrans" presStyleCnt="0"/>
      <dgm:spPr/>
    </dgm:pt>
    <dgm:pt modelId="{87D5B5B8-1584-41EA-ABB0-D23B66BFD7B6}" type="pres">
      <dgm:prSet presAssocID="{1802F05B-2A73-46B8-B0FB-0A85FF290D9B}" presName="node" presStyleLbl="node1" presStyleIdx="25" presStyleCnt="35">
        <dgm:presLayoutVars>
          <dgm:bulletEnabled val="1"/>
        </dgm:presLayoutVars>
      </dgm:prSet>
      <dgm:spPr/>
    </dgm:pt>
    <dgm:pt modelId="{640C12E1-602C-4056-A230-15086AE9A4C8}" type="pres">
      <dgm:prSet presAssocID="{365A12F8-529D-4AB6-B2BD-2128E94AD0CB}" presName="sibTrans" presStyleCnt="0"/>
      <dgm:spPr/>
    </dgm:pt>
    <dgm:pt modelId="{19E79850-E24C-4461-A546-5803E5756A0A}" type="pres">
      <dgm:prSet presAssocID="{094BC82D-759A-4CCC-8C90-E14E0DEDCB80}" presName="node" presStyleLbl="node1" presStyleIdx="26" presStyleCnt="35">
        <dgm:presLayoutVars>
          <dgm:bulletEnabled val="1"/>
        </dgm:presLayoutVars>
      </dgm:prSet>
      <dgm:spPr/>
    </dgm:pt>
    <dgm:pt modelId="{042DEC8F-571F-4093-B1D1-ABD140A4AABC}" type="pres">
      <dgm:prSet presAssocID="{8C6FD408-A0B7-4E43-8D6B-D20C80DE0C6C}" presName="sibTrans" presStyleCnt="0"/>
      <dgm:spPr/>
    </dgm:pt>
    <dgm:pt modelId="{131FBA07-62EA-48D4-AF9B-B3C582CD19AC}" type="pres">
      <dgm:prSet presAssocID="{3BF5E412-3822-41AB-8DEB-0A75FA11C5B5}" presName="node" presStyleLbl="node1" presStyleIdx="27" presStyleCnt="35">
        <dgm:presLayoutVars>
          <dgm:bulletEnabled val="1"/>
        </dgm:presLayoutVars>
      </dgm:prSet>
      <dgm:spPr/>
    </dgm:pt>
    <dgm:pt modelId="{0D221068-03A0-435C-A444-9E03C7B22BAC}" type="pres">
      <dgm:prSet presAssocID="{E0D10599-1C88-486C-A0BC-F3F25963A50E}" presName="sibTrans" presStyleCnt="0"/>
      <dgm:spPr/>
    </dgm:pt>
    <dgm:pt modelId="{5A5F6A6A-41A1-413A-B607-895E796FCADF}" type="pres">
      <dgm:prSet presAssocID="{8ED42493-205E-4B6E-B358-ED5D4CA49A52}" presName="node" presStyleLbl="node1" presStyleIdx="28" presStyleCnt="35">
        <dgm:presLayoutVars>
          <dgm:bulletEnabled val="1"/>
        </dgm:presLayoutVars>
      </dgm:prSet>
      <dgm:spPr/>
    </dgm:pt>
    <dgm:pt modelId="{AB65F53F-CC57-40DF-891E-8DAFC3ED504C}" type="pres">
      <dgm:prSet presAssocID="{C274AF0E-1C2D-49E9-BCB9-CD3DF7FDB164}" presName="sibTrans" presStyleCnt="0"/>
      <dgm:spPr/>
    </dgm:pt>
    <dgm:pt modelId="{7C14EDEC-E3FE-4516-82DC-5CC1125CB331}" type="pres">
      <dgm:prSet presAssocID="{3AAB4CDE-4B2A-4837-8330-7BD0ADC87B25}" presName="node" presStyleLbl="node1" presStyleIdx="29" presStyleCnt="35">
        <dgm:presLayoutVars>
          <dgm:bulletEnabled val="1"/>
        </dgm:presLayoutVars>
      </dgm:prSet>
      <dgm:spPr/>
    </dgm:pt>
    <dgm:pt modelId="{124FBBFF-8070-4818-ADF6-B807540E56D4}" type="pres">
      <dgm:prSet presAssocID="{8C235752-C225-486B-B955-F3441929BB7E}" presName="sibTrans" presStyleCnt="0"/>
      <dgm:spPr/>
    </dgm:pt>
    <dgm:pt modelId="{02D932D3-4672-40BC-B1FC-7B471C0D4D31}" type="pres">
      <dgm:prSet presAssocID="{6CAFF591-CD16-4861-A671-D6F5CBEA6E79}" presName="node" presStyleLbl="node1" presStyleIdx="30" presStyleCnt="35">
        <dgm:presLayoutVars>
          <dgm:bulletEnabled val="1"/>
        </dgm:presLayoutVars>
      </dgm:prSet>
      <dgm:spPr/>
    </dgm:pt>
    <dgm:pt modelId="{F96C7F17-596E-49C2-8E8C-CC1E9158B8E7}" type="pres">
      <dgm:prSet presAssocID="{C54E0848-8667-49FB-97A4-7ECE9651AB77}" presName="sibTrans" presStyleCnt="0"/>
      <dgm:spPr/>
    </dgm:pt>
    <dgm:pt modelId="{1491A971-B0AF-49BA-9062-78181EC388CD}" type="pres">
      <dgm:prSet presAssocID="{186911F0-D420-4E3C-ADAD-B47481A9D37A}" presName="node" presStyleLbl="node1" presStyleIdx="31" presStyleCnt="35">
        <dgm:presLayoutVars>
          <dgm:bulletEnabled val="1"/>
        </dgm:presLayoutVars>
      </dgm:prSet>
      <dgm:spPr/>
    </dgm:pt>
    <dgm:pt modelId="{184D0905-4CC9-41CC-B021-5E383FDCAC1F}" type="pres">
      <dgm:prSet presAssocID="{FE7511C5-C094-47AC-A30C-0C8982F1ECBA}" presName="sibTrans" presStyleCnt="0"/>
      <dgm:spPr/>
    </dgm:pt>
    <dgm:pt modelId="{5B3567F9-6BA8-4E72-B04D-6347E2932AF3}" type="pres">
      <dgm:prSet presAssocID="{CE62EEB7-E1BB-4BC9-B620-F3B63162C981}" presName="node" presStyleLbl="node1" presStyleIdx="32" presStyleCnt="35">
        <dgm:presLayoutVars>
          <dgm:bulletEnabled val="1"/>
        </dgm:presLayoutVars>
      </dgm:prSet>
      <dgm:spPr/>
    </dgm:pt>
    <dgm:pt modelId="{0788438E-61F0-4114-A07A-E044C6373BEB}" type="pres">
      <dgm:prSet presAssocID="{B91AE2F3-5BFC-4CA0-BE77-0F458C6D382F}" presName="sibTrans" presStyleCnt="0"/>
      <dgm:spPr/>
    </dgm:pt>
    <dgm:pt modelId="{AB036101-1DC5-40DC-AF1F-D05CF4B6F686}" type="pres">
      <dgm:prSet presAssocID="{11AF77E5-75D5-4068-81E6-1780D3BDA8C0}" presName="node" presStyleLbl="node1" presStyleIdx="33" presStyleCnt="35">
        <dgm:presLayoutVars>
          <dgm:bulletEnabled val="1"/>
        </dgm:presLayoutVars>
      </dgm:prSet>
      <dgm:spPr/>
    </dgm:pt>
    <dgm:pt modelId="{87990874-8C70-42EF-A599-47D620E3DEE5}" type="pres">
      <dgm:prSet presAssocID="{A897505B-B24B-4FF3-ADC4-C32384978A94}" presName="sibTrans" presStyleCnt="0"/>
      <dgm:spPr/>
    </dgm:pt>
    <dgm:pt modelId="{767FE2B5-ABF0-4864-870F-9398587AB565}" type="pres">
      <dgm:prSet presAssocID="{09E5CFE7-A14A-4506-9C10-EF9B5339F472}" presName="node" presStyleLbl="node1" presStyleIdx="34" presStyleCnt="35">
        <dgm:presLayoutVars>
          <dgm:bulletEnabled val="1"/>
        </dgm:presLayoutVars>
      </dgm:prSet>
      <dgm:spPr/>
    </dgm:pt>
  </dgm:ptLst>
  <dgm:cxnLst>
    <dgm:cxn modelId="{093DF901-8FD6-44E3-ADE3-689636267296}" srcId="{B17AA497-F021-48A0-B4EF-2D4FFF00FE9D}" destId="{4F0A7775-A10E-4EE6-B618-47EC60961BE0}" srcOrd="20" destOrd="0" parTransId="{A10AA095-DE3F-4E46-954F-2A01BF1A1EFF}" sibTransId="{43D184FA-3760-4D55-A88D-EEB1AB8F1EA5}"/>
    <dgm:cxn modelId="{13281805-503A-401B-B466-EBEA10E9BC14}" srcId="{B17AA497-F021-48A0-B4EF-2D4FFF00FE9D}" destId="{2394417E-B764-46CC-AF7B-2056FE1A07BB}" srcOrd="13" destOrd="0" parTransId="{EFEF013C-0C3E-4A31-A05E-1383A12925F7}" sibTransId="{68A20078-201F-493B-823E-34CD6C06F86C}"/>
    <dgm:cxn modelId="{21AF1413-F021-4404-AE40-073237B0C6DA}" type="presOf" srcId="{18D8B210-0A02-4E6A-B6FA-618EF8C531A1}" destId="{AAAF855B-702F-4566-894A-7D523F46A8B9}" srcOrd="0" destOrd="0" presId="urn:microsoft.com/office/officeart/2005/8/layout/default"/>
    <dgm:cxn modelId="{BD53A613-7231-433C-B2D5-30BA0170DE7A}" srcId="{B17AA497-F021-48A0-B4EF-2D4FFF00FE9D}" destId="{A2D6933D-13D2-4D93-9CB2-56F6FC95C76C}" srcOrd="12" destOrd="0" parTransId="{ADE48A9E-6E80-46D1-ACBF-C44E14193D3C}" sibTransId="{ED1CB362-7541-437E-8912-6DAA86AF9309}"/>
    <dgm:cxn modelId="{52F3821B-3BA0-4CF8-B2C1-9BBA5A38622E}" srcId="{B17AA497-F021-48A0-B4EF-2D4FFF00FE9D}" destId="{D36855EE-6FBD-49B7-A0A8-D2136FD08651}" srcOrd="8" destOrd="0" parTransId="{6B20890F-95C8-41DA-A176-91B3D783FB3E}" sibTransId="{D1D066C3-02C8-478F-B7D5-E55F34F416CB}"/>
    <dgm:cxn modelId="{3D58FD1B-529D-434F-9865-63461DDD9844}" type="presOf" srcId="{1AE18674-BF61-4C8A-A60A-4B4B875F158C}" destId="{0D708FB5-2B2D-4C1C-A2FF-E3C818A0561B}" srcOrd="0" destOrd="0" presId="urn:microsoft.com/office/officeart/2005/8/layout/default"/>
    <dgm:cxn modelId="{67649E1C-60F1-4C4A-8A57-B24CB7AC9A66}" type="presOf" srcId="{8EEC48F9-9329-49DA-8974-B158FF5EE7D5}" destId="{59D49BA5-F103-4F9F-85D8-8964A436BC20}" srcOrd="0" destOrd="0" presId="urn:microsoft.com/office/officeart/2005/8/layout/default"/>
    <dgm:cxn modelId="{166F0421-B667-46AB-B285-C01419BC5661}" type="presOf" srcId="{54DBE9DD-BC3C-442F-A669-4E32B3BB6870}" destId="{5D122EA8-6D21-4728-8C74-3C175E941D81}" srcOrd="0" destOrd="0" presId="urn:microsoft.com/office/officeart/2005/8/layout/default"/>
    <dgm:cxn modelId="{CBC6B221-643E-4E77-BF54-832E551627A7}" type="presOf" srcId="{7B58D302-46D1-4FFD-AEFD-0CB75F23A931}" destId="{A832BF6A-CE7A-44E1-B022-BE2288A90DF2}" srcOrd="0" destOrd="0" presId="urn:microsoft.com/office/officeart/2005/8/layout/default"/>
    <dgm:cxn modelId="{681CDA21-288E-485D-84DA-154FB57B3938}" srcId="{B17AA497-F021-48A0-B4EF-2D4FFF00FE9D}" destId="{3AAB4CDE-4B2A-4837-8330-7BD0ADC87B25}" srcOrd="29" destOrd="0" parTransId="{CCA5A33E-85ED-4891-9184-50742FE0CB91}" sibTransId="{8C235752-C225-486B-B955-F3441929BB7E}"/>
    <dgm:cxn modelId="{C6AD9624-516B-45CD-B18F-BBD3FB0420E1}" srcId="{B17AA497-F021-48A0-B4EF-2D4FFF00FE9D}" destId="{54DBE9DD-BC3C-442F-A669-4E32B3BB6870}" srcOrd="17" destOrd="0" parTransId="{C919636A-2107-40D4-AA85-D5E6969BF662}" sibTransId="{47242667-5B80-4B68-8DAB-32A03E83594F}"/>
    <dgm:cxn modelId="{72A42A25-296D-4141-A8A2-38200434CE01}" type="presOf" srcId="{440EB84A-470C-43F2-A996-C2A4C08070DB}" destId="{B1BE9E92-2DAC-4C3F-B0C3-9FAEF9927DDF}" srcOrd="0" destOrd="0" presId="urn:microsoft.com/office/officeart/2005/8/layout/default"/>
    <dgm:cxn modelId="{9BD73726-E346-4EE7-A1B8-5B4246AEB69D}" type="presOf" srcId="{9B5623C6-A675-496D-A195-CCFB607F0181}" destId="{78CBDAC7-5AEB-42C3-BB24-3C4DED969CA0}" srcOrd="0" destOrd="0" presId="urn:microsoft.com/office/officeart/2005/8/layout/default"/>
    <dgm:cxn modelId="{43E32A28-FBE1-4C21-93E1-A43C6FD50237}" type="presOf" srcId="{2394417E-B764-46CC-AF7B-2056FE1A07BB}" destId="{24C4D6FB-9FEC-46B5-BC82-5F12893EDBF9}" srcOrd="0" destOrd="0" presId="urn:microsoft.com/office/officeart/2005/8/layout/default"/>
    <dgm:cxn modelId="{29E91D31-3F55-4588-B54B-9370F35DCA3B}" type="presOf" srcId="{8944CFE7-DE9D-4972-838E-D57349DDDDD8}" destId="{89C6A312-420A-49E8-AB03-AA60DE23570A}" srcOrd="0" destOrd="0" presId="urn:microsoft.com/office/officeart/2005/8/layout/default"/>
    <dgm:cxn modelId="{914BA033-4AB3-4D74-9DB7-42D60B588BFE}" srcId="{B17AA497-F021-48A0-B4EF-2D4FFF00FE9D}" destId="{752E2821-9EBA-4359-AEB8-54C8372D3F09}" srcOrd="23" destOrd="0" parTransId="{83815C6C-2A3E-48DF-96A3-83C976BDBA74}" sibTransId="{2E8A7430-8B69-4D76-8D6F-EDF1B1BBBB9E}"/>
    <dgm:cxn modelId="{B8993A35-B9C0-4F7A-887A-3C44CE0ACC84}" type="presOf" srcId="{D65CEBA4-B4A1-4AFC-964B-7077BA2ACA78}" destId="{2C84D9D9-4777-4F69-B5A0-F5DCFC580248}" srcOrd="0" destOrd="0" presId="urn:microsoft.com/office/officeart/2005/8/layout/default"/>
    <dgm:cxn modelId="{B27E4E3B-C116-4A48-867C-712CB6329180}" type="presOf" srcId="{CE62EEB7-E1BB-4BC9-B620-F3B63162C981}" destId="{5B3567F9-6BA8-4E72-B04D-6347E2932AF3}" srcOrd="0" destOrd="0" presId="urn:microsoft.com/office/officeart/2005/8/layout/default"/>
    <dgm:cxn modelId="{955B133C-A498-4078-BA56-0286E54A82B5}" type="presOf" srcId="{11AF77E5-75D5-4068-81E6-1780D3BDA8C0}" destId="{AB036101-1DC5-40DC-AF1F-D05CF4B6F686}" srcOrd="0" destOrd="0" presId="urn:microsoft.com/office/officeart/2005/8/layout/default"/>
    <dgm:cxn modelId="{AD33533C-5010-4ED7-89A1-A7B4D671BB83}" type="presOf" srcId="{A2D6933D-13D2-4D93-9CB2-56F6FC95C76C}" destId="{EE2E79C5-93AA-4BEE-AD16-758194E6B447}" srcOrd="0" destOrd="0" presId="urn:microsoft.com/office/officeart/2005/8/layout/default"/>
    <dgm:cxn modelId="{6DF9E15C-8CED-437F-9146-484FF0EDB1E8}" srcId="{B17AA497-F021-48A0-B4EF-2D4FFF00FE9D}" destId="{3BF5E412-3822-41AB-8DEB-0A75FA11C5B5}" srcOrd="27" destOrd="0" parTransId="{0B2C9100-69B3-4BB6-8A34-AF2368E713D9}" sibTransId="{E0D10599-1C88-486C-A0BC-F3F25963A50E}"/>
    <dgm:cxn modelId="{E6CEFC5C-E706-4713-8726-50C9BB0ED15F}" srcId="{B17AA497-F021-48A0-B4EF-2D4FFF00FE9D}" destId="{2B32E778-98D3-439D-AFF5-4D91DECD739D}" srcOrd="5" destOrd="0" parTransId="{4E835196-D4EE-40CE-851D-8B1FC072CF62}" sibTransId="{1A647DB4-F8A1-445E-A41A-B8B93A92E445}"/>
    <dgm:cxn modelId="{83775061-76AA-419E-A0F0-ECF6ACEEE138}" srcId="{B17AA497-F021-48A0-B4EF-2D4FFF00FE9D}" destId="{8EEC48F9-9329-49DA-8974-B158FF5EE7D5}" srcOrd="18" destOrd="0" parTransId="{89727289-7E01-46C0-A762-F7299B57FEA4}" sibTransId="{4026A48C-14AA-48B0-A8D9-BABAE7D42789}"/>
    <dgm:cxn modelId="{A01B5A45-CC1C-49BC-AD60-A526ECC2E2D7}" type="presOf" srcId="{094BC82D-759A-4CCC-8C90-E14E0DEDCB80}" destId="{19E79850-E24C-4461-A546-5803E5756A0A}" srcOrd="0" destOrd="0" presId="urn:microsoft.com/office/officeart/2005/8/layout/default"/>
    <dgm:cxn modelId="{99EF6047-7BED-4AB8-A848-44D201FE4391}" srcId="{B17AA497-F021-48A0-B4EF-2D4FFF00FE9D}" destId="{11AF77E5-75D5-4068-81E6-1780D3BDA8C0}" srcOrd="33" destOrd="0" parTransId="{589A51D5-233A-47AF-9E03-C7D4C44FD12A}" sibTransId="{A897505B-B24B-4FF3-ADC4-C32384978A94}"/>
    <dgm:cxn modelId="{00D64747-3546-423A-8693-D7A77E138316}" srcId="{B17AA497-F021-48A0-B4EF-2D4FFF00FE9D}" destId="{5FA56C6D-5180-4B63-B776-914838910D9E}" srcOrd="3" destOrd="0" parTransId="{85B223B5-A031-4137-A076-6E398A4A0242}" sibTransId="{3BB05193-EB16-4438-9C70-AFC08F7AA95C}"/>
    <dgm:cxn modelId="{0C0A4C48-3D8A-440C-8C1F-ADD970D46E20}" srcId="{B17AA497-F021-48A0-B4EF-2D4FFF00FE9D}" destId="{CE62EEB7-E1BB-4BC9-B620-F3B63162C981}" srcOrd="32" destOrd="0" parTransId="{0B671856-8441-42DA-8947-DDB1382AECB7}" sibTransId="{B91AE2F3-5BFC-4CA0-BE77-0F458C6D382F}"/>
    <dgm:cxn modelId="{31054D4F-3B54-4A5C-8C0D-74A10E8B751D}" type="presOf" srcId="{752E2821-9EBA-4359-AEB8-54C8372D3F09}" destId="{2D72A6B7-3663-49C4-ACAC-4CA64738FA74}" srcOrd="0" destOrd="0" presId="urn:microsoft.com/office/officeart/2005/8/layout/default"/>
    <dgm:cxn modelId="{1E356B50-DB9B-4BE1-AF11-EABB02E9E123}" type="presOf" srcId="{5FA56C6D-5180-4B63-B776-914838910D9E}" destId="{92E44DAB-DFAF-4C1A-83C0-BACF64552BF0}" srcOrd="0" destOrd="0" presId="urn:microsoft.com/office/officeart/2005/8/layout/default"/>
    <dgm:cxn modelId="{75616B50-952B-4F05-9E8B-5995D6F5A423}" srcId="{B17AA497-F021-48A0-B4EF-2D4FFF00FE9D}" destId="{DADC2D96-9CE9-4B07-82A9-6686AEC36964}" srcOrd="11" destOrd="0" parTransId="{40C81036-892E-4B32-91A2-B881FD11C847}" sibTransId="{9622A077-6D3F-4065-A046-1F6636B813F0}"/>
    <dgm:cxn modelId="{C8916C56-99D1-413F-8098-B5E8656584F2}" srcId="{B17AA497-F021-48A0-B4EF-2D4FFF00FE9D}" destId="{1AE18674-BF61-4C8A-A60A-4B4B875F158C}" srcOrd="19" destOrd="0" parTransId="{329A4715-2053-41BF-86EA-F7CEFBF11A03}" sibTransId="{D7A0EC61-5652-4AF6-A0D7-8ACB5375CCC1}"/>
    <dgm:cxn modelId="{51833677-9418-480F-838A-A7C188E439CE}" srcId="{B17AA497-F021-48A0-B4EF-2D4FFF00FE9D}" destId="{5F197049-7915-4D43-A3A9-1D0E0D331140}" srcOrd="4" destOrd="0" parTransId="{46924033-B453-4A68-8DDA-EB7633250D08}" sibTransId="{9ED1C5D3-2A48-475F-A6E1-835B3A619669}"/>
    <dgm:cxn modelId="{71C24857-1164-4228-989F-F62564427BCD}" type="presOf" srcId="{066CD2B0-A084-4F8D-BC8C-8E898E489202}" destId="{26D1E480-C04A-4EC5-8A27-96F139D3E07E}" srcOrd="0" destOrd="0" presId="urn:microsoft.com/office/officeart/2005/8/layout/default"/>
    <dgm:cxn modelId="{1B49E459-1B1D-4AB8-BA43-4537B03681B5}" type="presOf" srcId="{5F197049-7915-4D43-A3A9-1D0E0D331140}" destId="{C86D4FE6-C787-4501-9CF1-4C52707CFF10}" srcOrd="0" destOrd="0" presId="urn:microsoft.com/office/officeart/2005/8/layout/default"/>
    <dgm:cxn modelId="{C663245A-6830-49D7-A7A7-6AB9870DFBA6}" srcId="{B17AA497-F021-48A0-B4EF-2D4FFF00FE9D}" destId="{C0843AA0-AEBA-4E2B-BD56-854C88923796}" srcOrd="2" destOrd="0" parTransId="{26D7F9BB-F4B5-4065-8727-00A5B708A2C2}" sibTransId="{53AF4C3E-D778-4612-B2EA-8D714B0B6FBB}"/>
    <dgm:cxn modelId="{2A44865A-66C8-4604-8DEF-9671E1E9BA17}" type="presOf" srcId="{3AAB4CDE-4B2A-4837-8330-7BD0ADC87B25}" destId="{7C14EDEC-E3FE-4516-82DC-5CC1125CB331}" srcOrd="0" destOrd="0" presId="urn:microsoft.com/office/officeart/2005/8/layout/default"/>
    <dgm:cxn modelId="{8C5C5E7D-0318-420F-8A2B-1E50FA412750}" type="presOf" srcId="{8ED42493-205E-4B6E-B358-ED5D4CA49A52}" destId="{5A5F6A6A-41A1-413A-B607-895E796FCADF}" srcOrd="0" destOrd="0" presId="urn:microsoft.com/office/officeart/2005/8/layout/default"/>
    <dgm:cxn modelId="{3CA7C17D-8ECF-40EE-80A0-0D0AAA7F1767}" srcId="{B17AA497-F021-48A0-B4EF-2D4FFF00FE9D}" destId="{09E5CFE7-A14A-4506-9C10-EF9B5339F472}" srcOrd="34" destOrd="0" parTransId="{3D29B8CD-4DA1-4A3C-9018-552A48AA1FA3}" sibTransId="{6DA334AE-5BD4-4C96-A992-BE9813D3066B}"/>
    <dgm:cxn modelId="{7D11CD85-4928-4265-8832-0666A0135320}" type="presOf" srcId="{3BF5E412-3822-41AB-8DEB-0A75FA11C5B5}" destId="{131FBA07-62EA-48D4-AF9B-B3C582CD19AC}" srcOrd="0" destOrd="0" presId="urn:microsoft.com/office/officeart/2005/8/layout/default"/>
    <dgm:cxn modelId="{CFE06D8C-FB30-419F-B773-AB5F35CE9532}" type="presOf" srcId="{1DBA84BD-B1B8-44EB-83FD-18009AB45F14}" destId="{7B24A558-DABB-4AA8-9B99-F3E1F8511825}" srcOrd="0" destOrd="0" presId="urn:microsoft.com/office/officeart/2005/8/layout/default"/>
    <dgm:cxn modelId="{80F7038F-7603-4E67-B1FC-1E763B4DDA7F}" type="presOf" srcId="{4CC15CE7-CEBF-42B9-9E07-279124C4FAA0}" destId="{AC296879-2BFA-4D32-8590-9C8F96147A1B}" srcOrd="0" destOrd="0" presId="urn:microsoft.com/office/officeart/2005/8/layout/default"/>
    <dgm:cxn modelId="{4CBCD59A-4807-4C85-92E4-3CC6AEF75F9D}" srcId="{B17AA497-F021-48A0-B4EF-2D4FFF00FE9D}" destId="{440EB84A-470C-43F2-A996-C2A4C08070DB}" srcOrd="6" destOrd="0" parTransId="{92E6B3FA-14A6-4ACF-AC90-B4EF7A6E3838}" sibTransId="{3F350F2A-6616-43A6-9EE8-8568E74B3F84}"/>
    <dgm:cxn modelId="{194FA69C-C70D-44D5-AFA1-DA86DA8AB114}" srcId="{B17AA497-F021-48A0-B4EF-2D4FFF00FE9D}" destId="{18D8B210-0A02-4E6A-B6FA-618EF8C531A1}" srcOrd="1" destOrd="0" parTransId="{A614BC29-1EDB-45F3-A825-96E0220EB60B}" sibTransId="{ED247943-8DBC-42CC-8AF7-4FCD0226CD8F}"/>
    <dgm:cxn modelId="{ADACAFA0-1F5A-412D-BD3B-B03E0BEFB919}" srcId="{B17AA497-F021-48A0-B4EF-2D4FFF00FE9D}" destId="{094BC82D-759A-4CCC-8C90-E14E0DEDCB80}" srcOrd="26" destOrd="0" parTransId="{6B7BB22A-7D56-4C96-962F-43C064C1BB00}" sibTransId="{8C6FD408-A0B7-4E43-8D6B-D20C80DE0C6C}"/>
    <dgm:cxn modelId="{FECAF8A3-C3F2-4E11-992A-DE06EE9A49C5}" srcId="{B17AA497-F021-48A0-B4EF-2D4FFF00FE9D}" destId="{8944CFE7-DE9D-4972-838E-D57349DDDDD8}" srcOrd="7" destOrd="0" parTransId="{7241127D-5CE1-426A-B358-A85A508EFCC8}" sibTransId="{4E6AEABB-2289-43B5-98CA-97E7734601E7}"/>
    <dgm:cxn modelId="{E27764A4-4006-4651-A21A-45BB43E32AF4}" srcId="{B17AA497-F021-48A0-B4EF-2D4FFF00FE9D}" destId="{6CAFF591-CD16-4861-A671-D6F5CBEA6E79}" srcOrd="30" destOrd="0" parTransId="{07EB8AB1-B906-493B-9F50-693FFE1262DB}" sibTransId="{C54E0848-8667-49FB-97A4-7ECE9651AB77}"/>
    <dgm:cxn modelId="{3367CCA5-4FFF-44F2-8082-3DE90605BEB3}" type="presOf" srcId="{186911F0-D420-4E3C-ADAD-B47481A9D37A}" destId="{1491A971-B0AF-49BA-9062-78181EC388CD}" srcOrd="0" destOrd="0" presId="urn:microsoft.com/office/officeart/2005/8/layout/default"/>
    <dgm:cxn modelId="{388B55AA-6A8C-4A89-9619-378669AE5114}" srcId="{B17AA497-F021-48A0-B4EF-2D4FFF00FE9D}" destId="{4CC15CE7-CEBF-42B9-9E07-279124C4FAA0}" srcOrd="14" destOrd="0" parTransId="{E2A52A91-9BB2-4920-BE9C-988FCF0AC75C}" sibTransId="{010A54BD-A849-4D0C-B2DC-C3F70B1C1142}"/>
    <dgm:cxn modelId="{D91D67AC-A2FF-460F-AB7D-9200B3299B37}" srcId="{B17AA497-F021-48A0-B4EF-2D4FFF00FE9D}" destId="{0B39CDB9-D6C7-40E4-BF03-F8D080E1EF75}" srcOrd="10" destOrd="0" parTransId="{EB637D96-B5B8-45DF-9BB4-065ECF11D0A8}" sibTransId="{348E0327-B950-424B-9815-9CED806F6ADF}"/>
    <dgm:cxn modelId="{70DCEAAF-C0C6-4BFC-A6E0-DC08BDF4E27F}" srcId="{B17AA497-F021-48A0-B4EF-2D4FFF00FE9D}" destId="{696C6F1F-1FD8-487D-B245-91FB21646FE0}" srcOrd="9" destOrd="0" parTransId="{EE42EB57-ED10-49EA-BBAC-65EADE5CA74A}" sibTransId="{E116936A-D0B0-4E00-84D5-79B56A211E0B}"/>
    <dgm:cxn modelId="{2B86C7B4-16EC-4ECE-950C-9FC39239703C}" type="presOf" srcId="{DADC2D96-9CE9-4B07-82A9-6686AEC36964}" destId="{27FBBD16-6BD1-4F3D-A3C9-CCB48E5B7C5F}" srcOrd="0" destOrd="0" presId="urn:microsoft.com/office/officeart/2005/8/layout/default"/>
    <dgm:cxn modelId="{4D4306B5-4BA6-445B-83C0-07EEB5029AF4}" type="presOf" srcId="{D36855EE-6FBD-49B7-A0A8-D2136FD08651}" destId="{595AC0EA-0EB0-4DA6-94D3-3A5AF4CE11FD}" srcOrd="0" destOrd="0" presId="urn:microsoft.com/office/officeart/2005/8/layout/default"/>
    <dgm:cxn modelId="{671F84B9-4EC8-4AB6-A167-2464403B2293}" srcId="{B17AA497-F021-48A0-B4EF-2D4FFF00FE9D}" destId="{9B5623C6-A675-496D-A195-CCFB607F0181}" srcOrd="22" destOrd="0" parTransId="{C653D55B-6845-42D5-962B-9A2D3089E767}" sibTransId="{6A040BB2-AECF-42D5-9049-2FBC1407C4AA}"/>
    <dgm:cxn modelId="{6A0055BD-BD3B-420C-B383-D509717DF231}" srcId="{B17AA497-F021-48A0-B4EF-2D4FFF00FE9D}" destId="{1DBA84BD-B1B8-44EB-83FD-18009AB45F14}" srcOrd="16" destOrd="0" parTransId="{4250BC24-D639-494C-B53A-D4EC337CD3A8}" sibTransId="{FBEDFB21-A3C9-4811-8718-8D3AEE323A01}"/>
    <dgm:cxn modelId="{616D5EBE-A10A-4DBD-95E8-121EAC738FF2}" srcId="{B17AA497-F021-48A0-B4EF-2D4FFF00FE9D}" destId="{D65CEBA4-B4A1-4AFC-964B-7077BA2ACA78}" srcOrd="0" destOrd="0" parTransId="{DC806B74-FF30-469C-AD70-97B051671BEF}" sibTransId="{79A49FC2-358D-46D1-BADD-6CE3D9F3341A}"/>
    <dgm:cxn modelId="{67A045C2-4670-464E-9D98-ADE32D6DB89B}" srcId="{B17AA497-F021-48A0-B4EF-2D4FFF00FE9D}" destId="{8ED42493-205E-4B6E-B358-ED5D4CA49A52}" srcOrd="28" destOrd="0" parTransId="{7C715FE4-4DBC-4D57-8F42-4A484811BA5D}" sibTransId="{C274AF0E-1C2D-49E9-BCB9-CD3DF7FDB164}"/>
    <dgm:cxn modelId="{FA4801C3-329C-4869-9303-E514845543A4}" srcId="{B17AA497-F021-48A0-B4EF-2D4FFF00FE9D}" destId="{1802F05B-2A73-46B8-B0FB-0A85FF290D9B}" srcOrd="25" destOrd="0" parTransId="{DCFFEEA0-86A4-4024-8ABD-4B5521362F00}" sibTransId="{365A12F8-529D-4AB6-B2BD-2128E94AD0CB}"/>
    <dgm:cxn modelId="{8017CDD4-13CA-445E-B08B-5CC6D7B367AC}" type="presOf" srcId="{696C6F1F-1FD8-487D-B245-91FB21646FE0}" destId="{3F32F8C3-8178-40FE-A712-851BEBD238F4}" srcOrd="0" destOrd="0" presId="urn:microsoft.com/office/officeart/2005/8/layout/default"/>
    <dgm:cxn modelId="{FA8C25D5-3E16-4A26-8AC7-E50C0BCB532D}" type="presOf" srcId="{B17AA497-F021-48A0-B4EF-2D4FFF00FE9D}" destId="{0234C985-B282-4362-8D09-7728202E746E}" srcOrd="0" destOrd="0" presId="urn:microsoft.com/office/officeart/2005/8/layout/default"/>
    <dgm:cxn modelId="{F39AA6D7-396E-4A4E-92E2-29DB71AE495F}" type="presOf" srcId="{09E5CFE7-A14A-4506-9C10-EF9B5339F472}" destId="{767FE2B5-ABF0-4864-870F-9398587AB565}" srcOrd="0" destOrd="0" presId="urn:microsoft.com/office/officeart/2005/8/layout/default"/>
    <dgm:cxn modelId="{31A942D9-9B91-48C2-B3B6-05D59B76E4F2}" type="presOf" srcId="{2B32E778-98D3-439D-AFF5-4D91DECD739D}" destId="{B9C35521-FF71-4E31-B164-135BF96116FE}" srcOrd="0" destOrd="0" presId="urn:microsoft.com/office/officeart/2005/8/layout/default"/>
    <dgm:cxn modelId="{7C8DB8D9-639C-4984-9029-1F0DCC36839A}" type="presOf" srcId="{0B39CDB9-D6C7-40E4-BF03-F8D080E1EF75}" destId="{4354C42E-44D5-4290-BE52-D0FE38F38F12}" srcOrd="0" destOrd="0" presId="urn:microsoft.com/office/officeart/2005/8/layout/default"/>
    <dgm:cxn modelId="{7FE513DD-E8FF-4BB0-A65D-7AD1F4295F36}" type="presOf" srcId="{4F0A7775-A10E-4EE6-B618-47EC60961BE0}" destId="{E6296EC3-B608-456A-9DB1-AD1A24AFCB8E}" srcOrd="0" destOrd="0" presId="urn:microsoft.com/office/officeart/2005/8/layout/default"/>
    <dgm:cxn modelId="{47BC5DE2-300A-43F5-AB8D-BC587297BE4F}" type="presOf" srcId="{1802F05B-2A73-46B8-B0FB-0A85FF290D9B}" destId="{87D5B5B8-1584-41EA-ABB0-D23B66BFD7B6}" srcOrd="0" destOrd="0" presId="urn:microsoft.com/office/officeart/2005/8/layout/default"/>
    <dgm:cxn modelId="{886FDDE9-6CA3-41B1-8ACD-3FDCBE0A624F}" type="presOf" srcId="{EC214E2D-35D2-4995-8015-4D89BB665F77}" destId="{F4288BD8-B943-49C7-8D69-AE24708F43F0}" srcOrd="0" destOrd="0" presId="urn:microsoft.com/office/officeart/2005/8/layout/default"/>
    <dgm:cxn modelId="{86E8FBED-E4B9-49F6-A1C4-F326BFAB5DF9}" type="presOf" srcId="{C0843AA0-AEBA-4E2B-BD56-854C88923796}" destId="{1B95B54D-6EAE-4E8A-A458-FF9392F9135D}" srcOrd="0" destOrd="0" presId="urn:microsoft.com/office/officeart/2005/8/layout/default"/>
    <dgm:cxn modelId="{9B9F7CF0-9B52-4A8C-AC56-FE8007931022}" srcId="{B17AA497-F021-48A0-B4EF-2D4FFF00FE9D}" destId="{066CD2B0-A084-4F8D-BC8C-8E898E489202}" srcOrd="21" destOrd="0" parTransId="{D41CA7E0-BCED-4186-863B-E71243DF531B}" sibTransId="{523D3AA8-E970-4197-9FF7-E7491A707BD8}"/>
    <dgm:cxn modelId="{6C856DF6-B0DF-44B7-89CF-F4F0765BD7D4}" srcId="{B17AA497-F021-48A0-B4EF-2D4FFF00FE9D}" destId="{7B58D302-46D1-4FFD-AEFD-0CB75F23A931}" srcOrd="15" destOrd="0" parTransId="{C38ECCCC-E551-48C6-9E14-4BE1FB0CB520}" sibTransId="{A1383F13-F07D-414B-902B-0C6B857BB847}"/>
    <dgm:cxn modelId="{B3A9F2F8-C7D5-4171-9B9C-CA151A5ACBA4}" srcId="{B17AA497-F021-48A0-B4EF-2D4FFF00FE9D}" destId="{EC214E2D-35D2-4995-8015-4D89BB665F77}" srcOrd="24" destOrd="0" parTransId="{A8B89B0F-D0EB-4376-BFB5-EF55C432F1E4}" sibTransId="{E2841AAE-B295-4A21-B1A1-D527FFEB5A78}"/>
    <dgm:cxn modelId="{FC5F85F9-9FA9-4B1B-B93D-6C9C42970AAF}" srcId="{B17AA497-F021-48A0-B4EF-2D4FFF00FE9D}" destId="{186911F0-D420-4E3C-ADAD-B47481A9D37A}" srcOrd="31" destOrd="0" parTransId="{E906AF7E-B30B-4BFB-9879-BC323754532B}" sibTransId="{FE7511C5-C094-47AC-A30C-0C8982F1ECBA}"/>
    <dgm:cxn modelId="{2CA7F6FF-6CA0-461C-8F41-8F626CC256EC}" type="presOf" srcId="{6CAFF591-CD16-4861-A671-D6F5CBEA6E79}" destId="{02D932D3-4672-40BC-B1FC-7B471C0D4D31}" srcOrd="0" destOrd="0" presId="urn:microsoft.com/office/officeart/2005/8/layout/default"/>
    <dgm:cxn modelId="{AB650AF6-226C-4401-8316-AE221936E65C}" type="presParOf" srcId="{0234C985-B282-4362-8D09-7728202E746E}" destId="{2C84D9D9-4777-4F69-B5A0-F5DCFC580248}" srcOrd="0" destOrd="0" presId="urn:microsoft.com/office/officeart/2005/8/layout/default"/>
    <dgm:cxn modelId="{C8B26F31-7EB0-4CFF-B4D9-966840D8F583}" type="presParOf" srcId="{0234C985-B282-4362-8D09-7728202E746E}" destId="{E35BABD6-EBA7-455C-97B1-AB3A77916A94}" srcOrd="1" destOrd="0" presId="urn:microsoft.com/office/officeart/2005/8/layout/default"/>
    <dgm:cxn modelId="{B5AD19F5-2C2D-4F32-AEAD-5368B73E44FC}" type="presParOf" srcId="{0234C985-B282-4362-8D09-7728202E746E}" destId="{AAAF855B-702F-4566-894A-7D523F46A8B9}" srcOrd="2" destOrd="0" presId="urn:microsoft.com/office/officeart/2005/8/layout/default"/>
    <dgm:cxn modelId="{7505881A-5528-443C-94F8-69370FE71C5C}" type="presParOf" srcId="{0234C985-B282-4362-8D09-7728202E746E}" destId="{3ED821F6-9223-4FC0-B907-04084FE6FC02}" srcOrd="3" destOrd="0" presId="urn:microsoft.com/office/officeart/2005/8/layout/default"/>
    <dgm:cxn modelId="{BB56FFD9-E725-492E-965C-3AE391FD6CA3}" type="presParOf" srcId="{0234C985-B282-4362-8D09-7728202E746E}" destId="{1B95B54D-6EAE-4E8A-A458-FF9392F9135D}" srcOrd="4" destOrd="0" presId="urn:microsoft.com/office/officeart/2005/8/layout/default"/>
    <dgm:cxn modelId="{F6374BCC-EE96-4535-A3A3-CA3422B162B0}" type="presParOf" srcId="{0234C985-B282-4362-8D09-7728202E746E}" destId="{677D8523-9918-4DF6-8617-FF93F92154F2}" srcOrd="5" destOrd="0" presId="urn:microsoft.com/office/officeart/2005/8/layout/default"/>
    <dgm:cxn modelId="{36E0F3DD-B78C-4AC8-B673-614CBB69D874}" type="presParOf" srcId="{0234C985-B282-4362-8D09-7728202E746E}" destId="{92E44DAB-DFAF-4C1A-83C0-BACF64552BF0}" srcOrd="6" destOrd="0" presId="urn:microsoft.com/office/officeart/2005/8/layout/default"/>
    <dgm:cxn modelId="{7F5BB1A3-64E4-44FE-A1A2-25A884C17E92}" type="presParOf" srcId="{0234C985-B282-4362-8D09-7728202E746E}" destId="{C81E4EE5-32EC-4248-9B0A-AC407D27ADDE}" srcOrd="7" destOrd="0" presId="urn:microsoft.com/office/officeart/2005/8/layout/default"/>
    <dgm:cxn modelId="{A03B2B71-C367-472D-8ED8-0F4EEFEC7FE5}" type="presParOf" srcId="{0234C985-B282-4362-8D09-7728202E746E}" destId="{C86D4FE6-C787-4501-9CF1-4C52707CFF10}" srcOrd="8" destOrd="0" presId="urn:microsoft.com/office/officeart/2005/8/layout/default"/>
    <dgm:cxn modelId="{769E49CB-AB9D-4E9A-A86F-9B598842FBAA}" type="presParOf" srcId="{0234C985-B282-4362-8D09-7728202E746E}" destId="{9F46539E-DFA3-4690-B532-2B53BD992513}" srcOrd="9" destOrd="0" presId="urn:microsoft.com/office/officeart/2005/8/layout/default"/>
    <dgm:cxn modelId="{B4657F02-7343-4013-AECC-27E9271AE3A3}" type="presParOf" srcId="{0234C985-B282-4362-8D09-7728202E746E}" destId="{B9C35521-FF71-4E31-B164-135BF96116FE}" srcOrd="10" destOrd="0" presId="urn:microsoft.com/office/officeart/2005/8/layout/default"/>
    <dgm:cxn modelId="{DD34A815-2A5A-4804-925A-51F0861E501B}" type="presParOf" srcId="{0234C985-B282-4362-8D09-7728202E746E}" destId="{A732C143-B204-4562-807D-EF213F5AA355}" srcOrd="11" destOrd="0" presId="urn:microsoft.com/office/officeart/2005/8/layout/default"/>
    <dgm:cxn modelId="{44D51342-F49F-44C1-9892-5E2AFA795568}" type="presParOf" srcId="{0234C985-B282-4362-8D09-7728202E746E}" destId="{B1BE9E92-2DAC-4C3F-B0C3-9FAEF9927DDF}" srcOrd="12" destOrd="0" presId="urn:microsoft.com/office/officeart/2005/8/layout/default"/>
    <dgm:cxn modelId="{F264EE6E-B233-4B5E-9930-1A8D7036A1D3}" type="presParOf" srcId="{0234C985-B282-4362-8D09-7728202E746E}" destId="{0C0AA58B-BDE2-4B69-9511-22F2BC0D3731}" srcOrd="13" destOrd="0" presId="urn:microsoft.com/office/officeart/2005/8/layout/default"/>
    <dgm:cxn modelId="{ACA96823-B244-48A4-9184-C6BEF6D3C47A}" type="presParOf" srcId="{0234C985-B282-4362-8D09-7728202E746E}" destId="{89C6A312-420A-49E8-AB03-AA60DE23570A}" srcOrd="14" destOrd="0" presId="urn:microsoft.com/office/officeart/2005/8/layout/default"/>
    <dgm:cxn modelId="{31EA52A3-5A47-46C1-8A6D-3768379A8AF4}" type="presParOf" srcId="{0234C985-B282-4362-8D09-7728202E746E}" destId="{55A2E6B0-698E-427D-8854-FF545061A5CB}" srcOrd="15" destOrd="0" presId="urn:microsoft.com/office/officeart/2005/8/layout/default"/>
    <dgm:cxn modelId="{6C9F5B85-46DD-410F-A479-70E6AF34C3A5}" type="presParOf" srcId="{0234C985-B282-4362-8D09-7728202E746E}" destId="{595AC0EA-0EB0-4DA6-94D3-3A5AF4CE11FD}" srcOrd="16" destOrd="0" presId="urn:microsoft.com/office/officeart/2005/8/layout/default"/>
    <dgm:cxn modelId="{7745B381-86E1-49CE-A26A-64CBB56188F2}" type="presParOf" srcId="{0234C985-B282-4362-8D09-7728202E746E}" destId="{788EE1CB-FDF3-432D-956A-8E6602F1595E}" srcOrd="17" destOrd="0" presId="urn:microsoft.com/office/officeart/2005/8/layout/default"/>
    <dgm:cxn modelId="{DA1F2C31-94A7-4CD5-BC6E-B4C5535C4F87}" type="presParOf" srcId="{0234C985-B282-4362-8D09-7728202E746E}" destId="{3F32F8C3-8178-40FE-A712-851BEBD238F4}" srcOrd="18" destOrd="0" presId="urn:microsoft.com/office/officeart/2005/8/layout/default"/>
    <dgm:cxn modelId="{BB0CA055-DE83-459E-85C4-6C5E39BCE10D}" type="presParOf" srcId="{0234C985-B282-4362-8D09-7728202E746E}" destId="{F1FFF866-036C-4CC8-AC0B-15AA833AD087}" srcOrd="19" destOrd="0" presId="urn:microsoft.com/office/officeart/2005/8/layout/default"/>
    <dgm:cxn modelId="{76BA9D9C-10D1-445F-89DB-F8EDC8EEDF9D}" type="presParOf" srcId="{0234C985-B282-4362-8D09-7728202E746E}" destId="{4354C42E-44D5-4290-BE52-D0FE38F38F12}" srcOrd="20" destOrd="0" presId="urn:microsoft.com/office/officeart/2005/8/layout/default"/>
    <dgm:cxn modelId="{CA75480A-ED9D-4FBE-9E83-CD1E6BE37185}" type="presParOf" srcId="{0234C985-B282-4362-8D09-7728202E746E}" destId="{CFA88DD8-7C8D-4104-9A82-18FFDED00483}" srcOrd="21" destOrd="0" presId="urn:microsoft.com/office/officeart/2005/8/layout/default"/>
    <dgm:cxn modelId="{DCD8346A-42AB-4683-A6D8-98E8E92FE2F3}" type="presParOf" srcId="{0234C985-B282-4362-8D09-7728202E746E}" destId="{27FBBD16-6BD1-4F3D-A3C9-CCB48E5B7C5F}" srcOrd="22" destOrd="0" presId="urn:microsoft.com/office/officeart/2005/8/layout/default"/>
    <dgm:cxn modelId="{449D9BFD-3264-4999-B501-E21ADA9EE175}" type="presParOf" srcId="{0234C985-B282-4362-8D09-7728202E746E}" destId="{09E9256E-BCE2-4BF2-8ED3-998FED5DC0F9}" srcOrd="23" destOrd="0" presId="urn:microsoft.com/office/officeart/2005/8/layout/default"/>
    <dgm:cxn modelId="{BACE7D85-E320-4F8C-B76A-A1CBFCDC5B28}" type="presParOf" srcId="{0234C985-B282-4362-8D09-7728202E746E}" destId="{EE2E79C5-93AA-4BEE-AD16-758194E6B447}" srcOrd="24" destOrd="0" presId="urn:microsoft.com/office/officeart/2005/8/layout/default"/>
    <dgm:cxn modelId="{18C9E9D8-7601-42AC-B262-72EFA53CC3E8}" type="presParOf" srcId="{0234C985-B282-4362-8D09-7728202E746E}" destId="{01C8D5F8-7427-4043-BC84-F549207B46EF}" srcOrd="25" destOrd="0" presId="urn:microsoft.com/office/officeart/2005/8/layout/default"/>
    <dgm:cxn modelId="{7D0A87F3-9ACB-4631-A374-1C628A72501A}" type="presParOf" srcId="{0234C985-B282-4362-8D09-7728202E746E}" destId="{24C4D6FB-9FEC-46B5-BC82-5F12893EDBF9}" srcOrd="26" destOrd="0" presId="urn:microsoft.com/office/officeart/2005/8/layout/default"/>
    <dgm:cxn modelId="{1A7C4540-9971-4769-A2B9-9867BEB200DE}" type="presParOf" srcId="{0234C985-B282-4362-8D09-7728202E746E}" destId="{E9440FEE-ABE6-4998-865E-540B9AB1775C}" srcOrd="27" destOrd="0" presId="urn:microsoft.com/office/officeart/2005/8/layout/default"/>
    <dgm:cxn modelId="{9B1B7C28-CE83-4E26-9A34-DF1982535964}" type="presParOf" srcId="{0234C985-B282-4362-8D09-7728202E746E}" destId="{AC296879-2BFA-4D32-8590-9C8F96147A1B}" srcOrd="28" destOrd="0" presId="urn:microsoft.com/office/officeart/2005/8/layout/default"/>
    <dgm:cxn modelId="{2B6D34E7-67DE-4E86-BB7B-23CC2F433423}" type="presParOf" srcId="{0234C985-B282-4362-8D09-7728202E746E}" destId="{349D1D01-F265-4F45-90D6-EF94CFAC733F}" srcOrd="29" destOrd="0" presId="urn:microsoft.com/office/officeart/2005/8/layout/default"/>
    <dgm:cxn modelId="{3EBF46DA-7AF3-4EB4-8F73-97F2241FDE4C}" type="presParOf" srcId="{0234C985-B282-4362-8D09-7728202E746E}" destId="{A832BF6A-CE7A-44E1-B022-BE2288A90DF2}" srcOrd="30" destOrd="0" presId="urn:microsoft.com/office/officeart/2005/8/layout/default"/>
    <dgm:cxn modelId="{6778015F-C56A-4C2D-AC56-1EC724CDB86A}" type="presParOf" srcId="{0234C985-B282-4362-8D09-7728202E746E}" destId="{615C1D8E-5BA8-4E8C-B5A3-E424F06C878F}" srcOrd="31" destOrd="0" presId="urn:microsoft.com/office/officeart/2005/8/layout/default"/>
    <dgm:cxn modelId="{F353D6A1-8B76-456F-A5A2-F871FA062CD1}" type="presParOf" srcId="{0234C985-B282-4362-8D09-7728202E746E}" destId="{7B24A558-DABB-4AA8-9B99-F3E1F8511825}" srcOrd="32" destOrd="0" presId="urn:microsoft.com/office/officeart/2005/8/layout/default"/>
    <dgm:cxn modelId="{9A121E9B-1A03-4F88-96A5-F721B5255444}" type="presParOf" srcId="{0234C985-B282-4362-8D09-7728202E746E}" destId="{B746403D-F2EB-4EC6-BBE1-F68EA72DE365}" srcOrd="33" destOrd="0" presId="urn:microsoft.com/office/officeart/2005/8/layout/default"/>
    <dgm:cxn modelId="{3841DEB3-CB71-41AA-AD07-4AD59578B91D}" type="presParOf" srcId="{0234C985-B282-4362-8D09-7728202E746E}" destId="{5D122EA8-6D21-4728-8C74-3C175E941D81}" srcOrd="34" destOrd="0" presId="urn:microsoft.com/office/officeart/2005/8/layout/default"/>
    <dgm:cxn modelId="{2D751C9B-A3F5-4701-AF1B-C3911AC7BE9A}" type="presParOf" srcId="{0234C985-B282-4362-8D09-7728202E746E}" destId="{8C049767-76EE-4A7B-9457-D12535742B0D}" srcOrd="35" destOrd="0" presId="urn:microsoft.com/office/officeart/2005/8/layout/default"/>
    <dgm:cxn modelId="{5A4CB7C8-BC64-4BD2-9E9F-94668FE99FC5}" type="presParOf" srcId="{0234C985-B282-4362-8D09-7728202E746E}" destId="{59D49BA5-F103-4F9F-85D8-8964A436BC20}" srcOrd="36" destOrd="0" presId="urn:microsoft.com/office/officeart/2005/8/layout/default"/>
    <dgm:cxn modelId="{E558C8AB-823C-4F8F-9789-9FBD4FE48F00}" type="presParOf" srcId="{0234C985-B282-4362-8D09-7728202E746E}" destId="{49992A93-A032-48AA-9FD4-2B78014FB414}" srcOrd="37" destOrd="0" presId="urn:microsoft.com/office/officeart/2005/8/layout/default"/>
    <dgm:cxn modelId="{5B4995F5-8D6D-4EB8-9DBF-AA121C13C37F}" type="presParOf" srcId="{0234C985-B282-4362-8D09-7728202E746E}" destId="{0D708FB5-2B2D-4C1C-A2FF-E3C818A0561B}" srcOrd="38" destOrd="0" presId="urn:microsoft.com/office/officeart/2005/8/layout/default"/>
    <dgm:cxn modelId="{7EB21C55-FF52-4FCA-947A-9C9C7C7C066E}" type="presParOf" srcId="{0234C985-B282-4362-8D09-7728202E746E}" destId="{CB7258FF-1FDB-4AC8-91A3-383DCEDF0240}" srcOrd="39" destOrd="0" presId="urn:microsoft.com/office/officeart/2005/8/layout/default"/>
    <dgm:cxn modelId="{4B8F31E9-93E0-4ECA-A771-9E2E9C4FAFBF}" type="presParOf" srcId="{0234C985-B282-4362-8D09-7728202E746E}" destId="{E6296EC3-B608-456A-9DB1-AD1A24AFCB8E}" srcOrd="40" destOrd="0" presId="urn:microsoft.com/office/officeart/2005/8/layout/default"/>
    <dgm:cxn modelId="{BC68E4A5-DED9-4C2A-84DB-DB6995ED51DD}" type="presParOf" srcId="{0234C985-B282-4362-8D09-7728202E746E}" destId="{7A75E289-676B-456F-9BBE-ACEDF0A2A910}" srcOrd="41" destOrd="0" presId="urn:microsoft.com/office/officeart/2005/8/layout/default"/>
    <dgm:cxn modelId="{ABDCEE8A-6E5E-441B-A6CA-9B8239BD2080}" type="presParOf" srcId="{0234C985-B282-4362-8D09-7728202E746E}" destId="{26D1E480-C04A-4EC5-8A27-96F139D3E07E}" srcOrd="42" destOrd="0" presId="urn:microsoft.com/office/officeart/2005/8/layout/default"/>
    <dgm:cxn modelId="{14093DA8-EA11-4124-9E1B-0CE18A88EC2E}" type="presParOf" srcId="{0234C985-B282-4362-8D09-7728202E746E}" destId="{63E0277D-5AF2-43B6-9F88-D2BFD4AE4103}" srcOrd="43" destOrd="0" presId="urn:microsoft.com/office/officeart/2005/8/layout/default"/>
    <dgm:cxn modelId="{D9798CE9-F1DF-49AE-8570-F19BC5214B01}" type="presParOf" srcId="{0234C985-B282-4362-8D09-7728202E746E}" destId="{78CBDAC7-5AEB-42C3-BB24-3C4DED969CA0}" srcOrd="44" destOrd="0" presId="urn:microsoft.com/office/officeart/2005/8/layout/default"/>
    <dgm:cxn modelId="{1AE9B11B-B00C-449B-897D-6C98D56D3892}" type="presParOf" srcId="{0234C985-B282-4362-8D09-7728202E746E}" destId="{6F1E374B-471C-4D04-92A9-AA5C7BCCBE5F}" srcOrd="45" destOrd="0" presId="urn:microsoft.com/office/officeart/2005/8/layout/default"/>
    <dgm:cxn modelId="{F9F3017F-6700-4A7D-B452-D51DDA593D68}" type="presParOf" srcId="{0234C985-B282-4362-8D09-7728202E746E}" destId="{2D72A6B7-3663-49C4-ACAC-4CA64738FA74}" srcOrd="46" destOrd="0" presId="urn:microsoft.com/office/officeart/2005/8/layout/default"/>
    <dgm:cxn modelId="{4C046144-EB51-4824-A07F-6575BA3DA4B1}" type="presParOf" srcId="{0234C985-B282-4362-8D09-7728202E746E}" destId="{601E882B-CD63-482E-8AF1-AD3BCB683AE0}" srcOrd="47" destOrd="0" presId="urn:microsoft.com/office/officeart/2005/8/layout/default"/>
    <dgm:cxn modelId="{5E295A22-CEB3-4EDC-98AB-009EAF8F65E0}" type="presParOf" srcId="{0234C985-B282-4362-8D09-7728202E746E}" destId="{F4288BD8-B943-49C7-8D69-AE24708F43F0}" srcOrd="48" destOrd="0" presId="urn:microsoft.com/office/officeart/2005/8/layout/default"/>
    <dgm:cxn modelId="{912023FE-437C-44FF-90B1-A9C669E8A0F5}" type="presParOf" srcId="{0234C985-B282-4362-8D09-7728202E746E}" destId="{CCD844C5-F195-4261-A6A3-B9C998525F9D}" srcOrd="49" destOrd="0" presId="urn:microsoft.com/office/officeart/2005/8/layout/default"/>
    <dgm:cxn modelId="{D3DD61DA-A522-401C-8D8B-330E90E14E2C}" type="presParOf" srcId="{0234C985-B282-4362-8D09-7728202E746E}" destId="{87D5B5B8-1584-41EA-ABB0-D23B66BFD7B6}" srcOrd="50" destOrd="0" presId="urn:microsoft.com/office/officeart/2005/8/layout/default"/>
    <dgm:cxn modelId="{21740588-4F5B-452F-9B73-116E686D7EEC}" type="presParOf" srcId="{0234C985-B282-4362-8D09-7728202E746E}" destId="{640C12E1-602C-4056-A230-15086AE9A4C8}" srcOrd="51" destOrd="0" presId="urn:microsoft.com/office/officeart/2005/8/layout/default"/>
    <dgm:cxn modelId="{AD8BA24D-DBC2-4A04-96BF-8931696BBDEB}" type="presParOf" srcId="{0234C985-B282-4362-8D09-7728202E746E}" destId="{19E79850-E24C-4461-A546-5803E5756A0A}" srcOrd="52" destOrd="0" presId="urn:microsoft.com/office/officeart/2005/8/layout/default"/>
    <dgm:cxn modelId="{5F8B3103-18E6-468B-813C-21F81E3CE368}" type="presParOf" srcId="{0234C985-B282-4362-8D09-7728202E746E}" destId="{042DEC8F-571F-4093-B1D1-ABD140A4AABC}" srcOrd="53" destOrd="0" presId="urn:microsoft.com/office/officeart/2005/8/layout/default"/>
    <dgm:cxn modelId="{FF75FF07-F929-419E-99DB-A9D89559FB2D}" type="presParOf" srcId="{0234C985-B282-4362-8D09-7728202E746E}" destId="{131FBA07-62EA-48D4-AF9B-B3C582CD19AC}" srcOrd="54" destOrd="0" presId="urn:microsoft.com/office/officeart/2005/8/layout/default"/>
    <dgm:cxn modelId="{C3FDC605-1A8E-4E3F-B97D-957354220659}" type="presParOf" srcId="{0234C985-B282-4362-8D09-7728202E746E}" destId="{0D221068-03A0-435C-A444-9E03C7B22BAC}" srcOrd="55" destOrd="0" presId="urn:microsoft.com/office/officeart/2005/8/layout/default"/>
    <dgm:cxn modelId="{D35957D4-D0B0-4B51-B401-A77105AD2297}" type="presParOf" srcId="{0234C985-B282-4362-8D09-7728202E746E}" destId="{5A5F6A6A-41A1-413A-B607-895E796FCADF}" srcOrd="56" destOrd="0" presId="urn:microsoft.com/office/officeart/2005/8/layout/default"/>
    <dgm:cxn modelId="{570DB1D0-6629-44E1-84D3-046526B3837A}" type="presParOf" srcId="{0234C985-B282-4362-8D09-7728202E746E}" destId="{AB65F53F-CC57-40DF-891E-8DAFC3ED504C}" srcOrd="57" destOrd="0" presId="urn:microsoft.com/office/officeart/2005/8/layout/default"/>
    <dgm:cxn modelId="{AD6D1987-6AC2-485A-9BCC-FD25F0ED7EC8}" type="presParOf" srcId="{0234C985-B282-4362-8D09-7728202E746E}" destId="{7C14EDEC-E3FE-4516-82DC-5CC1125CB331}" srcOrd="58" destOrd="0" presId="urn:microsoft.com/office/officeart/2005/8/layout/default"/>
    <dgm:cxn modelId="{FA8874CC-60CF-4A0A-A1AD-11603A4E5A53}" type="presParOf" srcId="{0234C985-B282-4362-8D09-7728202E746E}" destId="{124FBBFF-8070-4818-ADF6-B807540E56D4}" srcOrd="59" destOrd="0" presId="urn:microsoft.com/office/officeart/2005/8/layout/default"/>
    <dgm:cxn modelId="{8A743ED9-E066-41E6-A2B1-05F8E2C1B335}" type="presParOf" srcId="{0234C985-B282-4362-8D09-7728202E746E}" destId="{02D932D3-4672-40BC-B1FC-7B471C0D4D31}" srcOrd="60" destOrd="0" presId="urn:microsoft.com/office/officeart/2005/8/layout/default"/>
    <dgm:cxn modelId="{B45FCFF5-9E4B-4D0D-BFEB-3B41F1480B64}" type="presParOf" srcId="{0234C985-B282-4362-8D09-7728202E746E}" destId="{F96C7F17-596E-49C2-8E8C-CC1E9158B8E7}" srcOrd="61" destOrd="0" presId="urn:microsoft.com/office/officeart/2005/8/layout/default"/>
    <dgm:cxn modelId="{14310ADA-A1BB-4FA2-B7E5-F7CA6DB30DAE}" type="presParOf" srcId="{0234C985-B282-4362-8D09-7728202E746E}" destId="{1491A971-B0AF-49BA-9062-78181EC388CD}" srcOrd="62" destOrd="0" presId="urn:microsoft.com/office/officeart/2005/8/layout/default"/>
    <dgm:cxn modelId="{6930AB82-B423-4EDD-9C86-47FEAC1B438C}" type="presParOf" srcId="{0234C985-B282-4362-8D09-7728202E746E}" destId="{184D0905-4CC9-41CC-B021-5E383FDCAC1F}" srcOrd="63" destOrd="0" presId="urn:microsoft.com/office/officeart/2005/8/layout/default"/>
    <dgm:cxn modelId="{701F923A-AE61-4976-B2BC-91557E8E9F24}" type="presParOf" srcId="{0234C985-B282-4362-8D09-7728202E746E}" destId="{5B3567F9-6BA8-4E72-B04D-6347E2932AF3}" srcOrd="64" destOrd="0" presId="urn:microsoft.com/office/officeart/2005/8/layout/default"/>
    <dgm:cxn modelId="{CD2C7002-38AB-4955-A471-3D12E4BD15FE}" type="presParOf" srcId="{0234C985-B282-4362-8D09-7728202E746E}" destId="{0788438E-61F0-4114-A07A-E044C6373BEB}" srcOrd="65" destOrd="0" presId="urn:microsoft.com/office/officeart/2005/8/layout/default"/>
    <dgm:cxn modelId="{B7EFC451-0976-4BB6-A901-E09EAE01490D}" type="presParOf" srcId="{0234C985-B282-4362-8D09-7728202E746E}" destId="{AB036101-1DC5-40DC-AF1F-D05CF4B6F686}" srcOrd="66" destOrd="0" presId="urn:microsoft.com/office/officeart/2005/8/layout/default"/>
    <dgm:cxn modelId="{1E08DE27-F5FE-4791-90E7-A1D0110FFE97}" type="presParOf" srcId="{0234C985-B282-4362-8D09-7728202E746E}" destId="{87990874-8C70-42EF-A599-47D620E3DEE5}" srcOrd="67" destOrd="0" presId="urn:microsoft.com/office/officeart/2005/8/layout/default"/>
    <dgm:cxn modelId="{1E6F4AD4-ED47-45EB-AE8C-BB85ED0FBF65}" type="presParOf" srcId="{0234C985-B282-4362-8D09-7728202E746E}" destId="{767FE2B5-ABF0-4864-870F-9398587AB565}" srcOrd="68"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7AA497-F021-48A0-B4EF-2D4FFF00FE9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fr-BE"/>
        </a:p>
      </dgm:t>
    </dgm:pt>
    <dgm:pt modelId="{D65CEBA4-B4A1-4AFC-964B-7077BA2ACA78}">
      <dgm:prSet phldrT="[Texte]"/>
      <dgm:spPr>
        <a:solidFill>
          <a:schemeClr val="accent1">
            <a:lumMod val="60000"/>
            <a:lumOff val="40000"/>
          </a:schemeClr>
        </a:solidFill>
        <a:ln w="38100">
          <a:noFill/>
        </a:ln>
      </dgm:spPr>
      <dgm:t>
        <a:bodyPr/>
        <a:lstStyle/>
        <a:p>
          <a:r>
            <a:rPr lang="fr-FR" b="0" u="none" dirty="0"/>
            <a:t>SND</a:t>
          </a:r>
        </a:p>
      </dgm:t>
    </dgm:pt>
    <dgm:pt modelId="{DC806B74-FF30-469C-AD70-97B051671BEF}" type="parTrans" cxnId="{616D5EBE-A10A-4DBD-95E8-121EAC738FF2}">
      <dgm:prSet/>
      <dgm:spPr/>
      <dgm:t>
        <a:bodyPr/>
        <a:lstStyle/>
        <a:p>
          <a:endParaRPr lang="fr-BE"/>
        </a:p>
      </dgm:t>
    </dgm:pt>
    <dgm:pt modelId="{79A49FC2-358D-46D1-BADD-6CE3D9F3341A}" type="sibTrans" cxnId="{616D5EBE-A10A-4DBD-95E8-121EAC738FF2}">
      <dgm:prSet/>
      <dgm:spPr/>
      <dgm:t>
        <a:bodyPr/>
        <a:lstStyle/>
        <a:p>
          <a:endParaRPr lang="fr-BE"/>
        </a:p>
      </dgm:t>
    </dgm:pt>
    <dgm:pt modelId="{18D8B210-0A02-4E6A-B6FA-618EF8C531A1}">
      <dgm:prSet phldrT="[Texte]"/>
      <dgm:spPr>
        <a:solidFill>
          <a:schemeClr val="accent1">
            <a:lumMod val="60000"/>
            <a:lumOff val="40000"/>
          </a:schemeClr>
        </a:solidFill>
        <a:ln w="38100">
          <a:noFill/>
        </a:ln>
      </dgm:spPr>
      <dgm:t>
        <a:bodyPr/>
        <a:lstStyle/>
        <a:p>
          <a:r>
            <a:rPr lang="fr-FR" b="0" u="none" dirty="0"/>
            <a:t>SND</a:t>
          </a:r>
          <a:endParaRPr lang="fr-BE" b="0" u="none" dirty="0"/>
        </a:p>
      </dgm:t>
    </dgm:pt>
    <dgm:pt modelId="{A614BC29-1EDB-45F3-A825-96E0220EB60B}" type="parTrans" cxnId="{194FA69C-C70D-44D5-AFA1-DA86DA8AB114}">
      <dgm:prSet/>
      <dgm:spPr/>
      <dgm:t>
        <a:bodyPr/>
        <a:lstStyle/>
        <a:p>
          <a:endParaRPr lang="fr-BE"/>
        </a:p>
      </dgm:t>
    </dgm:pt>
    <dgm:pt modelId="{ED247943-8DBC-42CC-8AF7-4FCD0226CD8F}" type="sibTrans" cxnId="{194FA69C-C70D-44D5-AFA1-DA86DA8AB114}">
      <dgm:prSet/>
      <dgm:spPr/>
      <dgm:t>
        <a:bodyPr/>
        <a:lstStyle/>
        <a:p>
          <a:endParaRPr lang="fr-BE"/>
        </a:p>
      </dgm:t>
    </dgm:pt>
    <dgm:pt modelId="{C0843AA0-AEBA-4E2B-BD56-854C88923796}">
      <dgm:prSet phldrT="[Texte]"/>
      <dgm:spPr>
        <a:solidFill>
          <a:schemeClr val="accent1">
            <a:lumMod val="60000"/>
            <a:lumOff val="40000"/>
          </a:schemeClr>
        </a:solidFill>
        <a:ln w="38100">
          <a:noFill/>
        </a:ln>
      </dgm:spPr>
      <dgm:t>
        <a:bodyPr/>
        <a:lstStyle/>
        <a:p>
          <a:r>
            <a:rPr lang="fr-FR" b="0" u="none" dirty="0"/>
            <a:t>SND</a:t>
          </a:r>
          <a:endParaRPr lang="fr-BE" b="0" u="none" dirty="0"/>
        </a:p>
      </dgm:t>
    </dgm:pt>
    <dgm:pt modelId="{26D7F9BB-F4B5-4065-8727-00A5B708A2C2}" type="parTrans" cxnId="{C663245A-6830-49D7-A7A7-6AB9870DFBA6}">
      <dgm:prSet/>
      <dgm:spPr/>
      <dgm:t>
        <a:bodyPr/>
        <a:lstStyle/>
        <a:p>
          <a:endParaRPr lang="fr-BE"/>
        </a:p>
      </dgm:t>
    </dgm:pt>
    <dgm:pt modelId="{53AF4C3E-D778-4612-B2EA-8D714B0B6FBB}" type="sibTrans" cxnId="{C663245A-6830-49D7-A7A7-6AB9870DFBA6}">
      <dgm:prSet/>
      <dgm:spPr/>
      <dgm:t>
        <a:bodyPr/>
        <a:lstStyle/>
        <a:p>
          <a:endParaRPr lang="fr-BE"/>
        </a:p>
      </dgm:t>
    </dgm:pt>
    <dgm:pt modelId="{5FA56C6D-5180-4B63-B776-914838910D9E}">
      <dgm:prSet phldrT="[Texte]"/>
      <dgm:spPr>
        <a:solidFill>
          <a:schemeClr val="accent1">
            <a:lumMod val="60000"/>
            <a:lumOff val="40000"/>
          </a:schemeClr>
        </a:solidFill>
        <a:ln w="38100">
          <a:noFill/>
        </a:ln>
      </dgm:spPr>
      <dgm:t>
        <a:bodyPr/>
        <a:lstStyle/>
        <a:p>
          <a:r>
            <a:rPr lang="fr-FR" b="0" u="none" dirty="0"/>
            <a:t>SND</a:t>
          </a:r>
          <a:endParaRPr lang="fr-BE" b="0" u="none" dirty="0"/>
        </a:p>
      </dgm:t>
    </dgm:pt>
    <dgm:pt modelId="{85B223B5-A031-4137-A076-6E398A4A0242}" type="parTrans" cxnId="{00D64747-3546-423A-8693-D7A77E138316}">
      <dgm:prSet/>
      <dgm:spPr/>
      <dgm:t>
        <a:bodyPr/>
        <a:lstStyle/>
        <a:p>
          <a:endParaRPr lang="fr-BE"/>
        </a:p>
      </dgm:t>
    </dgm:pt>
    <dgm:pt modelId="{3BB05193-EB16-4438-9C70-AFC08F7AA95C}" type="sibTrans" cxnId="{00D64747-3546-423A-8693-D7A77E138316}">
      <dgm:prSet/>
      <dgm:spPr/>
      <dgm:t>
        <a:bodyPr/>
        <a:lstStyle/>
        <a:p>
          <a:endParaRPr lang="fr-BE"/>
        </a:p>
      </dgm:t>
    </dgm:pt>
    <dgm:pt modelId="{5F197049-7915-4D43-A3A9-1D0E0D331140}">
      <dgm:prSet phldrT="[Texte]"/>
      <dgm:spPr>
        <a:solidFill>
          <a:schemeClr val="accent1">
            <a:lumMod val="60000"/>
            <a:lumOff val="40000"/>
          </a:schemeClr>
        </a:solidFill>
        <a:ln w="38100">
          <a:noFill/>
        </a:ln>
      </dgm:spPr>
      <dgm:t>
        <a:bodyPr/>
        <a:lstStyle/>
        <a:p>
          <a:r>
            <a:rPr lang="fr-FR" b="0" u="none" dirty="0"/>
            <a:t>SND</a:t>
          </a:r>
          <a:endParaRPr lang="fr-BE" b="0" u="none" dirty="0"/>
        </a:p>
      </dgm:t>
    </dgm:pt>
    <dgm:pt modelId="{46924033-B453-4A68-8DDA-EB7633250D08}" type="parTrans" cxnId="{51833677-9418-480F-838A-A7C188E439CE}">
      <dgm:prSet/>
      <dgm:spPr/>
      <dgm:t>
        <a:bodyPr/>
        <a:lstStyle/>
        <a:p>
          <a:endParaRPr lang="fr-BE"/>
        </a:p>
      </dgm:t>
    </dgm:pt>
    <dgm:pt modelId="{9ED1C5D3-2A48-475F-A6E1-835B3A619669}" type="sibTrans" cxnId="{51833677-9418-480F-838A-A7C188E439CE}">
      <dgm:prSet/>
      <dgm:spPr/>
      <dgm:t>
        <a:bodyPr/>
        <a:lstStyle/>
        <a:p>
          <a:endParaRPr lang="fr-BE"/>
        </a:p>
      </dgm:t>
    </dgm:pt>
    <dgm:pt modelId="{09E5CFE7-A14A-4506-9C10-EF9B5339F472}">
      <dgm:prSet phldrT="[Texte]"/>
      <dgm:spPr>
        <a:solidFill>
          <a:schemeClr val="accent4">
            <a:lumMod val="40000"/>
            <a:lumOff val="60000"/>
          </a:schemeClr>
        </a:solidFill>
      </dgm:spPr>
      <dgm:t>
        <a:bodyPr/>
        <a:lstStyle/>
        <a:p>
          <a:r>
            <a:rPr lang="fr-FR" dirty="0"/>
            <a:t>/</a:t>
          </a:r>
          <a:endParaRPr lang="fr-BE" dirty="0"/>
        </a:p>
      </dgm:t>
    </dgm:pt>
    <dgm:pt modelId="{3D29B8CD-4DA1-4A3C-9018-552A48AA1FA3}" type="parTrans" cxnId="{3CA7C17D-8ECF-40EE-80A0-0D0AAA7F1767}">
      <dgm:prSet/>
      <dgm:spPr/>
      <dgm:t>
        <a:bodyPr/>
        <a:lstStyle/>
        <a:p>
          <a:endParaRPr lang="fr-BE"/>
        </a:p>
      </dgm:t>
    </dgm:pt>
    <dgm:pt modelId="{6DA334AE-5BD4-4C96-A992-BE9813D3066B}" type="sibTrans" cxnId="{3CA7C17D-8ECF-40EE-80A0-0D0AAA7F1767}">
      <dgm:prSet/>
      <dgm:spPr/>
      <dgm:t>
        <a:bodyPr/>
        <a:lstStyle/>
        <a:p>
          <a:endParaRPr lang="fr-BE"/>
        </a:p>
      </dgm:t>
    </dgm:pt>
    <dgm:pt modelId="{2B32E778-98D3-439D-AFF5-4D91DECD739D}">
      <dgm:prSet phldrT="[Texte]"/>
      <dgm:spPr>
        <a:solidFill>
          <a:schemeClr val="accent1">
            <a:lumMod val="60000"/>
            <a:lumOff val="40000"/>
          </a:schemeClr>
        </a:solidFill>
        <a:ln w="38100">
          <a:noFill/>
        </a:ln>
      </dgm:spPr>
      <dgm:t>
        <a:bodyPr/>
        <a:lstStyle/>
        <a:p>
          <a:r>
            <a:rPr lang="fr-FR" b="0" u="none" dirty="0"/>
            <a:t>SND</a:t>
          </a:r>
          <a:endParaRPr lang="fr-BE" b="0" u="none" dirty="0"/>
        </a:p>
      </dgm:t>
    </dgm:pt>
    <dgm:pt modelId="{4E835196-D4EE-40CE-851D-8B1FC072CF62}" type="parTrans" cxnId="{E6CEFC5C-E706-4713-8726-50C9BB0ED15F}">
      <dgm:prSet/>
      <dgm:spPr/>
      <dgm:t>
        <a:bodyPr/>
        <a:lstStyle/>
        <a:p>
          <a:endParaRPr lang="fr-BE"/>
        </a:p>
      </dgm:t>
    </dgm:pt>
    <dgm:pt modelId="{1A647DB4-F8A1-445E-A41A-B8B93A92E445}" type="sibTrans" cxnId="{E6CEFC5C-E706-4713-8726-50C9BB0ED15F}">
      <dgm:prSet/>
      <dgm:spPr/>
      <dgm:t>
        <a:bodyPr/>
        <a:lstStyle/>
        <a:p>
          <a:endParaRPr lang="fr-BE"/>
        </a:p>
      </dgm:t>
    </dgm:pt>
    <dgm:pt modelId="{440EB84A-470C-43F2-A996-C2A4C08070DB}">
      <dgm:prSet phldrT="[Texte]"/>
      <dgm:spPr>
        <a:solidFill>
          <a:schemeClr val="accent1">
            <a:lumMod val="60000"/>
            <a:lumOff val="40000"/>
          </a:schemeClr>
        </a:solidFill>
      </dgm:spPr>
      <dgm:t>
        <a:bodyPr/>
        <a:lstStyle/>
        <a:p>
          <a:r>
            <a:rPr lang="fr-FR" dirty="0"/>
            <a:t>SND</a:t>
          </a:r>
          <a:endParaRPr lang="fr-BE" dirty="0"/>
        </a:p>
      </dgm:t>
    </dgm:pt>
    <dgm:pt modelId="{92E6B3FA-14A6-4ACF-AC90-B4EF7A6E3838}" type="parTrans" cxnId="{4CBCD59A-4807-4C85-92E4-3CC6AEF75F9D}">
      <dgm:prSet/>
      <dgm:spPr/>
      <dgm:t>
        <a:bodyPr/>
        <a:lstStyle/>
        <a:p>
          <a:endParaRPr lang="fr-BE"/>
        </a:p>
      </dgm:t>
    </dgm:pt>
    <dgm:pt modelId="{3F350F2A-6616-43A6-9EE8-8568E74B3F84}" type="sibTrans" cxnId="{4CBCD59A-4807-4C85-92E4-3CC6AEF75F9D}">
      <dgm:prSet/>
      <dgm:spPr/>
      <dgm:t>
        <a:bodyPr/>
        <a:lstStyle/>
        <a:p>
          <a:endParaRPr lang="fr-BE"/>
        </a:p>
      </dgm:t>
    </dgm:pt>
    <dgm:pt modelId="{7B58D302-46D1-4FFD-AEFD-0CB75F23A931}">
      <dgm:prSet phldrT="[Texte]"/>
      <dgm:spPr>
        <a:solidFill>
          <a:schemeClr val="accent1">
            <a:lumMod val="60000"/>
            <a:lumOff val="40000"/>
          </a:schemeClr>
        </a:solidFill>
      </dgm:spPr>
      <dgm:t>
        <a:bodyPr/>
        <a:lstStyle/>
        <a:p>
          <a:r>
            <a:rPr lang="fr-FR" dirty="0"/>
            <a:t>SND</a:t>
          </a:r>
          <a:endParaRPr lang="fr-BE" dirty="0"/>
        </a:p>
      </dgm:t>
    </dgm:pt>
    <dgm:pt modelId="{C38ECCCC-E551-48C6-9E14-4BE1FB0CB520}" type="parTrans" cxnId="{6C856DF6-B0DF-44B7-89CF-F4F0765BD7D4}">
      <dgm:prSet/>
      <dgm:spPr/>
      <dgm:t>
        <a:bodyPr/>
        <a:lstStyle/>
        <a:p>
          <a:endParaRPr lang="fr-BE"/>
        </a:p>
      </dgm:t>
    </dgm:pt>
    <dgm:pt modelId="{A1383F13-F07D-414B-902B-0C6B857BB847}" type="sibTrans" cxnId="{6C856DF6-B0DF-44B7-89CF-F4F0765BD7D4}">
      <dgm:prSet/>
      <dgm:spPr/>
      <dgm:t>
        <a:bodyPr/>
        <a:lstStyle/>
        <a:p>
          <a:endParaRPr lang="fr-BE"/>
        </a:p>
      </dgm:t>
    </dgm:pt>
    <dgm:pt modelId="{1DBA84BD-B1B8-44EB-83FD-18009AB45F14}">
      <dgm:prSet phldrT="[Texte]"/>
      <dgm:spPr>
        <a:solidFill>
          <a:schemeClr val="accent1">
            <a:lumMod val="60000"/>
            <a:lumOff val="40000"/>
          </a:schemeClr>
        </a:solidFill>
      </dgm:spPr>
      <dgm:t>
        <a:bodyPr/>
        <a:lstStyle/>
        <a:p>
          <a:r>
            <a:rPr lang="fr-FR" dirty="0"/>
            <a:t>/</a:t>
          </a:r>
          <a:endParaRPr lang="fr-BE" dirty="0"/>
        </a:p>
      </dgm:t>
    </dgm:pt>
    <dgm:pt modelId="{4250BC24-D639-494C-B53A-D4EC337CD3A8}" type="parTrans" cxnId="{6A0055BD-BD3B-420C-B383-D509717DF231}">
      <dgm:prSet/>
      <dgm:spPr/>
      <dgm:t>
        <a:bodyPr/>
        <a:lstStyle/>
        <a:p>
          <a:endParaRPr lang="fr-BE"/>
        </a:p>
      </dgm:t>
    </dgm:pt>
    <dgm:pt modelId="{FBEDFB21-A3C9-4811-8718-8D3AEE323A01}" type="sibTrans" cxnId="{6A0055BD-BD3B-420C-B383-D509717DF231}">
      <dgm:prSet/>
      <dgm:spPr/>
      <dgm:t>
        <a:bodyPr/>
        <a:lstStyle/>
        <a:p>
          <a:endParaRPr lang="fr-BE"/>
        </a:p>
      </dgm:t>
    </dgm:pt>
    <dgm:pt modelId="{54DBE9DD-BC3C-442F-A669-4E32B3BB6870}">
      <dgm:prSet phldrT="[Texte]"/>
      <dgm:spPr>
        <a:solidFill>
          <a:schemeClr val="accent1">
            <a:lumMod val="60000"/>
            <a:lumOff val="40000"/>
          </a:schemeClr>
        </a:solidFill>
      </dgm:spPr>
      <dgm:t>
        <a:bodyPr/>
        <a:lstStyle/>
        <a:p>
          <a:r>
            <a:rPr lang="fr-FR" dirty="0"/>
            <a:t>/</a:t>
          </a:r>
          <a:endParaRPr lang="fr-BE" dirty="0"/>
        </a:p>
      </dgm:t>
    </dgm:pt>
    <dgm:pt modelId="{C919636A-2107-40D4-AA85-D5E6969BF662}" type="parTrans" cxnId="{C6AD9624-516B-45CD-B18F-BBD3FB0420E1}">
      <dgm:prSet/>
      <dgm:spPr/>
      <dgm:t>
        <a:bodyPr/>
        <a:lstStyle/>
        <a:p>
          <a:endParaRPr lang="fr-BE"/>
        </a:p>
      </dgm:t>
    </dgm:pt>
    <dgm:pt modelId="{47242667-5B80-4B68-8DAB-32A03E83594F}" type="sibTrans" cxnId="{C6AD9624-516B-45CD-B18F-BBD3FB0420E1}">
      <dgm:prSet/>
      <dgm:spPr/>
      <dgm:t>
        <a:bodyPr/>
        <a:lstStyle/>
        <a:p>
          <a:endParaRPr lang="fr-BE"/>
        </a:p>
      </dgm:t>
    </dgm:pt>
    <dgm:pt modelId="{8EEC48F9-9329-49DA-8974-B158FF5EE7D5}">
      <dgm:prSet phldrT="[Texte]"/>
      <dgm:spPr>
        <a:solidFill>
          <a:schemeClr val="accent1">
            <a:lumMod val="60000"/>
            <a:lumOff val="40000"/>
          </a:schemeClr>
        </a:solidFill>
      </dgm:spPr>
      <dgm:t>
        <a:bodyPr/>
        <a:lstStyle/>
        <a:p>
          <a:r>
            <a:rPr lang="fr-FR" dirty="0"/>
            <a:t>/</a:t>
          </a:r>
          <a:endParaRPr lang="fr-BE" dirty="0"/>
        </a:p>
      </dgm:t>
    </dgm:pt>
    <dgm:pt modelId="{89727289-7E01-46C0-A762-F7299B57FEA4}" type="parTrans" cxnId="{83775061-76AA-419E-A0F0-ECF6ACEEE138}">
      <dgm:prSet/>
      <dgm:spPr/>
      <dgm:t>
        <a:bodyPr/>
        <a:lstStyle/>
        <a:p>
          <a:endParaRPr lang="fr-BE"/>
        </a:p>
      </dgm:t>
    </dgm:pt>
    <dgm:pt modelId="{4026A48C-14AA-48B0-A8D9-BABAE7D42789}" type="sibTrans" cxnId="{83775061-76AA-419E-A0F0-ECF6ACEEE138}">
      <dgm:prSet/>
      <dgm:spPr/>
      <dgm:t>
        <a:bodyPr/>
        <a:lstStyle/>
        <a:p>
          <a:endParaRPr lang="fr-BE"/>
        </a:p>
      </dgm:t>
    </dgm:pt>
    <dgm:pt modelId="{1AE18674-BF61-4C8A-A60A-4B4B875F158C}">
      <dgm:prSet phldrT="[Texte]"/>
      <dgm:spPr>
        <a:solidFill>
          <a:schemeClr val="accent1">
            <a:lumMod val="60000"/>
            <a:lumOff val="40000"/>
          </a:schemeClr>
        </a:solidFill>
      </dgm:spPr>
      <dgm:t>
        <a:bodyPr/>
        <a:lstStyle/>
        <a:p>
          <a:r>
            <a:rPr lang="fr-FR" dirty="0"/>
            <a:t>/</a:t>
          </a:r>
          <a:endParaRPr lang="fr-BE" dirty="0"/>
        </a:p>
      </dgm:t>
    </dgm:pt>
    <dgm:pt modelId="{329A4715-2053-41BF-86EA-F7CEFBF11A03}" type="parTrans" cxnId="{C8916C56-99D1-413F-8098-B5E8656584F2}">
      <dgm:prSet/>
      <dgm:spPr/>
      <dgm:t>
        <a:bodyPr/>
        <a:lstStyle/>
        <a:p>
          <a:endParaRPr lang="fr-BE"/>
        </a:p>
      </dgm:t>
    </dgm:pt>
    <dgm:pt modelId="{D7A0EC61-5652-4AF6-A0D7-8ACB5375CCC1}" type="sibTrans" cxnId="{C8916C56-99D1-413F-8098-B5E8656584F2}">
      <dgm:prSet/>
      <dgm:spPr/>
      <dgm:t>
        <a:bodyPr/>
        <a:lstStyle/>
        <a:p>
          <a:endParaRPr lang="fr-BE"/>
        </a:p>
      </dgm:t>
    </dgm:pt>
    <dgm:pt modelId="{4F0A7775-A10E-4EE6-B618-47EC60961BE0}">
      <dgm:prSet phldrT="[Texte]"/>
      <dgm:spPr>
        <a:solidFill>
          <a:schemeClr val="accent1">
            <a:lumMod val="60000"/>
            <a:lumOff val="40000"/>
          </a:schemeClr>
        </a:solidFill>
      </dgm:spPr>
      <dgm:t>
        <a:bodyPr/>
        <a:lstStyle/>
        <a:p>
          <a:r>
            <a:rPr lang="fr-FR" dirty="0"/>
            <a:t>/</a:t>
          </a:r>
          <a:endParaRPr lang="fr-BE" dirty="0"/>
        </a:p>
      </dgm:t>
    </dgm:pt>
    <dgm:pt modelId="{A10AA095-DE3F-4E46-954F-2A01BF1A1EFF}" type="parTrans" cxnId="{093DF901-8FD6-44E3-ADE3-689636267296}">
      <dgm:prSet/>
      <dgm:spPr/>
      <dgm:t>
        <a:bodyPr/>
        <a:lstStyle/>
        <a:p>
          <a:endParaRPr lang="fr-BE"/>
        </a:p>
      </dgm:t>
    </dgm:pt>
    <dgm:pt modelId="{43D184FA-3760-4D55-A88D-EEB1AB8F1EA5}" type="sibTrans" cxnId="{093DF901-8FD6-44E3-ADE3-689636267296}">
      <dgm:prSet/>
      <dgm:spPr/>
      <dgm:t>
        <a:bodyPr/>
        <a:lstStyle/>
        <a:p>
          <a:endParaRPr lang="fr-BE"/>
        </a:p>
      </dgm:t>
    </dgm:pt>
    <dgm:pt modelId="{066CD2B0-A084-4F8D-BC8C-8E898E489202}">
      <dgm:prSet phldrT="[Texte]"/>
      <dgm:spPr>
        <a:solidFill>
          <a:schemeClr val="accent1">
            <a:lumMod val="60000"/>
            <a:lumOff val="40000"/>
          </a:schemeClr>
        </a:solidFill>
      </dgm:spPr>
      <dgm:t>
        <a:bodyPr/>
        <a:lstStyle/>
        <a:p>
          <a:r>
            <a:rPr lang="fr-FR" dirty="0"/>
            <a:t>/</a:t>
          </a:r>
          <a:endParaRPr lang="fr-BE" dirty="0"/>
        </a:p>
      </dgm:t>
    </dgm:pt>
    <dgm:pt modelId="{D41CA7E0-BCED-4186-863B-E71243DF531B}" type="parTrans" cxnId="{9B9F7CF0-9B52-4A8C-AC56-FE8007931022}">
      <dgm:prSet/>
      <dgm:spPr/>
      <dgm:t>
        <a:bodyPr/>
        <a:lstStyle/>
        <a:p>
          <a:endParaRPr lang="fr-BE"/>
        </a:p>
      </dgm:t>
    </dgm:pt>
    <dgm:pt modelId="{523D3AA8-E970-4197-9FF7-E7491A707BD8}" type="sibTrans" cxnId="{9B9F7CF0-9B52-4A8C-AC56-FE8007931022}">
      <dgm:prSet/>
      <dgm:spPr/>
      <dgm:t>
        <a:bodyPr/>
        <a:lstStyle/>
        <a:p>
          <a:endParaRPr lang="fr-BE"/>
        </a:p>
      </dgm:t>
    </dgm:pt>
    <dgm:pt modelId="{9B5623C6-A675-496D-A195-CCFB607F0181}">
      <dgm:prSet phldrT="[Texte]"/>
      <dgm:spPr>
        <a:solidFill>
          <a:schemeClr val="accent1">
            <a:lumMod val="60000"/>
            <a:lumOff val="40000"/>
          </a:schemeClr>
        </a:solidFill>
      </dgm:spPr>
      <dgm:t>
        <a:bodyPr/>
        <a:lstStyle/>
        <a:p>
          <a:r>
            <a:rPr lang="fr-FR" dirty="0"/>
            <a:t>/</a:t>
          </a:r>
          <a:endParaRPr lang="fr-BE" dirty="0"/>
        </a:p>
      </dgm:t>
    </dgm:pt>
    <dgm:pt modelId="{C653D55B-6845-42D5-962B-9A2D3089E767}" type="parTrans" cxnId="{671F84B9-4EC8-4AB6-A167-2464403B2293}">
      <dgm:prSet/>
      <dgm:spPr/>
      <dgm:t>
        <a:bodyPr/>
        <a:lstStyle/>
        <a:p>
          <a:endParaRPr lang="fr-BE"/>
        </a:p>
      </dgm:t>
    </dgm:pt>
    <dgm:pt modelId="{6A040BB2-AECF-42D5-9049-2FBC1407C4AA}" type="sibTrans" cxnId="{671F84B9-4EC8-4AB6-A167-2464403B2293}">
      <dgm:prSet/>
      <dgm:spPr/>
      <dgm:t>
        <a:bodyPr/>
        <a:lstStyle/>
        <a:p>
          <a:endParaRPr lang="fr-BE"/>
        </a:p>
      </dgm:t>
    </dgm:pt>
    <dgm:pt modelId="{752E2821-9EBA-4359-AEB8-54C8372D3F09}">
      <dgm:prSet phldrT="[Texte]"/>
      <dgm:spPr>
        <a:solidFill>
          <a:schemeClr val="accent1">
            <a:lumMod val="60000"/>
            <a:lumOff val="40000"/>
          </a:schemeClr>
        </a:solidFill>
      </dgm:spPr>
      <dgm:t>
        <a:bodyPr/>
        <a:lstStyle/>
        <a:p>
          <a:r>
            <a:rPr lang="fr-FR" dirty="0"/>
            <a:t>/</a:t>
          </a:r>
          <a:endParaRPr lang="fr-BE" dirty="0"/>
        </a:p>
      </dgm:t>
    </dgm:pt>
    <dgm:pt modelId="{83815C6C-2A3E-48DF-96A3-83C976BDBA74}" type="parTrans" cxnId="{914BA033-4AB3-4D74-9DB7-42D60B588BFE}">
      <dgm:prSet/>
      <dgm:spPr/>
      <dgm:t>
        <a:bodyPr/>
        <a:lstStyle/>
        <a:p>
          <a:endParaRPr lang="fr-BE"/>
        </a:p>
      </dgm:t>
    </dgm:pt>
    <dgm:pt modelId="{2E8A7430-8B69-4D76-8D6F-EDF1B1BBBB9E}" type="sibTrans" cxnId="{914BA033-4AB3-4D74-9DB7-42D60B588BFE}">
      <dgm:prSet/>
      <dgm:spPr/>
      <dgm:t>
        <a:bodyPr/>
        <a:lstStyle/>
        <a:p>
          <a:endParaRPr lang="fr-BE"/>
        </a:p>
      </dgm:t>
    </dgm:pt>
    <dgm:pt modelId="{EC214E2D-35D2-4995-8015-4D89BB665F77}">
      <dgm:prSet phldrT="[Texte]"/>
      <dgm:spPr>
        <a:solidFill>
          <a:schemeClr val="accent1">
            <a:lumMod val="60000"/>
            <a:lumOff val="40000"/>
          </a:schemeClr>
        </a:solidFill>
      </dgm:spPr>
      <dgm:t>
        <a:bodyPr/>
        <a:lstStyle/>
        <a:p>
          <a:r>
            <a:rPr lang="fr-FR" dirty="0"/>
            <a:t>/</a:t>
          </a:r>
          <a:endParaRPr lang="fr-BE" dirty="0"/>
        </a:p>
      </dgm:t>
    </dgm:pt>
    <dgm:pt modelId="{A8B89B0F-D0EB-4376-BFB5-EF55C432F1E4}" type="parTrans" cxnId="{B3A9F2F8-C7D5-4171-9B9C-CA151A5ACBA4}">
      <dgm:prSet/>
      <dgm:spPr/>
      <dgm:t>
        <a:bodyPr/>
        <a:lstStyle/>
        <a:p>
          <a:endParaRPr lang="fr-BE"/>
        </a:p>
      </dgm:t>
    </dgm:pt>
    <dgm:pt modelId="{E2841AAE-B295-4A21-B1A1-D527FFEB5A78}" type="sibTrans" cxnId="{B3A9F2F8-C7D5-4171-9B9C-CA151A5ACBA4}">
      <dgm:prSet/>
      <dgm:spPr/>
      <dgm:t>
        <a:bodyPr/>
        <a:lstStyle/>
        <a:p>
          <a:endParaRPr lang="fr-BE"/>
        </a:p>
      </dgm:t>
    </dgm:pt>
    <dgm:pt modelId="{1802F05B-2A73-46B8-B0FB-0A85FF290D9B}">
      <dgm:prSet phldrT="[Texte]"/>
      <dgm:spPr>
        <a:solidFill>
          <a:schemeClr val="accent1">
            <a:lumMod val="60000"/>
            <a:lumOff val="40000"/>
          </a:schemeClr>
        </a:solidFill>
      </dgm:spPr>
      <dgm:t>
        <a:bodyPr/>
        <a:lstStyle/>
        <a:p>
          <a:r>
            <a:rPr lang="fr-FR" dirty="0"/>
            <a:t>/</a:t>
          </a:r>
          <a:endParaRPr lang="fr-BE" dirty="0"/>
        </a:p>
      </dgm:t>
    </dgm:pt>
    <dgm:pt modelId="{DCFFEEA0-86A4-4024-8ABD-4B5521362F00}" type="parTrans" cxnId="{FA4801C3-329C-4869-9303-E514845543A4}">
      <dgm:prSet/>
      <dgm:spPr/>
      <dgm:t>
        <a:bodyPr/>
        <a:lstStyle/>
        <a:p>
          <a:endParaRPr lang="fr-BE"/>
        </a:p>
      </dgm:t>
    </dgm:pt>
    <dgm:pt modelId="{365A12F8-529D-4AB6-B2BD-2128E94AD0CB}" type="sibTrans" cxnId="{FA4801C3-329C-4869-9303-E514845543A4}">
      <dgm:prSet/>
      <dgm:spPr/>
      <dgm:t>
        <a:bodyPr/>
        <a:lstStyle/>
        <a:p>
          <a:endParaRPr lang="fr-BE"/>
        </a:p>
      </dgm:t>
    </dgm:pt>
    <dgm:pt modelId="{094BC82D-759A-4CCC-8C90-E14E0DEDCB80}">
      <dgm:prSet phldrT="[Texte]"/>
      <dgm:spPr>
        <a:solidFill>
          <a:schemeClr val="accent1">
            <a:lumMod val="60000"/>
            <a:lumOff val="40000"/>
          </a:schemeClr>
        </a:solidFill>
      </dgm:spPr>
      <dgm:t>
        <a:bodyPr/>
        <a:lstStyle/>
        <a:p>
          <a:r>
            <a:rPr lang="fr-FR" dirty="0"/>
            <a:t>/</a:t>
          </a:r>
          <a:endParaRPr lang="fr-BE" dirty="0"/>
        </a:p>
      </dgm:t>
    </dgm:pt>
    <dgm:pt modelId="{6B7BB22A-7D56-4C96-962F-43C064C1BB00}" type="parTrans" cxnId="{ADACAFA0-1F5A-412D-BD3B-B03E0BEFB919}">
      <dgm:prSet/>
      <dgm:spPr/>
      <dgm:t>
        <a:bodyPr/>
        <a:lstStyle/>
        <a:p>
          <a:endParaRPr lang="fr-BE"/>
        </a:p>
      </dgm:t>
    </dgm:pt>
    <dgm:pt modelId="{8C6FD408-A0B7-4E43-8D6B-D20C80DE0C6C}" type="sibTrans" cxnId="{ADACAFA0-1F5A-412D-BD3B-B03E0BEFB919}">
      <dgm:prSet/>
      <dgm:spPr/>
      <dgm:t>
        <a:bodyPr/>
        <a:lstStyle/>
        <a:p>
          <a:endParaRPr lang="fr-BE"/>
        </a:p>
      </dgm:t>
    </dgm:pt>
    <dgm:pt modelId="{3BF5E412-3822-41AB-8DEB-0A75FA11C5B5}">
      <dgm:prSet phldrT="[Texte]"/>
      <dgm:spPr>
        <a:solidFill>
          <a:schemeClr val="accent2">
            <a:lumMod val="40000"/>
            <a:lumOff val="60000"/>
          </a:schemeClr>
        </a:solidFill>
      </dgm:spPr>
      <dgm:t>
        <a:bodyPr/>
        <a:lstStyle/>
        <a:p>
          <a:r>
            <a:rPr lang="fr-FR" dirty="0"/>
            <a:t>SND</a:t>
          </a:r>
          <a:endParaRPr lang="fr-BE" dirty="0"/>
        </a:p>
      </dgm:t>
    </dgm:pt>
    <dgm:pt modelId="{0B2C9100-69B3-4BB6-8A34-AF2368E713D9}" type="parTrans" cxnId="{6DF9E15C-8CED-437F-9146-484FF0EDB1E8}">
      <dgm:prSet/>
      <dgm:spPr/>
      <dgm:t>
        <a:bodyPr/>
        <a:lstStyle/>
        <a:p>
          <a:endParaRPr lang="fr-BE"/>
        </a:p>
      </dgm:t>
    </dgm:pt>
    <dgm:pt modelId="{E0D10599-1C88-486C-A0BC-F3F25963A50E}" type="sibTrans" cxnId="{6DF9E15C-8CED-437F-9146-484FF0EDB1E8}">
      <dgm:prSet/>
      <dgm:spPr/>
      <dgm:t>
        <a:bodyPr/>
        <a:lstStyle/>
        <a:p>
          <a:endParaRPr lang="fr-BE"/>
        </a:p>
      </dgm:t>
    </dgm:pt>
    <dgm:pt modelId="{8ED42493-205E-4B6E-B358-ED5D4CA49A52}">
      <dgm:prSet phldrT="[Texte]"/>
      <dgm:spPr>
        <a:solidFill>
          <a:schemeClr val="accent2">
            <a:lumMod val="40000"/>
            <a:lumOff val="60000"/>
          </a:schemeClr>
        </a:solidFill>
      </dgm:spPr>
      <dgm:t>
        <a:bodyPr/>
        <a:lstStyle/>
        <a:p>
          <a:r>
            <a:rPr lang="fr-FR" dirty="0"/>
            <a:t>/</a:t>
          </a:r>
          <a:endParaRPr lang="fr-BE" dirty="0"/>
        </a:p>
      </dgm:t>
    </dgm:pt>
    <dgm:pt modelId="{7C715FE4-4DBC-4D57-8F42-4A484811BA5D}" type="parTrans" cxnId="{67A045C2-4670-464E-9D98-ADE32D6DB89B}">
      <dgm:prSet/>
      <dgm:spPr/>
      <dgm:t>
        <a:bodyPr/>
        <a:lstStyle/>
        <a:p>
          <a:endParaRPr lang="fr-BE"/>
        </a:p>
      </dgm:t>
    </dgm:pt>
    <dgm:pt modelId="{C274AF0E-1C2D-49E9-BCB9-CD3DF7FDB164}" type="sibTrans" cxnId="{67A045C2-4670-464E-9D98-ADE32D6DB89B}">
      <dgm:prSet/>
      <dgm:spPr/>
      <dgm:t>
        <a:bodyPr/>
        <a:lstStyle/>
        <a:p>
          <a:endParaRPr lang="fr-BE"/>
        </a:p>
      </dgm:t>
    </dgm:pt>
    <dgm:pt modelId="{3AAB4CDE-4B2A-4837-8330-7BD0ADC87B25}">
      <dgm:prSet phldrT="[Texte]"/>
      <dgm:spPr>
        <a:solidFill>
          <a:schemeClr val="accent2">
            <a:lumMod val="40000"/>
            <a:lumOff val="60000"/>
          </a:schemeClr>
        </a:solidFill>
      </dgm:spPr>
      <dgm:t>
        <a:bodyPr/>
        <a:lstStyle/>
        <a:p>
          <a:r>
            <a:rPr lang="fr-FR" dirty="0"/>
            <a:t>/</a:t>
          </a:r>
          <a:endParaRPr lang="fr-BE" dirty="0"/>
        </a:p>
      </dgm:t>
    </dgm:pt>
    <dgm:pt modelId="{CCA5A33E-85ED-4891-9184-50742FE0CB91}" type="parTrans" cxnId="{681CDA21-288E-485D-84DA-154FB57B3938}">
      <dgm:prSet/>
      <dgm:spPr/>
      <dgm:t>
        <a:bodyPr/>
        <a:lstStyle/>
        <a:p>
          <a:endParaRPr lang="fr-BE"/>
        </a:p>
      </dgm:t>
    </dgm:pt>
    <dgm:pt modelId="{8C235752-C225-486B-B955-F3441929BB7E}" type="sibTrans" cxnId="{681CDA21-288E-485D-84DA-154FB57B3938}">
      <dgm:prSet/>
      <dgm:spPr/>
      <dgm:t>
        <a:bodyPr/>
        <a:lstStyle/>
        <a:p>
          <a:endParaRPr lang="fr-BE"/>
        </a:p>
      </dgm:t>
    </dgm:pt>
    <dgm:pt modelId="{6CAFF591-CD16-4861-A671-D6F5CBEA6E79}">
      <dgm:prSet phldrT="[Texte]"/>
      <dgm:spPr>
        <a:solidFill>
          <a:schemeClr val="accent2">
            <a:lumMod val="40000"/>
            <a:lumOff val="60000"/>
          </a:schemeClr>
        </a:solidFill>
      </dgm:spPr>
      <dgm:t>
        <a:bodyPr/>
        <a:lstStyle/>
        <a:p>
          <a:r>
            <a:rPr lang="fr-FR" dirty="0"/>
            <a:t>/</a:t>
          </a:r>
          <a:endParaRPr lang="fr-BE" dirty="0"/>
        </a:p>
      </dgm:t>
    </dgm:pt>
    <dgm:pt modelId="{07EB8AB1-B906-493B-9F50-693FFE1262DB}" type="parTrans" cxnId="{E27764A4-4006-4651-A21A-45BB43E32AF4}">
      <dgm:prSet/>
      <dgm:spPr/>
      <dgm:t>
        <a:bodyPr/>
        <a:lstStyle/>
        <a:p>
          <a:endParaRPr lang="fr-BE"/>
        </a:p>
      </dgm:t>
    </dgm:pt>
    <dgm:pt modelId="{C54E0848-8667-49FB-97A4-7ECE9651AB77}" type="sibTrans" cxnId="{E27764A4-4006-4651-A21A-45BB43E32AF4}">
      <dgm:prSet/>
      <dgm:spPr/>
      <dgm:t>
        <a:bodyPr/>
        <a:lstStyle/>
        <a:p>
          <a:endParaRPr lang="fr-BE"/>
        </a:p>
      </dgm:t>
    </dgm:pt>
    <dgm:pt modelId="{186911F0-D420-4E3C-ADAD-B47481A9D37A}">
      <dgm:prSet phldrT="[Texte]"/>
      <dgm:spPr>
        <a:solidFill>
          <a:schemeClr val="accent2">
            <a:lumMod val="40000"/>
            <a:lumOff val="60000"/>
          </a:schemeClr>
        </a:solidFill>
      </dgm:spPr>
      <dgm:t>
        <a:bodyPr/>
        <a:lstStyle/>
        <a:p>
          <a:r>
            <a:rPr lang="fr-FR" dirty="0"/>
            <a:t>/</a:t>
          </a:r>
          <a:endParaRPr lang="fr-BE" dirty="0"/>
        </a:p>
      </dgm:t>
    </dgm:pt>
    <dgm:pt modelId="{E906AF7E-B30B-4BFB-9879-BC323754532B}" type="parTrans" cxnId="{FC5F85F9-9FA9-4B1B-B93D-6C9C42970AAF}">
      <dgm:prSet/>
      <dgm:spPr/>
      <dgm:t>
        <a:bodyPr/>
        <a:lstStyle/>
        <a:p>
          <a:endParaRPr lang="fr-BE"/>
        </a:p>
      </dgm:t>
    </dgm:pt>
    <dgm:pt modelId="{FE7511C5-C094-47AC-A30C-0C8982F1ECBA}" type="sibTrans" cxnId="{FC5F85F9-9FA9-4B1B-B93D-6C9C42970AAF}">
      <dgm:prSet/>
      <dgm:spPr/>
      <dgm:t>
        <a:bodyPr/>
        <a:lstStyle/>
        <a:p>
          <a:endParaRPr lang="fr-BE"/>
        </a:p>
      </dgm:t>
    </dgm:pt>
    <dgm:pt modelId="{CE62EEB7-E1BB-4BC9-B620-F3B63162C981}">
      <dgm:prSet phldrT="[Texte]"/>
      <dgm:spPr>
        <a:solidFill>
          <a:schemeClr val="accent2">
            <a:lumMod val="40000"/>
            <a:lumOff val="60000"/>
          </a:schemeClr>
        </a:solidFill>
      </dgm:spPr>
      <dgm:t>
        <a:bodyPr/>
        <a:lstStyle/>
        <a:p>
          <a:r>
            <a:rPr lang="fr-FR" dirty="0"/>
            <a:t>/</a:t>
          </a:r>
          <a:endParaRPr lang="fr-BE" dirty="0"/>
        </a:p>
      </dgm:t>
    </dgm:pt>
    <dgm:pt modelId="{0B671856-8441-42DA-8947-DDB1382AECB7}" type="parTrans" cxnId="{0C0A4C48-3D8A-440C-8C1F-ADD970D46E20}">
      <dgm:prSet/>
      <dgm:spPr/>
      <dgm:t>
        <a:bodyPr/>
        <a:lstStyle/>
        <a:p>
          <a:endParaRPr lang="fr-BE"/>
        </a:p>
      </dgm:t>
    </dgm:pt>
    <dgm:pt modelId="{B91AE2F3-5BFC-4CA0-BE77-0F458C6D382F}" type="sibTrans" cxnId="{0C0A4C48-3D8A-440C-8C1F-ADD970D46E20}">
      <dgm:prSet/>
      <dgm:spPr/>
      <dgm:t>
        <a:bodyPr/>
        <a:lstStyle/>
        <a:p>
          <a:endParaRPr lang="fr-BE"/>
        </a:p>
      </dgm:t>
    </dgm:pt>
    <dgm:pt modelId="{11AF77E5-75D5-4068-81E6-1780D3BDA8C0}">
      <dgm:prSet phldrT="[Texte]"/>
      <dgm:spPr>
        <a:solidFill>
          <a:schemeClr val="accent4">
            <a:lumMod val="40000"/>
            <a:lumOff val="60000"/>
          </a:schemeClr>
        </a:solidFill>
      </dgm:spPr>
      <dgm:t>
        <a:bodyPr/>
        <a:lstStyle/>
        <a:p>
          <a:r>
            <a:rPr lang="fr-FR" dirty="0"/>
            <a:t>SND</a:t>
          </a:r>
          <a:endParaRPr lang="fr-BE" dirty="0"/>
        </a:p>
      </dgm:t>
    </dgm:pt>
    <dgm:pt modelId="{589A51D5-233A-47AF-9E03-C7D4C44FD12A}" type="parTrans" cxnId="{99EF6047-7BED-4AB8-A848-44D201FE4391}">
      <dgm:prSet/>
      <dgm:spPr/>
      <dgm:t>
        <a:bodyPr/>
        <a:lstStyle/>
        <a:p>
          <a:endParaRPr lang="fr-BE"/>
        </a:p>
      </dgm:t>
    </dgm:pt>
    <dgm:pt modelId="{A897505B-B24B-4FF3-ADC4-C32384978A94}" type="sibTrans" cxnId="{99EF6047-7BED-4AB8-A848-44D201FE4391}">
      <dgm:prSet/>
      <dgm:spPr/>
      <dgm:t>
        <a:bodyPr/>
        <a:lstStyle/>
        <a:p>
          <a:endParaRPr lang="fr-BE"/>
        </a:p>
      </dgm:t>
    </dgm:pt>
    <dgm:pt modelId="{8944CFE7-DE9D-4972-838E-D57349DDDDD8}">
      <dgm:prSet phldrT="[Texte]"/>
      <dgm:spPr>
        <a:solidFill>
          <a:schemeClr val="accent1">
            <a:lumMod val="60000"/>
            <a:lumOff val="40000"/>
          </a:schemeClr>
        </a:solidFill>
      </dgm:spPr>
      <dgm:t>
        <a:bodyPr/>
        <a:lstStyle/>
        <a:p>
          <a:r>
            <a:rPr lang="fr-FR" dirty="0"/>
            <a:t>SND</a:t>
          </a:r>
          <a:endParaRPr lang="fr-BE" dirty="0"/>
        </a:p>
      </dgm:t>
    </dgm:pt>
    <dgm:pt modelId="{7241127D-5CE1-426A-B358-A85A508EFCC8}" type="parTrans" cxnId="{FECAF8A3-C3F2-4E11-992A-DE06EE9A49C5}">
      <dgm:prSet/>
      <dgm:spPr/>
      <dgm:t>
        <a:bodyPr/>
        <a:lstStyle/>
        <a:p>
          <a:endParaRPr lang="fr-BE"/>
        </a:p>
      </dgm:t>
    </dgm:pt>
    <dgm:pt modelId="{4E6AEABB-2289-43B5-98CA-97E7734601E7}" type="sibTrans" cxnId="{FECAF8A3-C3F2-4E11-992A-DE06EE9A49C5}">
      <dgm:prSet/>
      <dgm:spPr/>
      <dgm:t>
        <a:bodyPr/>
        <a:lstStyle/>
        <a:p>
          <a:endParaRPr lang="fr-BE"/>
        </a:p>
      </dgm:t>
    </dgm:pt>
    <dgm:pt modelId="{D36855EE-6FBD-49B7-A0A8-D2136FD08651}">
      <dgm:prSet phldrT="[Texte]"/>
      <dgm:spPr>
        <a:solidFill>
          <a:schemeClr val="accent1">
            <a:lumMod val="60000"/>
            <a:lumOff val="40000"/>
          </a:schemeClr>
        </a:solidFill>
      </dgm:spPr>
      <dgm:t>
        <a:bodyPr/>
        <a:lstStyle/>
        <a:p>
          <a:r>
            <a:rPr lang="fr-FR" dirty="0"/>
            <a:t>SND</a:t>
          </a:r>
          <a:endParaRPr lang="fr-BE" dirty="0"/>
        </a:p>
      </dgm:t>
    </dgm:pt>
    <dgm:pt modelId="{6B20890F-95C8-41DA-A176-91B3D783FB3E}" type="parTrans" cxnId="{52F3821B-3BA0-4CF8-B2C1-9BBA5A38622E}">
      <dgm:prSet/>
      <dgm:spPr/>
      <dgm:t>
        <a:bodyPr/>
        <a:lstStyle/>
        <a:p>
          <a:endParaRPr lang="fr-BE"/>
        </a:p>
      </dgm:t>
    </dgm:pt>
    <dgm:pt modelId="{D1D066C3-02C8-478F-B7D5-E55F34F416CB}" type="sibTrans" cxnId="{52F3821B-3BA0-4CF8-B2C1-9BBA5A38622E}">
      <dgm:prSet/>
      <dgm:spPr/>
      <dgm:t>
        <a:bodyPr/>
        <a:lstStyle/>
        <a:p>
          <a:endParaRPr lang="fr-BE"/>
        </a:p>
      </dgm:t>
    </dgm:pt>
    <dgm:pt modelId="{696C6F1F-1FD8-487D-B245-91FB21646FE0}">
      <dgm:prSet phldrT="[Texte]"/>
      <dgm:spPr>
        <a:solidFill>
          <a:schemeClr val="accent1">
            <a:lumMod val="60000"/>
            <a:lumOff val="40000"/>
          </a:schemeClr>
        </a:solidFill>
      </dgm:spPr>
      <dgm:t>
        <a:bodyPr/>
        <a:lstStyle/>
        <a:p>
          <a:r>
            <a:rPr lang="fr-FR" dirty="0"/>
            <a:t>SND</a:t>
          </a:r>
          <a:endParaRPr lang="fr-BE" dirty="0"/>
        </a:p>
      </dgm:t>
    </dgm:pt>
    <dgm:pt modelId="{EE42EB57-ED10-49EA-BBAC-65EADE5CA74A}" type="parTrans" cxnId="{70DCEAAF-C0C6-4BFC-A6E0-DC08BDF4E27F}">
      <dgm:prSet/>
      <dgm:spPr/>
      <dgm:t>
        <a:bodyPr/>
        <a:lstStyle/>
        <a:p>
          <a:endParaRPr lang="fr-BE"/>
        </a:p>
      </dgm:t>
    </dgm:pt>
    <dgm:pt modelId="{E116936A-D0B0-4E00-84D5-79B56A211E0B}" type="sibTrans" cxnId="{70DCEAAF-C0C6-4BFC-A6E0-DC08BDF4E27F}">
      <dgm:prSet/>
      <dgm:spPr/>
      <dgm:t>
        <a:bodyPr/>
        <a:lstStyle/>
        <a:p>
          <a:endParaRPr lang="fr-BE"/>
        </a:p>
      </dgm:t>
    </dgm:pt>
    <dgm:pt modelId="{0B39CDB9-D6C7-40E4-BF03-F8D080E1EF75}">
      <dgm:prSet phldrT="[Texte]"/>
      <dgm:spPr>
        <a:solidFill>
          <a:schemeClr val="accent1">
            <a:lumMod val="60000"/>
            <a:lumOff val="40000"/>
          </a:schemeClr>
        </a:solidFill>
      </dgm:spPr>
      <dgm:t>
        <a:bodyPr/>
        <a:lstStyle/>
        <a:p>
          <a:r>
            <a:rPr lang="fr-FR" dirty="0"/>
            <a:t>SND</a:t>
          </a:r>
          <a:endParaRPr lang="fr-BE" dirty="0"/>
        </a:p>
      </dgm:t>
    </dgm:pt>
    <dgm:pt modelId="{EB637D96-B5B8-45DF-9BB4-065ECF11D0A8}" type="parTrans" cxnId="{D91D67AC-A2FF-460F-AB7D-9200B3299B37}">
      <dgm:prSet/>
      <dgm:spPr/>
      <dgm:t>
        <a:bodyPr/>
        <a:lstStyle/>
        <a:p>
          <a:endParaRPr lang="fr-BE"/>
        </a:p>
      </dgm:t>
    </dgm:pt>
    <dgm:pt modelId="{348E0327-B950-424B-9815-9CED806F6ADF}" type="sibTrans" cxnId="{D91D67AC-A2FF-460F-AB7D-9200B3299B37}">
      <dgm:prSet/>
      <dgm:spPr/>
      <dgm:t>
        <a:bodyPr/>
        <a:lstStyle/>
        <a:p>
          <a:endParaRPr lang="fr-BE"/>
        </a:p>
      </dgm:t>
    </dgm:pt>
    <dgm:pt modelId="{DADC2D96-9CE9-4B07-82A9-6686AEC36964}">
      <dgm:prSet phldrT="[Texte]"/>
      <dgm:spPr>
        <a:solidFill>
          <a:schemeClr val="accent1">
            <a:lumMod val="60000"/>
            <a:lumOff val="40000"/>
          </a:schemeClr>
        </a:solidFill>
      </dgm:spPr>
      <dgm:t>
        <a:bodyPr/>
        <a:lstStyle/>
        <a:p>
          <a:r>
            <a:rPr lang="fr-FR" dirty="0"/>
            <a:t>SND</a:t>
          </a:r>
          <a:endParaRPr lang="fr-BE" dirty="0"/>
        </a:p>
      </dgm:t>
    </dgm:pt>
    <dgm:pt modelId="{40C81036-892E-4B32-91A2-B881FD11C847}" type="parTrans" cxnId="{75616B50-952B-4F05-9E8B-5995D6F5A423}">
      <dgm:prSet/>
      <dgm:spPr/>
      <dgm:t>
        <a:bodyPr/>
        <a:lstStyle/>
        <a:p>
          <a:endParaRPr lang="fr-BE"/>
        </a:p>
      </dgm:t>
    </dgm:pt>
    <dgm:pt modelId="{9622A077-6D3F-4065-A046-1F6636B813F0}" type="sibTrans" cxnId="{75616B50-952B-4F05-9E8B-5995D6F5A423}">
      <dgm:prSet/>
      <dgm:spPr/>
      <dgm:t>
        <a:bodyPr/>
        <a:lstStyle/>
        <a:p>
          <a:endParaRPr lang="fr-BE"/>
        </a:p>
      </dgm:t>
    </dgm:pt>
    <dgm:pt modelId="{A2D6933D-13D2-4D93-9CB2-56F6FC95C76C}">
      <dgm:prSet phldrT="[Texte]"/>
      <dgm:spPr>
        <a:solidFill>
          <a:schemeClr val="accent1">
            <a:lumMod val="60000"/>
            <a:lumOff val="40000"/>
          </a:schemeClr>
        </a:solidFill>
      </dgm:spPr>
      <dgm:t>
        <a:bodyPr/>
        <a:lstStyle/>
        <a:p>
          <a:r>
            <a:rPr lang="fr-FR" dirty="0"/>
            <a:t>SND</a:t>
          </a:r>
          <a:endParaRPr lang="fr-BE" dirty="0"/>
        </a:p>
      </dgm:t>
    </dgm:pt>
    <dgm:pt modelId="{ADE48A9E-6E80-46D1-ACBF-C44E14193D3C}" type="parTrans" cxnId="{BD53A613-7231-433C-B2D5-30BA0170DE7A}">
      <dgm:prSet/>
      <dgm:spPr/>
      <dgm:t>
        <a:bodyPr/>
        <a:lstStyle/>
        <a:p>
          <a:endParaRPr lang="fr-BE"/>
        </a:p>
      </dgm:t>
    </dgm:pt>
    <dgm:pt modelId="{ED1CB362-7541-437E-8912-6DAA86AF9309}" type="sibTrans" cxnId="{BD53A613-7231-433C-B2D5-30BA0170DE7A}">
      <dgm:prSet/>
      <dgm:spPr/>
      <dgm:t>
        <a:bodyPr/>
        <a:lstStyle/>
        <a:p>
          <a:endParaRPr lang="fr-BE"/>
        </a:p>
      </dgm:t>
    </dgm:pt>
    <dgm:pt modelId="{2394417E-B764-46CC-AF7B-2056FE1A07BB}">
      <dgm:prSet phldrT="[Texte]"/>
      <dgm:spPr>
        <a:solidFill>
          <a:schemeClr val="accent1">
            <a:lumMod val="60000"/>
            <a:lumOff val="40000"/>
          </a:schemeClr>
        </a:solidFill>
      </dgm:spPr>
      <dgm:t>
        <a:bodyPr/>
        <a:lstStyle/>
        <a:p>
          <a:r>
            <a:rPr lang="fr-FR" dirty="0"/>
            <a:t>SND</a:t>
          </a:r>
          <a:endParaRPr lang="fr-BE" dirty="0"/>
        </a:p>
      </dgm:t>
    </dgm:pt>
    <dgm:pt modelId="{EFEF013C-0C3E-4A31-A05E-1383A12925F7}" type="parTrans" cxnId="{13281805-503A-401B-B466-EBEA10E9BC14}">
      <dgm:prSet/>
      <dgm:spPr/>
      <dgm:t>
        <a:bodyPr/>
        <a:lstStyle/>
        <a:p>
          <a:endParaRPr lang="fr-BE"/>
        </a:p>
      </dgm:t>
    </dgm:pt>
    <dgm:pt modelId="{68A20078-201F-493B-823E-34CD6C06F86C}" type="sibTrans" cxnId="{13281805-503A-401B-B466-EBEA10E9BC14}">
      <dgm:prSet/>
      <dgm:spPr/>
      <dgm:t>
        <a:bodyPr/>
        <a:lstStyle/>
        <a:p>
          <a:endParaRPr lang="fr-BE"/>
        </a:p>
      </dgm:t>
    </dgm:pt>
    <dgm:pt modelId="{4CC15CE7-CEBF-42B9-9E07-279124C4FAA0}">
      <dgm:prSet phldrT="[Texte]"/>
      <dgm:spPr>
        <a:solidFill>
          <a:schemeClr val="accent1">
            <a:lumMod val="60000"/>
            <a:lumOff val="40000"/>
          </a:schemeClr>
        </a:solidFill>
      </dgm:spPr>
      <dgm:t>
        <a:bodyPr/>
        <a:lstStyle/>
        <a:p>
          <a:r>
            <a:rPr lang="fr-FR" dirty="0"/>
            <a:t>SND</a:t>
          </a:r>
          <a:endParaRPr lang="fr-BE" dirty="0"/>
        </a:p>
      </dgm:t>
    </dgm:pt>
    <dgm:pt modelId="{E2A52A91-9BB2-4920-BE9C-988FCF0AC75C}" type="parTrans" cxnId="{388B55AA-6A8C-4A89-9619-378669AE5114}">
      <dgm:prSet/>
      <dgm:spPr/>
      <dgm:t>
        <a:bodyPr/>
        <a:lstStyle/>
        <a:p>
          <a:endParaRPr lang="fr-BE"/>
        </a:p>
      </dgm:t>
    </dgm:pt>
    <dgm:pt modelId="{010A54BD-A849-4D0C-B2DC-C3F70B1C1142}" type="sibTrans" cxnId="{388B55AA-6A8C-4A89-9619-378669AE5114}">
      <dgm:prSet/>
      <dgm:spPr/>
      <dgm:t>
        <a:bodyPr/>
        <a:lstStyle/>
        <a:p>
          <a:endParaRPr lang="fr-BE"/>
        </a:p>
      </dgm:t>
    </dgm:pt>
    <dgm:pt modelId="{0234C985-B282-4362-8D09-7728202E746E}" type="pres">
      <dgm:prSet presAssocID="{B17AA497-F021-48A0-B4EF-2D4FFF00FE9D}" presName="diagram" presStyleCnt="0">
        <dgm:presLayoutVars>
          <dgm:dir/>
          <dgm:resizeHandles val="exact"/>
        </dgm:presLayoutVars>
      </dgm:prSet>
      <dgm:spPr/>
    </dgm:pt>
    <dgm:pt modelId="{2C84D9D9-4777-4F69-B5A0-F5DCFC580248}" type="pres">
      <dgm:prSet presAssocID="{D65CEBA4-B4A1-4AFC-964B-7077BA2ACA78}" presName="node" presStyleLbl="node1" presStyleIdx="0" presStyleCnt="35" custLinFactNeighborX="80" custLinFactNeighborY="1250">
        <dgm:presLayoutVars>
          <dgm:bulletEnabled val="1"/>
        </dgm:presLayoutVars>
      </dgm:prSet>
      <dgm:spPr/>
    </dgm:pt>
    <dgm:pt modelId="{E35BABD6-EBA7-455C-97B1-AB3A77916A94}" type="pres">
      <dgm:prSet presAssocID="{79A49FC2-358D-46D1-BADD-6CE3D9F3341A}" presName="sibTrans" presStyleCnt="0"/>
      <dgm:spPr/>
    </dgm:pt>
    <dgm:pt modelId="{AAAF855B-702F-4566-894A-7D523F46A8B9}" type="pres">
      <dgm:prSet presAssocID="{18D8B210-0A02-4E6A-B6FA-618EF8C531A1}" presName="node" presStyleLbl="node1" presStyleIdx="1" presStyleCnt="35" custLinFactNeighborX="80" custLinFactNeighborY="1250">
        <dgm:presLayoutVars>
          <dgm:bulletEnabled val="1"/>
        </dgm:presLayoutVars>
      </dgm:prSet>
      <dgm:spPr/>
    </dgm:pt>
    <dgm:pt modelId="{3ED821F6-9223-4FC0-B907-04084FE6FC02}" type="pres">
      <dgm:prSet presAssocID="{ED247943-8DBC-42CC-8AF7-4FCD0226CD8F}" presName="sibTrans" presStyleCnt="0"/>
      <dgm:spPr/>
    </dgm:pt>
    <dgm:pt modelId="{1B95B54D-6EAE-4E8A-A458-FF9392F9135D}" type="pres">
      <dgm:prSet presAssocID="{C0843AA0-AEBA-4E2B-BD56-854C88923796}" presName="node" presStyleLbl="node1" presStyleIdx="2" presStyleCnt="35" custLinFactNeighborX="80" custLinFactNeighborY="1250">
        <dgm:presLayoutVars>
          <dgm:bulletEnabled val="1"/>
        </dgm:presLayoutVars>
      </dgm:prSet>
      <dgm:spPr/>
    </dgm:pt>
    <dgm:pt modelId="{677D8523-9918-4DF6-8617-FF93F92154F2}" type="pres">
      <dgm:prSet presAssocID="{53AF4C3E-D778-4612-B2EA-8D714B0B6FBB}" presName="sibTrans" presStyleCnt="0"/>
      <dgm:spPr/>
    </dgm:pt>
    <dgm:pt modelId="{92E44DAB-DFAF-4C1A-83C0-BACF64552BF0}" type="pres">
      <dgm:prSet presAssocID="{5FA56C6D-5180-4B63-B776-914838910D9E}" presName="node" presStyleLbl="node1" presStyleIdx="3" presStyleCnt="35" custLinFactNeighborX="80" custLinFactNeighborY="1250">
        <dgm:presLayoutVars>
          <dgm:bulletEnabled val="1"/>
        </dgm:presLayoutVars>
      </dgm:prSet>
      <dgm:spPr/>
    </dgm:pt>
    <dgm:pt modelId="{C81E4EE5-32EC-4248-9B0A-AC407D27ADDE}" type="pres">
      <dgm:prSet presAssocID="{3BB05193-EB16-4438-9C70-AFC08F7AA95C}" presName="sibTrans" presStyleCnt="0"/>
      <dgm:spPr/>
    </dgm:pt>
    <dgm:pt modelId="{C86D4FE6-C787-4501-9CF1-4C52707CFF10}" type="pres">
      <dgm:prSet presAssocID="{5F197049-7915-4D43-A3A9-1D0E0D331140}" presName="node" presStyleLbl="node1" presStyleIdx="4" presStyleCnt="35" custLinFactNeighborX="80" custLinFactNeighborY="1250">
        <dgm:presLayoutVars>
          <dgm:bulletEnabled val="1"/>
        </dgm:presLayoutVars>
      </dgm:prSet>
      <dgm:spPr/>
    </dgm:pt>
    <dgm:pt modelId="{9F46539E-DFA3-4690-B532-2B53BD992513}" type="pres">
      <dgm:prSet presAssocID="{9ED1C5D3-2A48-475F-A6E1-835B3A619669}" presName="sibTrans" presStyleCnt="0"/>
      <dgm:spPr/>
    </dgm:pt>
    <dgm:pt modelId="{B9C35521-FF71-4E31-B164-135BF96116FE}" type="pres">
      <dgm:prSet presAssocID="{2B32E778-98D3-439D-AFF5-4D91DECD739D}" presName="node" presStyleLbl="node1" presStyleIdx="5" presStyleCnt="35" custLinFactNeighborX="80" custLinFactNeighborY="1250">
        <dgm:presLayoutVars>
          <dgm:bulletEnabled val="1"/>
        </dgm:presLayoutVars>
      </dgm:prSet>
      <dgm:spPr/>
    </dgm:pt>
    <dgm:pt modelId="{A732C143-B204-4562-807D-EF213F5AA355}" type="pres">
      <dgm:prSet presAssocID="{1A647DB4-F8A1-445E-A41A-B8B93A92E445}" presName="sibTrans" presStyleCnt="0"/>
      <dgm:spPr/>
    </dgm:pt>
    <dgm:pt modelId="{B1BE9E92-2DAC-4C3F-B0C3-9FAEF9927DDF}" type="pres">
      <dgm:prSet presAssocID="{440EB84A-470C-43F2-A996-C2A4C08070DB}" presName="node" presStyleLbl="node1" presStyleIdx="6" presStyleCnt="35" custLinFactNeighborX="80" custLinFactNeighborY="1250">
        <dgm:presLayoutVars>
          <dgm:bulletEnabled val="1"/>
        </dgm:presLayoutVars>
      </dgm:prSet>
      <dgm:spPr/>
    </dgm:pt>
    <dgm:pt modelId="{0C0AA58B-BDE2-4B69-9511-22F2BC0D3731}" type="pres">
      <dgm:prSet presAssocID="{3F350F2A-6616-43A6-9EE8-8568E74B3F84}" presName="sibTrans" presStyleCnt="0"/>
      <dgm:spPr/>
    </dgm:pt>
    <dgm:pt modelId="{89C6A312-420A-49E8-AB03-AA60DE23570A}" type="pres">
      <dgm:prSet presAssocID="{8944CFE7-DE9D-4972-838E-D57349DDDDD8}" presName="node" presStyleLbl="node1" presStyleIdx="7" presStyleCnt="35" custLinFactNeighborX="80" custLinFactNeighborY="1250">
        <dgm:presLayoutVars>
          <dgm:bulletEnabled val="1"/>
        </dgm:presLayoutVars>
      </dgm:prSet>
      <dgm:spPr/>
    </dgm:pt>
    <dgm:pt modelId="{55A2E6B0-698E-427D-8854-FF545061A5CB}" type="pres">
      <dgm:prSet presAssocID="{4E6AEABB-2289-43B5-98CA-97E7734601E7}" presName="sibTrans" presStyleCnt="0"/>
      <dgm:spPr/>
    </dgm:pt>
    <dgm:pt modelId="{595AC0EA-0EB0-4DA6-94D3-3A5AF4CE11FD}" type="pres">
      <dgm:prSet presAssocID="{D36855EE-6FBD-49B7-A0A8-D2136FD08651}" presName="node" presStyleLbl="node1" presStyleIdx="8" presStyleCnt="35" custLinFactNeighborX="80" custLinFactNeighborY="1250">
        <dgm:presLayoutVars>
          <dgm:bulletEnabled val="1"/>
        </dgm:presLayoutVars>
      </dgm:prSet>
      <dgm:spPr/>
    </dgm:pt>
    <dgm:pt modelId="{788EE1CB-FDF3-432D-956A-8E6602F1595E}" type="pres">
      <dgm:prSet presAssocID="{D1D066C3-02C8-478F-B7D5-E55F34F416CB}" presName="sibTrans" presStyleCnt="0"/>
      <dgm:spPr/>
    </dgm:pt>
    <dgm:pt modelId="{3F32F8C3-8178-40FE-A712-851BEBD238F4}" type="pres">
      <dgm:prSet presAssocID="{696C6F1F-1FD8-487D-B245-91FB21646FE0}" presName="node" presStyleLbl="node1" presStyleIdx="9" presStyleCnt="35" custLinFactNeighborX="80" custLinFactNeighborY="1250">
        <dgm:presLayoutVars>
          <dgm:bulletEnabled val="1"/>
        </dgm:presLayoutVars>
      </dgm:prSet>
      <dgm:spPr/>
    </dgm:pt>
    <dgm:pt modelId="{F1FFF866-036C-4CC8-AC0B-15AA833AD087}" type="pres">
      <dgm:prSet presAssocID="{E116936A-D0B0-4E00-84D5-79B56A211E0B}" presName="sibTrans" presStyleCnt="0"/>
      <dgm:spPr/>
    </dgm:pt>
    <dgm:pt modelId="{4354C42E-44D5-4290-BE52-D0FE38F38F12}" type="pres">
      <dgm:prSet presAssocID="{0B39CDB9-D6C7-40E4-BF03-F8D080E1EF75}" presName="node" presStyleLbl="node1" presStyleIdx="10" presStyleCnt="35" custLinFactNeighborX="80" custLinFactNeighborY="1250">
        <dgm:presLayoutVars>
          <dgm:bulletEnabled val="1"/>
        </dgm:presLayoutVars>
      </dgm:prSet>
      <dgm:spPr/>
    </dgm:pt>
    <dgm:pt modelId="{CFA88DD8-7C8D-4104-9A82-18FFDED00483}" type="pres">
      <dgm:prSet presAssocID="{348E0327-B950-424B-9815-9CED806F6ADF}" presName="sibTrans" presStyleCnt="0"/>
      <dgm:spPr/>
    </dgm:pt>
    <dgm:pt modelId="{27FBBD16-6BD1-4F3D-A3C9-CCB48E5B7C5F}" type="pres">
      <dgm:prSet presAssocID="{DADC2D96-9CE9-4B07-82A9-6686AEC36964}" presName="node" presStyleLbl="node1" presStyleIdx="11" presStyleCnt="35" custLinFactNeighborX="80" custLinFactNeighborY="1250">
        <dgm:presLayoutVars>
          <dgm:bulletEnabled val="1"/>
        </dgm:presLayoutVars>
      </dgm:prSet>
      <dgm:spPr/>
    </dgm:pt>
    <dgm:pt modelId="{09E9256E-BCE2-4BF2-8ED3-998FED5DC0F9}" type="pres">
      <dgm:prSet presAssocID="{9622A077-6D3F-4065-A046-1F6636B813F0}" presName="sibTrans" presStyleCnt="0"/>
      <dgm:spPr/>
    </dgm:pt>
    <dgm:pt modelId="{EE2E79C5-93AA-4BEE-AD16-758194E6B447}" type="pres">
      <dgm:prSet presAssocID="{A2D6933D-13D2-4D93-9CB2-56F6FC95C76C}" presName="node" presStyleLbl="node1" presStyleIdx="12" presStyleCnt="35" custLinFactNeighborX="80" custLinFactNeighborY="1250">
        <dgm:presLayoutVars>
          <dgm:bulletEnabled val="1"/>
        </dgm:presLayoutVars>
      </dgm:prSet>
      <dgm:spPr/>
    </dgm:pt>
    <dgm:pt modelId="{01C8D5F8-7427-4043-BC84-F549207B46EF}" type="pres">
      <dgm:prSet presAssocID="{ED1CB362-7541-437E-8912-6DAA86AF9309}" presName="sibTrans" presStyleCnt="0"/>
      <dgm:spPr/>
    </dgm:pt>
    <dgm:pt modelId="{24C4D6FB-9FEC-46B5-BC82-5F12893EDBF9}" type="pres">
      <dgm:prSet presAssocID="{2394417E-B764-46CC-AF7B-2056FE1A07BB}" presName="node" presStyleLbl="node1" presStyleIdx="13" presStyleCnt="35" custLinFactNeighborX="80" custLinFactNeighborY="1250">
        <dgm:presLayoutVars>
          <dgm:bulletEnabled val="1"/>
        </dgm:presLayoutVars>
      </dgm:prSet>
      <dgm:spPr/>
    </dgm:pt>
    <dgm:pt modelId="{E9440FEE-ABE6-4998-865E-540B9AB1775C}" type="pres">
      <dgm:prSet presAssocID="{68A20078-201F-493B-823E-34CD6C06F86C}" presName="sibTrans" presStyleCnt="0"/>
      <dgm:spPr/>
    </dgm:pt>
    <dgm:pt modelId="{AC296879-2BFA-4D32-8590-9C8F96147A1B}" type="pres">
      <dgm:prSet presAssocID="{4CC15CE7-CEBF-42B9-9E07-279124C4FAA0}" presName="node" presStyleLbl="node1" presStyleIdx="14" presStyleCnt="35" custLinFactNeighborX="1" custLinFactNeighborY="625">
        <dgm:presLayoutVars>
          <dgm:bulletEnabled val="1"/>
        </dgm:presLayoutVars>
      </dgm:prSet>
      <dgm:spPr/>
    </dgm:pt>
    <dgm:pt modelId="{349D1D01-F265-4F45-90D6-EF94CFAC733F}" type="pres">
      <dgm:prSet presAssocID="{010A54BD-A849-4D0C-B2DC-C3F70B1C1142}" presName="sibTrans" presStyleCnt="0"/>
      <dgm:spPr/>
    </dgm:pt>
    <dgm:pt modelId="{A832BF6A-CE7A-44E1-B022-BE2288A90DF2}" type="pres">
      <dgm:prSet presAssocID="{7B58D302-46D1-4FFD-AEFD-0CB75F23A931}" presName="node" presStyleLbl="node1" presStyleIdx="15" presStyleCnt="35">
        <dgm:presLayoutVars>
          <dgm:bulletEnabled val="1"/>
        </dgm:presLayoutVars>
      </dgm:prSet>
      <dgm:spPr/>
    </dgm:pt>
    <dgm:pt modelId="{615C1D8E-5BA8-4E8C-B5A3-E424F06C878F}" type="pres">
      <dgm:prSet presAssocID="{A1383F13-F07D-414B-902B-0C6B857BB847}" presName="sibTrans" presStyleCnt="0"/>
      <dgm:spPr/>
    </dgm:pt>
    <dgm:pt modelId="{7B24A558-DABB-4AA8-9B99-F3E1F8511825}" type="pres">
      <dgm:prSet presAssocID="{1DBA84BD-B1B8-44EB-83FD-18009AB45F14}" presName="node" presStyleLbl="node1" presStyleIdx="16" presStyleCnt="35">
        <dgm:presLayoutVars>
          <dgm:bulletEnabled val="1"/>
        </dgm:presLayoutVars>
      </dgm:prSet>
      <dgm:spPr/>
    </dgm:pt>
    <dgm:pt modelId="{B746403D-F2EB-4EC6-BBE1-F68EA72DE365}" type="pres">
      <dgm:prSet presAssocID="{FBEDFB21-A3C9-4811-8718-8D3AEE323A01}" presName="sibTrans" presStyleCnt="0"/>
      <dgm:spPr/>
    </dgm:pt>
    <dgm:pt modelId="{5D122EA8-6D21-4728-8C74-3C175E941D81}" type="pres">
      <dgm:prSet presAssocID="{54DBE9DD-BC3C-442F-A669-4E32B3BB6870}" presName="node" presStyleLbl="node1" presStyleIdx="17" presStyleCnt="35">
        <dgm:presLayoutVars>
          <dgm:bulletEnabled val="1"/>
        </dgm:presLayoutVars>
      </dgm:prSet>
      <dgm:spPr/>
    </dgm:pt>
    <dgm:pt modelId="{8C049767-76EE-4A7B-9457-D12535742B0D}" type="pres">
      <dgm:prSet presAssocID="{47242667-5B80-4B68-8DAB-32A03E83594F}" presName="sibTrans" presStyleCnt="0"/>
      <dgm:spPr/>
    </dgm:pt>
    <dgm:pt modelId="{59D49BA5-F103-4F9F-85D8-8964A436BC20}" type="pres">
      <dgm:prSet presAssocID="{8EEC48F9-9329-49DA-8974-B158FF5EE7D5}" presName="node" presStyleLbl="node1" presStyleIdx="18" presStyleCnt="35">
        <dgm:presLayoutVars>
          <dgm:bulletEnabled val="1"/>
        </dgm:presLayoutVars>
      </dgm:prSet>
      <dgm:spPr/>
    </dgm:pt>
    <dgm:pt modelId="{49992A93-A032-48AA-9FD4-2B78014FB414}" type="pres">
      <dgm:prSet presAssocID="{4026A48C-14AA-48B0-A8D9-BABAE7D42789}" presName="sibTrans" presStyleCnt="0"/>
      <dgm:spPr/>
    </dgm:pt>
    <dgm:pt modelId="{0D708FB5-2B2D-4C1C-A2FF-E3C818A0561B}" type="pres">
      <dgm:prSet presAssocID="{1AE18674-BF61-4C8A-A60A-4B4B875F158C}" presName="node" presStyleLbl="node1" presStyleIdx="19" presStyleCnt="35">
        <dgm:presLayoutVars>
          <dgm:bulletEnabled val="1"/>
        </dgm:presLayoutVars>
      </dgm:prSet>
      <dgm:spPr/>
    </dgm:pt>
    <dgm:pt modelId="{CB7258FF-1FDB-4AC8-91A3-383DCEDF0240}" type="pres">
      <dgm:prSet presAssocID="{D7A0EC61-5652-4AF6-A0D7-8ACB5375CCC1}" presName="sibTrans" presStyleCnt="0"/>
      <dgm:spPr/>
    </dgm:pt>
    <dgm:pt modelId="{E6296EC3-B608-456A-9DB1-AD1A24AFCB8E}" type="pres">
      <dgm:prSet presAssocID="{4F0A7775-A10E-4EE6-B618-47EC60961BE0}" presName="node" presStyleLbl="node1" presStyleIdx="20" presStyleCnt="35">
        <dgm:presLayoutVars>
          <dgm:bulletEnabled val="1"/>
        </dgm:presLayoutVars>
      </dgm:prSet>
      <dgm:spPr/>
    </dgm:pt>
    <dgm:pt modelId="{7A75E289-676B-456F-9BBE-ACEDF0A2A910}" type="pres">
      <dgm:prSet presAssocID="{43D184FA-3760-4D55-A88D-EEB1AB8F1EA5}" presName="sibTrans" presStyleCnt="0"/>
      <dgm:spPr/>
    </dgm:pt>
    <dgm:pt modelId="{26D1E480-C04A-4EC5-8A27-96F139D3E07E}" type="pres">
      <dgm:prSet presAssocID="{066CD2B0-A084-4F8D-BC8C-8E898E489202}" presName="node" presStyleLbl="node1" presStyleIdx="21" presStyleCnt="35">
        <dgm:presLayoutVars>
          <dgm:bulletEnabled val="1"/>
        </dgm:presLayoutVars>
      </dgm:prSet>
      <dgm:spPr/>
    </dgm:pt>
    <dgm:pt modelId="{63E0277D-5AF2-43B6-9F88-D2BFD4AE4103}" type="pres">
      <dgm:prSet presAssocID="{523D3AA8-E970-4197-9FF7-E7491A707BD8}" presName="sibTrans" presStyleCnt="0"/>
      <dgm:spPr/>
    </dgm:pt>
    <dgm:pt modelId="{78CBDAC7-5AEB-42C3-BB24-3C4DED969CA0}" type="pres">
      <dgm:prSet presAssocID="{9B5623C6-A675-496D-A195-CCFB607F0181}" presName="node" presStyleLbl="node1" presStyleIdx="22" presStyleCnt="35">
        <dgm:presLayoutVars>
          <dgm:bulletEnabled val="1"/>
        </dgm:presLayoutVars>
      </dgm:prSet>
      <dgm:spPr/>
    </dgm:pt>
    <dgm:pt modelId="{6F1E374B-471C-4D04-92A9-AA5C7BCCBE5F}" type="pres">
      <dgm:prSet presAssocID="{6A040BB2-AECF-42D5-9049-2FBC1407C4AA}" presName="sibTrans" presStyleCnt="0"/>
      <dgm:spPr/>
    </dgm:pt>
    <dgm:pt modelId="{2D72A6B7-3663-49C4-ACAC-4CA64738FA74}" type="pres">
      <dgm:prSet presAssocID="{752E2821-9EBA-4359-AEB8-54C8372D3F09}" presName="node" presStyleLbl="node1" presStyleIdx="23" presStyleCnt="35">
        <dgm:presLayoutVars>
          <dgm:bulletEnabled val="1"/>
        </dgm:presLayoutVars>
      </dgm:prSet>
      <dgm:spPr/>
    </dgm:pt>
    <dgm:pt modelId="{601E882B-CD63-482E-8AF1-AD3BCB683AE0}" type="pres">
      <dgm:prSet presAssocID="{2E8A7430-8B69-4D76-8D6F-EDF1B1BBBB9E}" presName="sibTrans" presStyleCnt="0"/>
      <dgm:spPr/>
    </dgm:pt>
    <dgm:pt modelId="{F4288BD8-B943-49C7-8D69-AE24708F43F0}" type="pres">
      <dgm:prSet presAssocID="{EC214E2D-35D2-4995-8015-4D89BB665F77}" presName="node" presStyleLbl="node1" presStyleIdx="24" presStyleCnt="35">
        <dgm:presLayoutVars>
          <dgm:bulletEnabled val="1"/>
        </dgm:presLayoutVars>
      </dgm:prSet>
      <dgm:spPr/>
    </dgm:pt>
    <dgm:pt modelId="{CCD844C5-F195-4261-A6A3-B9C998525F9D}" type="pres">
      <dgm:prSet presAssocID="{E2841AAE-B295-4A21-B1A1-D527FFEB5A78}" presName="sibTrans" presStyleCnt="0"/>
      <dgm:spPr/>
    </dgm:pt>
    <dgm:pt modelId="{87D5B5B8-1584-41EA-ABB0-D23B66BFD7B6}" type="pres">
      <dgm:prSet presAssocID="{1802F05B-2A73-46B8-B0FB-0A85FF290D9B}" presName="node" presStyleLbl="node1" presStyleIdx="25" presStyleCnt="35">
        <dgm:presLayoutVars>
          <dgm:bulletEnabled val="1"/>
        </dgm:presLayoutVars>
      </dgm:prSet>
      <dgm:spPr/>
    </dgm:pt>
    <dgm:pt modelId="{640C12E1-602C-4056-A230-15086AE9A4C8}" type="pres">
      <dgm:prSet presAssocID="{365A12F8-529D-4AB6-B2BD-2128E94AD0CB}" presName="sibTrans" presStyleCnt="0"/>
      <dgm:spPr/>
    </dgm:pt>
    <dgm:pt modelId="{19E79850-E24C-4461-A546-5803E5756A0A}" type="pres">
      <dgm:prSet presAssocID="{094BC82D-759A-4CCC-8C90-E14E0DEDCB80}" presName="node" presStyleLbl="node1" presStyleIdx="26" presStyleCnt="35">
        <dgm:presLayoutVars>
          <dgm:bulletEnabled val="1"/>
        </dgm:presLayoutVars>
      </dgm:prSet>
      <dgm:spPr/>
    </dgm:pt>
    <dgm:pt modelId="{042DEC8F-571F-4093-B1D1-ABD140A4AABC}" type="pres">
      <dgm:prSet presAssocID="{8C6FD408-A0B7-4E43-8D6B-D20C80DE0C6C}" presName="sibTrans" presStyleCnt="0"/>
      <dgm:spPr/>
    </dgm:pt>
    <dgm:pt modelId="{131FBA07-62EA-48D4-AF9B-B3C582CD19AC}" type="pres">
      <dgm:prSet presAssocID="{3BF5E412-3822-41AB-8DEB-0A75FA11C5B5}" presName="node" presStyleLbl="node1" presStyleIdx="27" presStyleCnt="35">
        <dgm:presLayoutVars>
          <dgm:bulletEnabled val="1"/>
        </dgm:presLayoutVars>
      </dgm:prSet>
      <dgm:spPr/>
    </dgm:pt>
    <dgm:pt modelId="{0D221068-03A0-435C-A444-9E03C7B22BAC}" type="pres">
      <dgm:prSet presAssocID="{E0D10599-1C88-486C-A0BC-F3F25963A50E}" presName="sibTrans" presStyleCnt="0"/>
      <dgm:spPr/>
    </dgm:pt>
    <dgm:pt modelId="{5A5F6A6A-41A1-413A-B607-895E796FCADF}" type="pres">
      <dgm:prSet presAssocID="{8ED42493-205E-4B6E-B358-ED5D4CA49A52}" presName="node" presStyleLbl="node1" presStyleIdx="28" presStyleCnt="35">
        <dgm:presLayoutVars>
          <dgm:bulletEnabled val="1"/>
        </dgm:presLayoutVars>
      </dgm:prSet>
      <dgm:spPr/>
    </dgm:pt>
    <dgm:pt modelId="{AB65F53F-CC57-40DF-891E-8DAFC3ED504C}" type="pres">
      <dgm:prSet presAssocID="{C274AF0E-1C2D-49E9-BCB9-CD3DF7FDB164}" presName="sibTrans" presStyleCnt="0"/>
      <dgm:spPr/>
    </dgm:pt>
    <dgm:pt modelId="{7C14EDEC-E3FE-4516-82DC-5CC1125CB331}" type="pres">
      <dgm:prSet presAssocID="{3AAB4CDE-4B2A-4837-8330-7BD0ADC87B25}" presName="node" presStyleLbl="node1" presStyleIdx="29" presStyleCnt="35">
        <dgm:presLayoutVars>
          <dgm:bulletEnabled val="1"/>
        </dgm:presLayoutVars>
      </dgm:prSet>
      <dgm:spPr/>
    </dgm:pt>
    <dgm:pt modelId="{124FBBFF-8070-4818-ADF6-B807540E56D4}" type="pres">
      <dgm:prSet presAssocID="{8C235752-C225-486B-B955-F3441929BB7E}" presName="sibTrans" presStyleCnt="0"/>
      <dgm:spPr/>
    </dgm:pt>
    <dgm:pt modelId="{02D932D3-4672-40BC-B1FC-7B471C0D4D31}" type="pres">
      <dgm:prSet presAssocID="{6CAFF591-CD16-4861-A671-D6F5CBEA6E79}" presName="node" presStyleLbl="node1" presStyleIdx="30" presStyleCnt="35">
        <dgm:presLayoutVars>
          <dgm:bulletEnabled val="1"/>
        </dgm:presLayoutVars>
      </dgm:prSet>
      <dgm:spPr/>
    </dgm:pt>
    <dgm:pt modelId="{F96C7F17-596E-49C2-8E8C-CC1E9158B8E7}" type="pres">
      <dgm:prSet presAssocID="{C54E0848-8667-49FB-97A4-7ECE9651AB77}" presName="sibTrans" presStyleCnt="0"/>
      <dgm:spPr/>
    </dgm:pt>
    <dgm:pt modelId="{1491A971-B0AF-49BA-9062-78181EC388CD}" type="pres">
      <dgm:prSet presAssocID="{186911F0-D420-4E3C-ADAD-B47481A9D37A}" presName="node" presStyleLbl="node1" presStyleIdx="31" presStyleCnt="35">
        <dgm:presLayoutVars>
          <dgm:bulletEnabled val="1"/>
        </dgm:presLayoutVars>
      </dgm:prSet>
      <dgm:spPr/>
    </dgm:pt>
    <dgm:pt modelId="{184D0905-4CC9-41CC-B021-5E383FDCAC1F}" type="pres">
      <dgm:prSet presAssocID="{FE7511C5-C094-47AC-A30C-0C8982F1ECBA}" presName="sibTrans" presStyleCnt="0"/>
      <dgm:spPr/>
    </dgm:pt>
    <dgm:pt modelId="{5B3567F9-6BA8-4E72-B04D-6347E2932AF3}" type="pres">
      <dgm:prSet presAssocID="{CE62EEB7-E1BB-4BC9-B620-F3B63162C981}" presName="node" presStyleLbl="node1" presStyleIdx="32" presStyleCnt="35">
        <dgm:presLayoutVars>
          <dgm:bulletEnabled val="1"/>
        </dgm:presLayoutVars>
      </dgm:prSet>
      <dgm:spPr/>
    </dgm:pt>
    <dgm:pt modelId="{0788438E-61F0-4114-A07A-E044C6373BEB}" type="pres">
      <dgm:prSet presAssocID="{B91AE2F3-5BFC-4CA0-BE77-0F458C6D382F}" presName="sibTrans" presStyleCnt="0"/>
      <dgm:spPr/>
    </dgm:pt>
    <dgm:pt modelId="{AB036101-1DC5-40DC-AF1F-D05CF4B6F686}" type="pres">
      <dgm:prSet presAssocID="{11AF77E5-75D5-4068-81E6-1780D3BDA8C0}" presName="node" presStyleLbl="node1" presStyleIdx="33" presStyleCnt="35">
        <dgm:presLayoutVars>
          <dgm:bulletEnabled val="1"/>
        </dgm:presLayoutVars>
      </dgm:prSet>
      <dgm:spPr/>
    </dgm:pt>
    <dgm:pt modelId="{87990874-8C70-42EF-A599-47D620E3DEE5}" type="pres">
      <dgm:prSet presAssocID="{A897505B-B24B-4FF3-ADC4-C32384978A94}" presName="sibTrans" presStyleCnt="0"/>
      <dgm:spPr/>
    </dgm:pt>
    <dgm:pt modelId="{767FE2B5-ABF0-4864-870F-9398587AB565}" type="pres">
      <dgm:prSet presAssocID="{09E5CFE7-A14A-4506-9C10-EF9B5339F472}" presName="node" presStyleLbl="node1" presStyleIdx="34" presStyleCnt="35">
        <dgm:presLayoutVars>
          <dgm:bulletEnabled val="1"/>
        </dgm:presLayoutVars>
      </dgm:prSet>
      <dgm:spPr/>
    </dgm:pt>
  </dgm:ptLst>
  <dgm:cxnLst>
    <dgm:cxn modelId="{093DF901-8FD6-44E3-ADE3-689636267296}" srcId="{B17AA497-F021-48A0-B4EF-2D4FFF00FE9D}" destId="{4F0A7775-A10E-4EE6-B618-47EC60961BE0}" srcOrd="20" destOrd="0" parTransId="{A10AA095-DE3F-4E46-954F-2A01BF1A1EFF}" sibTransId="{43D184FA-3760-4D55-A88D-EEB1AB8F1EA5}"/>
    <dgm:cxn modelId="{13281805-503A-401B-B466-EBEA10E9BC14}" srcId="{B17AA497-F021-48A0-B4EF-2D4FFF00FE9D}" destId="{2394417E-B764-46CC-AF7B-2056FE1A07BB}" srcOrd="13" destOrd="0" parTransId="{EFEF013C-0C3E-4A31-A05E-1383A12925F7}" sibTransId="{68A20078-201F-493B-823E-34CD6C06F86C}"/>
    <dgm:cxn modelId="{21AF1413-F021-4404-AE40-073237B0C6DA}" type="presOf" srcId="{18D8B210-0A02-4E6A-B6FA-618EF8C531A1}" destId="{AAAF855B-702F-4566-894A-7D523F46A8B9}" srcOrd="0" destOrd="0" presId="urn:microsoft.com/office/officeart/2005/8/layout/default"/>
    <dgm:cxn modelId="{BD53A613-7231-433C-B2D5-30BA0170DE7A}" srcId="{B17AA497-F021-48A0-B4EF-2D4FFF00FE9D}" destId="{A2D6933D-13D2-4D93-9CB2-56F6FC95C76C}" srcOrd="12" destOrd="0" parTransId="{ADE48A9E-6E80-46D1-ACBF-C44E14193D3C}" sibTransId="{ED1CB362-7541-437E-8912-6DAA86AF9309}"/>
    <dgm:cxn modelId="{52F3821B-3BA0-4CF8-B2C1-9BBA5A38622E}" srcId="{B17AA497-F021-48A0-B4EF-2D4FFF00FE9D}" destId="{D36855EE-6FBD-49B7-A0A8-D2136FD08651}" srcOrd="8" destOrd="0" parTransId="{6B20890F-95C8-41DA-A176-91B3D783FB3E}" sibTransId="{D1D066C3-02C8-478F-B7D5-E55F34F416CB}"/>
    <dgm:cxn modelId="{3D58FD1B-529D-434F-9865-63461DDD9844}" type="presOf" srcId="{1AE18674-BF61-4C8A-A60A-4B4B875F158C}" destId="{0D708FB5-2B2D-4C1C-A2FF-E3C818A0561B}" srcOrd="0" destOrd="0" presId="urn:microsoft.com/office/officeart/2005/8/layout/default"/>
    <dgm:cxn modelId="{67649E1C-60F1-4C4A-8A57-B24CB7AC9A66}" type="presOf" srcId="{8EEC48F9-9329-49DA-8974-B158FF5EE7D5}" destId="{59D49BA5-F103-4F9F-85D8-8964A436BC20}" srcOrd="0" destOrd="0" presId="urn:microsoft.com/office/officeart/2005/8/layout/default"/>
    <dgm:cxn modelId="{166F0421-B667-46AB-B285-C01419BC5661}" type="presOf" srcId="{54DBE9DD-BC3C-442F-A669-4E32B3BB6870}" destId="{5D122EA8-6D21-4728-8C74-3C175E941D81}" srcOrd="0" destOrd="0" presId="urn:microsoft.com/office/officeart/2005/8/layout/default"/>
    <dgm:cxn modelId="{CBC6B221-643E-4E77-BF54-832E551627A7}" type="presOf" srcId="{7B58D302-46D1-4FFD-AEFD-0CB75F23A931}" destId="{A832BF6A-CE7A-44E1-B022-BE2288A90DF2}" srcOrd="0" destOrd="0" presId="urn:microsoft.com/office/officeart/2005/8/layout/default"/>
    <dgm:cxn modelId="{681CDA21-288E-485D-84DA-154FB57B3938}" srcId="{B17AA497-F021-48A0-B4EF-2D4FFF00FE9D}" destId="{3AAB4CDE-4B2A-4837-8330-7BD0ADC87B25}" srcOrd="29" destOrd="0" parTransId="{CCA5A33E-85ED-4891-9184-50742FE0CB91}" sibTransId="{8C235752-C225-486B-B955-F3441929BB7E}"/>
    <dgm:cxn modelId="{C6AD9624-516B-45CD-B18F-BBD3FB0420E1}" srcId="{B17AA497-F021-48A0-B4EF-2D4FFF00FE9D}" destId="{54DBE9DD-BC3C-442F-A669-4E32B3BB6870}" srcOrd="17" destOrd="0" parTransId="{C919636A-2107-40D4-AA85-D5E6969BF662}" sibTransId="{47242667-5B80-4B68-8DAB-32A03E83594F}"/>
    <dgm:cxn modelId="{72A42A25-296D-4141-A8A2-38200434CE01}" type="presOf" srcId="{440EB84A-470C-43F2-A996-C2A4C08070DB}" destId="{B1BE9E92-2DAC-4C3F-B0C3-9FAEF9927DDF}" srcOrd="0" destOrd="0" presId="urn:microsoft.com/office/officeart/2005/8/layout/default"/>
    <dgm:cxn modelId="{9BD73726-E346-4EE7-A1B8-5B4246AEB69D}" type="presOf" srcId="{9B5623C6-A675-496D-A195-CCFB607F0181}" destId="{78CBDAC7-5AEB-42C3-BB24-3C4DED969CA0}" srcOrd="0" destOrd="0" presId="urn:microsoft.com/office/officeart/2005/8/layout/default"/>
    <dgm:cxn modelId="{43E32A28-FBE1-4C21-93E1-A43C6FD50237}" type="presOf" srcId="{2394417E-B764-46CC-AF7B-2056FE1A07BB}" destId="{24C4D6FB-9FEC-46B5-BC82-5F12893EDBF9}" srcOrd="0" destOrd="0" presId="urn:microsoft.com/office/officeart/2005/8/layout/default"/>
    <dgm:cxn modelId="{29E91D31-3F55-4588-B54B-9370F35DCA3B}" type="presOf" srcId="{8944CFE7-DE9D-4972-838E-D57349DDDDD8}" destId="{89C6A312-420A-49E8-AB03-AA60DE23570A}" srcOrd="0" destOrd="0" presId="urn:microsoft.com/office/officeart/2005/8/layout/default"/>
    <dgm:cxn modelId="{914BA033-4AB3-4D74-9DB7-42D60B588BFE}" srcId="{B17AA497-F021-48A0-B4EF-2D4FFF00FE9D}" destId="{752E2821-9EBA-4359-AEB8-54C8372D3F09}" srcOrd="23" destOrd="0" parTransId="{83815C6C-2A3E-48DF-96A3-83C976BDBA74}" sibTransId="{2E8A7430-8B69-4D76-8D6F-EDF1B1BBBB9E}"/>
    <dgm:cxn modelId="{B8993A35-B9C0-4F7A-887A-3C44CE0ACC84}" type="presOf" srcId="{D65CEBA4-B4A1-4AFC-964B-7077BA2ACA78}" destId="{2C84D9D9-4777-4F69-B5A0-F5DCFC580248}" srcOrd="0" destOrd="0" presId="urn:microsoft.com/office/officeart/2005/8/layout/default"/>
    <dgm:cxn modelId="{B27E4E3B-C116-4A48-867C-712CB6329180}" type="presOf" srcId="{CE62EEB7-E1BB-4BC9-B620-F3B63162C981}" destId="{5B3567F9-6BA8-4E72-B04D-6347E2932AF3}" srcOrd="0" destOrd="0" presId="urn:microsoft.com/office/officeart/2005/8/layout/default"/>
    <dgm:cxn modelId="{955B133C-A498-4078-BA56-0286E54A82B5}" type="presOf" srcId="{11AF77E5-75D5-4068-81E6-1780D3BDA8C0}" destId="{AB036101-1DC5-40DC-AF1F-D05CF4B6F686}" srcOrd="0" destOrd="0" presId="urn:microsoft.com/office/officeart/2005/8/layout/default"/>
    <dgm:cxn modelId="{AD33533C-5010-4ED7-89A1-A7B4D671BB83}" type="presOf" srcId="{A2D6933D-13D2-4D93-9CB2-56F6FC95C76C}" destId="{EE2E79C5-93AA-4BEE-AD16-758194E6B447}" srcOrd="0" destOrd="0" presId="urn:microsoft.com/office/officeart/2005/8/layout/default"/>
    <dgm:cxn modelId="{6DF9E15C-8CED-437F-9146-484FF0EDB1E8}" srcId="{B17AA497-F021-48A0-B4EF-2D4FFF00FE9D}" destId="{3BF5E412-3822-41AB-8DEB-0A75FA11C5B5}" srcOrd="27" destOrd="0" parTransId="{0B2C9100-69B3-4BB6-8A34-AF2368E713D9}" sibTransId="{E0D10599-1C88-486C-A0BC-F3F25963A50E}"/>
    <dgm:cxn modelId="{E6CEFC5C-E706-4713-8726-50C9BB0ED15F}" srcId="{B17AA497-F021-48A0-B4EF-2D4FFF00FE9D}" destId="{2B32E778-98D3-439D-AFF5-4D91DECD739D}" srcOrd="5" destOrd="0" parTransId="{4E835196-D4EE-40CE-851D-8B1FC072CF62}" sibTransId="{1A647DB4-F8A1-445E-A41A-B8B93A92E445}"/>
    <dgm:cxn modelId="{83775061-76AA-419E-A0F0-ECF6ACEEE138}" srcId="{B17AA497-F021-48A0-B4EF-2D4FFF00FE9D}" destId="{8EEC48F9-9329-49DA-8974-B158FF5EE7D5}" srcOrd="18" destOrd="0" parTransId="{89727289-7E01-46C0-A762-F7299B57FEA4}" sibTransId="{4026A48C-14AA-48B0-A8D9-BABAE7D42789}"/>
    <dgm:cxn modelId="{A01B5A45-CC1C-49BC-AD60-A526ECC2E2D7}" type="presOf" srcId="{094BC82D-759A-4CCC-8C90-E14E0DEDCB80}" destId="{19E79850-E24C-4461-A546-5803E5756A0A}" srcOrd="0" destOrd="0" presId="urn:microsoft.com/office/officeart/2005/8/layout/default"/>
    <dgm:cxn modelId="{99EF6047-7BED-4AB8-A848-44D201FE4391}" srcId="{B17AA497-F021-48A0-B4EF-2D4FFF00FE9D}" destId="{11AF77E5-75D5-4068-81E6-1780D3BDA8C0}" srcOrd="33" destOrd="0" parTransId="{589A51D5-233A-47AF-9E03-C7D4C44FD12A}" sibTransId="{A897505B-B24B-4FF3-ADC4-C32384978A94}"/>
    <dgm:cxn modelId="{00D64747-3546-423A-8693-D7A77E138316}" srcId="{B17AA497-F021-48A0-B4EF-2D4FFF00FE9D}" destId="{5FA56C6D-5180-4B63-B776-914838910D9E}" srcOrd="3" destOrd="0" parTransId="{85B223B5-A031-4137-A076-6E398A4A0242}" sibTransId="{3BB05193-EB16-4438-9C70-AFC08F7AA95C}"/>
    <dgm:cxn modelId="{0C0A4C48-3D8A-440C-8C1F-ADD970D46E20}" srcId="{B17AA497-F021-48A0-B4EF-2D4FFF00FE9D}" destId="{CE62EEB7-E1BB-4BC9-B620-F3B63162C981}" srcOrd="32" destOrd="0" parTransId="{0B671856-8441-42DA-8947-DDB1382AECB7}" sibTransId="{B91AE2F3-5BFC-4CA0-BE77-0F458C6D382F}"/>
    <dgm:cxn modelId="{31054D4F-3B54-4A5C-8C0D-74A10E8B751D}" type="presOf" srcId="{752E2821-9EBA-4359-AEB8-54C8372D3F09}" destId="{2D72A6B7-3663-49C4-ACAC-4CA64738FA74}" srcOrd="0" destOrd="0" presId="urn:microsoft.com/office/officeart/2005/8/layout/default"/>
    <dgm:cxn modelId="{1E356B50-DB9B-4BE1-AF11-EABB02E9E123}" type="presOf" srcId="{5FA56C6D-5180-4B63-B776-914838910D9E}" destId="{92E44DAB-DFAF-4C1A-83C0-BACF64552BF0}" srcOrd="0" destOrd="0" presId="urn:microsoft.com/office/officeart/2005/8/layout/default"/>
    <dgm:cxn modelId="{75616B50-952B-4F05-9E8B-5995D6F5A423}" srcId="{B17AA497-F021-48A0-B4EF-2D4FFF00FE9D}" destId="{DADC2D96-9CE9-4B07-82A9-6686AEC36964}" srcOrd="11" destOrd="0" parTransId="{40C81036-892E-4B32-91A2-B881FD11C847}" sibTransId="{9622A077-6D3F-4065-A046-1F6636B813F0}"/>
    <dgm:cxn modelId="{C8916C56-99D1-413F-8098-B5E8656584F2}" srcId="{B17AA497-F021-48A0-B4EF-2D4FFF00FE9D}" destId="{1AE18674-BF61-4C8A-A60A-4B4B875F158C}" srcOrd="19" destOrd="0" parTransId="{329A4715-2053-41BF-86EA-F7CEFBF11A03}" sibTransId="{D7A0EC61-5652-4AF6-A0D7-8ACB5375CCC1}"/>
    <dgm:cxn modelId="{51833677-9418-480F-838A-A7C188E439CE}" srcId="{B17AA497-F021-48A0-B4EF-2D4FFF00FE9D}" destId="{5F197049-7915-4D43-A3A9-1D0E0D331140}" srcOrd="4" destOrd="0" parTransId="{46924033-B453-4A68-8DDA-EB7633250D08}" sibTransId="{9ED1C5D3-2A48-475F-A6E1-835B3A619669}"/>
    <dgm:cxn modelId="{71C24857-1164-4228-989F-F62564427BCD}" type="presOf" srcId="{066CD2B0-A084-4F8D-BC8C-8E898E489202}" destId="{26D1E480-C04A-4EC5-8A27-96F139D3E07E}" srcOrd="0" destOrd="0" presId="urn:microsoft.com/office/officeart/2005/8/layout/default"/>
    <dgm:cxn modelId="{1B49E459-1B1D-4AB8-BA43-4537B03681B5}" type="presOf" srcId="{5F197049-7915-4D43-A3A9-1D0E0D331140}" destId="{C86D4FE6-C787-4501-9CF1-4C52707CFF10}" srcOrd="0" destOrd="0" presId="urn:microsoft.com/office/officeart/2005/8/layout/default"/>
    <dgm:cxn modelId="{C663245A-6830-49D7-A7A7-6AB9870DFBA6}" srcId="{B17AA497-F021-48A0-B4EF-2D4FFF00FE9D}" destId="{C0843AA0-AEBA-4E2B-BD56-854C88923796}" srcOrd="2" destOrd="0" parTransId="{26D7F9BB-F4B5-4065-8727-00A5B708A2C2}" sibTransId="{53AF4C3E-D778-4612-B2EA-8D714B0B6FBB}"/>
    <dgm:cxn modelId="{2A44865A-66C8-4604-8DEF-9671E1E9BA17}" type="presOf" srcId="{3AAB4CDE-4B2A-4837-8330-7BD0ADC87B25}" destId="{7C14EDEC-E3FE-4516-82DC-5CC1125CB331}" srcOrd="0" destOrd="0" presId="urn:microsoft.com/office/officeart/2005/8/layout/default"/>
    <dgm:cxn modelId="{8C5C5E7D-0318-420F-8A2B-1E50FA412750}" type="presOf" srcId="{8ED42493-205E-4B6E-B358-ED5D4CA49A52}" destId="{5A5F6A6A-41A1-413A-B607-895E796FCADF}" srcOrd="0" destOrd="0" presId="urn:microsoft.com/office/officeart/2005/8/layout/default"/>
    <dgm:cxn modelId="{3CA7C17D-8ECF-40EE-80A0-0D0AAA7F1767}" srcId="{B17AA497-F021-48A0-B4EF-2D4FFF00FE9D}" destId="{09E5CFE7-A14A-4506-9C10-EF9B5339F472}" srcOrd="34" destOrd="0" parTransId="{3D29B8CD-4DA1-4A3C-9018-552A48AA1FA3}" sibTransId="{6DA334AE-5BD4-4C96-A992-BE9813D3066B}"/>
    <dgm:cxn modelId="{7D11CD85-4928-4265-8832-0666A0135320}" type="presOf" srcId="{3BF5E412-3822-41AB-8DEB-0A75FA11C5B5}" destId="{131FBA07-62EA-48D4-AF9B-B3C582CD19AC}" srcOrd="0" destOrd="0" presId="urn:microsoft.com/office/officeart/2005/8/layout/default"/>
    <dgm:cxn modelId="{CFE06D8C-FB30-419F-B773-AB5F35CE9532}" type="presOf" srcId="{1DBA84BD-B1B8-44EB-83FD-18009AB45F14}" destId="{7B24A558-DABB-4AA8-9B99-F3E1F8511825}" srcOrd="0" destOrd="0" presId="urn:microsoft.com/office/officeart/2005/8/layout/default"/>
    <dgm:cxn modelId="{80F7038F-7603-4E67-B1FC-1E763B4DDA7F}" type="presOf" srcId="{4CC15CE7-CEBF-42B9-9E07-279124C4FAA0}" destId="{AC296879-2BFA-4D32-8590-9C8F96147A1B}" srcOrd="0" destOrd="0" presId="urn:microsoft.com/office/officeart/2005/8/layout/default"/>
    <dgm:cxn modelId="{4CBCD59A-4807-4C85-92E4-3CC6AEF75F9D}" srcId="{B17AA497-F021-48A0-B4EF-2D4FFF00FE9D}" destId="{440EB84A-470C-43F2-A996-C2A4C08070DB}" srcOrd="6" destOrd="0" parTransId="{92E6B3FA-14A6-4ACF-AC90-B4EF7A6E3838}" sibTransId="{3F350F2A-6616-43A6-9EE8-8568E74B3F84}"/>
    <dgm:cxn modelId="{194FA69C-C70D-44D5-AFA1-DA86DA8AB114}" srcId="{B17AA497-F021-48A0-B4EF-2D4FFF00FE9D}" destId="{18D8B210-0A02-4E6A-B6FA-618EF8C531A1}" srcOrd="1" destOrd="0" parTransId="{A614BC29-1EDB-45F3-A825-96E0220EB60B}" sibTransId="{ED247943-8DBC-42CC-8AF7-4FCD0226CD8F}"/>
    <dgm:cxn modelId="{ADACAFA0-1F5A-412D-BD3B-B03E0BEFB919}" srcId="{B17AA497-F021-48A0-B4EF-2D4FFF00FE9D}" destId="{094BC82D-759A-4CCC-8C90-E14E0DEDCB80}" srcOrd="26" destOrd="0" parTransId="{6B7BB22A-7D56-4C96-962F-43C064C1BB00}" sibTransId="{8C6FD408-A0B7-4E43-8D6B-D20C80DE0C6C}"/>
    <dgm:cxn modelId="{FECAF8A3-C3F2-4E11-992A-DE06EE9A49C5}" srcId="{B17AA497-F021-48A0-B4EF-2D4FFF00FE9D}" destId="{8944CFE7-DE9D-4972-838E-D57349DDDDD8}" srcOrd="7" destOrd="0" parTransId="{7241127D-5CE1-426A-B358-A85A508EFCC8}" sibTransId="{4E6AEABB-2289-43B5-98CA-97E7734601E7}"/>
    <dgm:cxn modelId="{E27764A4-4006-4651-A21A-45BB43E32AF4}" srcId="{B17AA497-F021-48A0-B4EF-2D4FFF00FE9D}" destId="{6CAFF591-CD16-4861-A671-D6F5CBEA6E79}" srcOrd="30" destOrd="0" parTransId="{07EB8AB1-B906-493B-9F50-693FFE1262DB}" sibTransId="{C54E0848-8667-49FB-97A4-7ECE9651AB77}"/>
    <dgm:cxn modelId="{3367CCA5-4FFF-44F2-8082-3DE90605BEB3}" type="presOf" srcId="{186911F0-D420-4E3C-ADAD-B47481A9D37A}" destId="{1491A971-B0AF-49BA-9062-78181EC388CD}" srcOrd="0" destOrd="0" presId="urn:microsoft.com/office/officeart/2005/8/layout/default"/>
    <dgm:cxn modelId="{388B55AA-6A8C-4A89-9619-378669AE5114}" srcId="{B17AA497-F021-48A0-B4EF-2D4FFF00FE9D}" destId="{4CC15CE7-CEBF-42B9-9E07-279124C4FAA0}" srcOrd="14" destOrd="0" parTransId="{E2A52A91-9BB2-4920-BE9C-988FCF0AC75C}" sibTransId="{010A54BD-A849-4D0C-B2DC-C3F70B1C1142}"/>
    <dgm:cxn modelId="{D91D67AC-A2FF-460F-AB7D-9200B3299B37}" srcId="{B17AA497-F021-48A0-B4EF-2D4FFF00FE9D}" destId="{0B39CDB9-D6C7-40E4-BF03-F8D080E1EF75}" srcOrd="10" destOrd="0" parTransId="{EB637D96-B5B8-45DF-9BB4-065ECF11D0A8}" sibTransId="{348E0327-B950-424B-9815-9CED806F6ADF}"/>
    <dgm:cxn modelId="{70DCEAAF-C0C6-4BFC-A6E0-DC08BDF4E27F}" srcId="{B17AA497-F021-48A0-B4EF-2D4FFF00FE9D}" destId="{696C6F1F-1FD8-487D-B245-91FB21646FE0}" srcOrd="9" destOrd="0" parTransId="{EE42EB57-ED10-49EA-BBAC-65EADE5CA74A}" sibTransId="{E116936A-D0B0-4E00-84D5-79B56A211E0B}"/>
    <dgm:cxn modelId="{2B86C7B4-16EC-4ECE-950C-9FC39239703C}" type="presOf" srcId="{DADC2D96-9CE9-4B07-82A9-6686AEC36964}" destId="{27FBBD16-6BD1-4F3D-A3C9-CCB48E5B7C5F}" srcOrd="0" destOrd="0" presId="urn:microsoft.com/office/officeart/2005/8/layout/default"/>
    <dgm:cxn modelId="{4D4306B5-4BA6-445B-83C0-07EEB5029AF4}" type="presOf" srcId="{D36855EE-6FBD-49B7-A0A8-D2136FD08651}" destId="{595AC0EA-0EB0-4DA6-94D3-3A5AF4CE11FD}" srcOrd="0" destOrd="0" presId="urn:microsoft.com/office/officeart/2005/8/layout/default"/>
    <dgm:cxn modelId="{671F84B9-4EC8-4AB6-A167-2464403B2293}" srcId="{B17AA497-F021-48A0-B4EF-2D4FFF00FE9D}" destId="{9B5623C6-A675-496D-A195-CCFB607F0181}" srcOrd="22" destOrd="0" parTransId="{C653D55B-6845-42D5-962B-9A2D3089E767}" sibTransId="{6A040BB2-AECF-42D5-9049-2FBC1407C4AA}"/>
    <dgm:cxn modelId="{6A0055BD-BD3B-420C-B383-D509717DF231}" srcId="{B17AA497-F021-48A0-B4EF-2D4FFF00FE9D}" destId="{1DBA84BD-B1B8-44EB-83FD-18009AB45F14}" srcOrd="16" destOrd="0" parTransId="{4250BC24-D639-494C-B53A-D4EC337CD3A8}" sibTransId="{FBEDFB21-A3C9-4811-8718-8D3AEE323A01}"/>
    <dgm:cxn modelId="{616D5EBE-A10A-4DBD-95E8-121EAC738FF2}" srcId="{B17AA497-F021-48A0-B4EF-2D4FFF00FE9D}" destId="{D65CEBA4-B4A1-4AFC-964B-7077BA2ACA78}" srcOrd="0" destOrd="0" parTransId="{DC806B74-FF30-469C-AD70-97B051671BEF}" sibTransId="{79A49FC2-358D-46D1-BADD-6CE3D9F3341A}"/>
    <dgm:cxn modelId="{67A045C2-4670-464E-9D98-ADE32D6DB89B}" srcId="{B17AA497-F021-48A0-B4EF-2D4FFF00FE9D}" destId="{8ED42493-205E-4B6E-B358-ED5D4CA49A52}" srcOrd="28" destOrd="0" parTransId="{7C715FE4-4DBC-4D57-8F42-4A484811BA5D}" sibTransId="{C274AF0E-1C2D-49E9-BCB9-CD3DF7FDB164}"/>
    <dgm:cxn modelId="{FA4801C3-329C-4869-9303-E514845543A4}" srcId="{B17AA497-F021-48A0-B4EF-2D4FFF00FE9D}" destId="{1802F05B-2A73-46B8-B0FB-0A85FF290D9B}" srcOrd="25" destOrd="0" parTransId="{DCFFEEA0-86A4-4024-8ABD-4B5521362F00}" sibTransId="{365A12F8-529D-4AB6-B2BD-2128E94AD0CB}"/>
    <dgm:cxn modelId="{8017CDD4-13CA-445E-B08B-5CC6D7B367AC}" type="presOf" srcId="{696C6F1F-1FD8-487D-B245-91FB21646FE0}" destId="{3F32F8C3-8178-40FE-A712-851BEBD238F4}" srcOrd="0" destOrd="0" presId="urn:microsoft.com/office/officeart/2005/8/layout/default"/>
    <dgm:cxn modelId="{FA8C25D5-3E16-4A26-8AC7-E50C0BCB532D}" type="presOf" srcId="{B17AA497-F021-48A0-B4EF-2D4FFF00FE9D}" destId="{0234C985-B282-4362-8D09-7728202E746E}" srcOrd="0" destOrd="0" presId="urn:microsoft.com/office/officeart/2005/8/layout/default"/>
    <dgm:cxn modelId="{F39AA6D7-396E-4A4E-92E2-29DB71AE495F}" type="presOf" srcId="{09E5CFE7-A14A-4506-9C10-EF9B5339F472}" destId="{767FE2B5-ABF0-4864-870F-9398587AB565}" srcOrd="0" destOrd="0" presId="urn:microsoft.com/office/officeart/2005/8/layout/default"/>
    <dgm:cxn modelId="{31A942D9-9B91-48C2-B3B6-05D59B76E4F2}" type="presOf" srcId="{2B32E778-98D3-439D-AFF5-4D91DECD739D}" destId="{B9C35521-FF71-4E31-B164-135BF96116FE}" srcOrd="0" destOrd="0" presId="urn:microsoft.com/office/officeart/2005/8/layout/default"/>
    <dgm:cxn modelId="{7C8DB8D9-639C-4984-9029-1F0DCC36839A}" type="presOf" srcId="{0B39CDB9-D6C7-40E4-BF03-F8D080E1EF75}" destId="{4354C42E-44D5-4290-BE52-D0FE38F38F12}" srcOrd="0" destOrd="0" presId="urn:microsoft.com/office/officeart/2005/8/layout/default"/>
    <dgm:cxn modelId="{7FE513DD-E8FF-4BB0-A65D-7AD1F4295F36}" type="presOf" srcId="{4F0A7775-A10E-4EE6-B618-47EC60961BE0}" destId="{E6296EC3-B608-456A-9DB1-AD1A24AFCB8E}" srcOrd="0" destOrd="0" presId="urn:microsoft.com/office/officeart/2005/8/layout/default"/>
    <dgm:cxn modelId="{47BC5DE2-300A-43F5-AB8D-BC587297BE4F}" type="presOf" srcId="{1802F05B-2A73-46B8-B0FB-0A85FF290D9B}" destId="{87D5B5B8-1584-41EA-ABB0-D23B66BFD7B6}" srcOrd="0" destOrd="0" presId="urn:microsoft.com/office/officeart/2005/8/layout/default"/>
    <dgm:cxn modelId="{886FDDE9-6CA3-41B1-8ACD-3FDCBE0A624F}" type="presOf" srcId="{EC214E2D-35D2-4995-8015-4D89BB665F77}" destId="{F4288BD8-B943-49C7-8D69-AE24708F43F0}" srcOrd="0" destOrd="0" presId="urn:microsoft.com/office/officeart/2005/8/layout/default"/>
    <dgm:cxn modelId="{86E8FBED-E4B9-49F6-A1C4-F326BFAB5DF9}" type="presOf" srcId="{C0843AA0-AEBA-4E2B-BD56-854C88923796}" destId="{1B95B54D-6EAE-4E8A-A458-FF9392F9135D}" srcOrd="0" destOrd="0" presId="urn:microsoft.com/office/officeart/2005/8/layout/default"/>
    <dgm:cxn modelId="{9B9F7CF0-9B52-4A8C-AC56-FE8007931022}" srcId="{B17AA497-F021-48A0-B4EF-2D4FFF00FE9D}" destId="{066CD2B0-A084-4F8D-BC8C-8E898E489202}" srcOrd="21" destOrd="0" parTransId="{D41CA7E0-BCED-4186-863B-E71243DF531B}" sibTransId="{523D3AA8-E970-4197-9FF7-E7491A707BD8}"/>
    <dgm:cxn modelId="{6C856DF6-B0DF-44B7-89CF-F4F0765BD7D4}" srcId="{B17AA497-F021-48A0-B4EF-2D4FFF00FE9D}" destId="{7B58D302-46D1-4FFD-AEFD-0CB75F23A931}" srcOrd="15" destOrd="0" parTransId="{C38ECCCC-E551-48C6-9E14-4BE1FB0CB520}" sibTransId="{A1383F13-F07D-414B-902B-0C6B857BB847}"/>
    <dgm:cxn modelId="{B3A9F2F8-C7D5-4171-9B9C-CA151A5ACBA4}" srcId="{B17AA497-F021-48A0-B4EF-2D4FFF00FE9D}" destId="{EC214E2D-35D2-4995-8015-4D89BB665F77}" srcOrd="24" destOrd="0" parTransId="{A8B89B0F-D0EB-4376-BFB5-EF55C432F1E4}" sibTransId="{E2841AAE-B295-4A21-B1A1-D527FFEB5A78}"/>
    <dgm:cxn modelId="{FC5F85F9-9FA9-4B1B-B93D-6C9C42970AAF}" srcId="{B17AA497-F021-48A0-B4EF-2D4FFF00FE9D}" destId="{186911F0-D420-4E3C-ADAD-B47481A9D37A}" srcOrd="31" destOrd="0" parTransId="{E906AF7E-B30B-4BFB-9879-BC323754532B}" sibTransId="{FE7511C5-C094-47AC-A30C-0C8982F1ECBA}"/>
    <dgm:cxn modelId="{2CA7F6FF-6CA0-461C-8F41-8F626CC256EC}" type="presOf" srcId="{6CAFF591-CD16-4861-A671-D6F5CBEA6E79}" destId="{02D932D3-4672-40BC-B1FC-7B471C0D4D31}" srcOrd="0" destOrd="0" presId="urn:microsoft.com/office/officeart/2005/8/layout/default"/>
    <dgm:cxn modelId="{AB650AF6-226C-4401-8316-AE221936E65C}" type="presParOf" srcId="{0234C985-B282-4362-8D09-7728202E746E}" destId="{2C84D9D9-4777-4F69-B5A0-F5DCFC580248}" srcOrd="0" destOrd="0" presId="urn:microsoft.com/office/officeart/2005/8/layout/default"/>
    <dgm:cxn modelId="{C8B26F31-7EB0-4CFF-B4D9-966840D8F583}" type="presParOf" srcId="{0234C985-B282-4362-8D09-7728202E746E}" destId="{E35BABD6-EBA7-455C-97B1-AB3A77916A94}" srcOrd="1" destOrd="0" presId="urn:microsoft.com/office/officeart/2005/8/layout/default"/>
    <dgm:cxn modelId="{B5AD19F5-2C2D-4F32-AEAD-5368B73E44FC}" type="presParOf" srcId="{0234C985-B282-4362-8D09-7728202E746E}" destId="{AAAF855B-702F-4566-894A-7D523F46A8B9}" srcOrd="2" destOrd="0" presId="urn:microsoft.com/office/officeart/2005/8/layout/default"/>
    <dgm:cxn modelId="{7505881A-5528-443C-94F8-69370FE71C5C}" type="presParOf" srcId="{0234C985-B282-4362-8D09-7728202E746E}" destId="{3ED821F6-9223-4FC0-B907-04084FE6FC02}" srcOrd="3" destOrd="0" presId="urn:microsoft.com/office/officeart/2005/8/layout/default"/>
    <dgm:cxn modelId="{BB56FFD9-E725-492E-965C-3AE391FD6CA3}" type="presParOf" srcId="{0234C985-B282-4362-8D09-7728202E746E}" destId="{1B95B54D-6EAE-4E8A-A458-FF9392F9135D}" srcOrd="4" destOrd="0" presId="urn:microsoft.com/office/officeart/2005/8/layout/default"/>
    <dgm:cxn modelId="{F6374BCC-EE96-4535-A3A3-CA3422B162B0}" type="presParOf" srcId="{0234C985-B282-4362-8D09-7728202E746E}" destId="{677D8523-9918-4DF6-8617-FF93F92154F2}" srcOrd="5" destOrd="0" presId="urn:microsoft.com/office/officeart/2005/8/layout/default"/>
    <dgm:cxn modelId="{36E0F3DD-B78C-4AC8-B673-614CBB69D874}" type="presParOf" srcId="{0234C985-B282-4362-8D09-7728202E746E}" destId="{92E44DAB-DFAF-4C1A-83C0-BACF64552BF0}" srcOrd="6" destOrd="0" presId="urn:microsoft.com/office/officeart/2005/8/layout/default"/>
    <dgm:cxn modelId="{7F5BB1A3-64E4-44FE-A1A2-25A884C17E92}" type="presParOf" srcId="{0234C985-B282-4362-8D09-7728202E746E}" destId="{C81E4EE5-32EC-4248-9B0A-AC407D27ADDE}" srcOrd="7" destOrd="0" presId="urn:microsoft.com/office/officeart/2005/8/layout/default"/>
    <dgm:cxn modelId="{A03B2B71-C367-472D-8ED8-0F4EEFEC7FE5}" type="presParOf" srcId="{0234C985-B282-4362-8D09-7728202E746E}" destId="{C86D4FE6-C787-4501-9CF1-4C52707CFF10}" srcOrd="8" destOrd="0" presId="urn:microsoft.com/office/officeart/2005/8/layout/default"/>
    <dgm:cxn modelId="{769E49CB-AB9D-4E9A-A86F-9B598842FBAA}" type="presParOf" srcId="{0234C985-B282-4362-8D09-7728202E746E}" destId="{9F46539E-DFA3-4690-B532-2B53BD992513}" srcOrd="9" destOrd="0" presId="urn:microsoft.com/office/officeart/2005/8/layout/default"/>
    <dgm:cxn modelId="{B4657F02-7343-4013-AECC-27E9271AE3A3}" type="presParOf" srcId="{0234C985-B282-4362-8D09-7728202E746E}" destId="{B9C35521-FF71-4E31-B164-135BF96116FE}" srcOrd="10" destOrd="0" presId="urn:microsoft.com/office/officeart/2005/8/layout/default"/>
    <dgm:cxn modelId="{DD34A815-2A5A-4804-925A-51F0861E501B}" type="presParOf" srcId="{0234C985-B282-4362-8D09-7728202E746E}" destId="{A732C143-B204-4562-807D-EF213F5AA355}" srcOrd="11" destOrd="0" presId="urn:microsoft.com/office/officeart/2005/8/layout/default"/>
    <dgm:cxn modelId="{44D51342-F49F-44C1-9892-5E2AFA795568}" type="presParOf" srcId="{0234C985-B282-4362-8D09-7728202E746E}" destId="{B1BE9E92-2DAC-4C3F-B0C3-9FAEF9927DDF}" srcOrd="12" destOrd="0" presId="urn:microsoft.com/office/officeart/2005/8/layout/default"/>
    <dgm:cxn modelId="{F264EE6E-B233-4B5E-9930-1A8D7036A1D3}" type="presParOf" srcId="{0234C985-B282-4362-8D09-7728202E746E}" destId="{0C0AA58B-BDE2-4B69-9511-22F2BC0D3731}" srcOrd="13" destOrd="0" presId="urn:microsoft.com/office/officeart/2005/8/layout/default"/>
    <dgm:cxn modelId="{ACA96823-B244-48A4-9184-C6BEF6D3C47A}" type="presParOf" srcId="{0234C985-B282-4362-8D09-7728202E746E}" destId="{89C6A312-420A-49E8-AB03-AA60DE23570A}" srcOrd="14" destOrd="0" presId="urn:microsoft.com/office/officeart/2005/8/layout/default"/>
    <dgm:cxn modelId="{31EA52A3-5A47-46C1-8A6D-3768379A8AF4}" type="presParOf" srcId="{0234C985-B282-4362-8D09-7728202E746E}" destId="{55A2E6B0-698E-427D-8854-FF545061A5CB}" srcOrd="15" destOrd="0" presId="urn:microsoft.com/office/officeart/2005/8/layout/default"/>
    <dgm:cxn modelId="{6C9F5B85-46DD-410F-A479-70E6AF34C3A5}" type="presParOf" srcId="{0234C985-B282-4362-8D09-7728202E746E}" destId="{595AC0EA-0EB0-4DA6-94D3-3A5AF4CE11FD}" srcOrd="16" destOrd="0" presId="urn:microsoft.com/office/officeart/2005/8/layout/default"/>
    <dgm:cxn modelId="{7745B381-86E1-49CE-A26A-64CBB56188F2}" type="presParOf" srcId="{0234C985-B282-4362-8D09-7728202E746E}" destId="{788EE1CB-FDF3-432D-956A-8E6602F1595E}" srcOrd="17" destOrd="0" presId="urn:microsoft.com/office/officeart/2005/8/layout/default"/>
    <dgm:cxn modelId="{DA1F2C31-94A7-4CD5-BC6E-B4C5535C4F87}" type="presParOf" srcId="{0234C985-B282-4362-8D09-7728202E746E}" destId="{3F32F8C3-8178-40FE-A712-851BEBD238F4}" srcOrd="18" destOrd="0" presId="urn:microsoft.com/office/officeart/2005/8/layout/default"/>
    <dgm:cxn modelId="{BB0CA055-DE83-459E-85C4-6C5E39BCE10D}" type="presParOf" srcId="{0234C985-B282-4362-8D09-7728202E746E}" destId="{F1FFF866-036C-4CC8-AC0B-15AA833AD087}" srcOrd="19" destOrd="0" presId="urn:microsoft.com/office/officeart/2005/8/layout/default"/>
    <dgm:cxn modelId="{76BA9D9C-10D1-445F-89DB-F8EDC8EEDF9D}" type="presParOf" srcId="{0234C985-B282-4362-8D09-7728202E746E}" destId="{4354C42E-44D5-4290-BE52-D0FE38F38F12}" srcOrd="20" destOrd="0" presId="urn:microsoft.com/office/officeart/2005/8/layout/default"/>
    <dgm:cxn modelId="{CA75480A-ED9D-4FBE-9E83-CD1E6BE37185}" type="presParOf" srcId="{0234C985-B282-4362-8D09-7728202E746E}" destId="{CFA88DD8-7C8D-4104-9A82-18FFDED00483}" srcOrd="21" destOrd="0" presId="urn:microsoft.com/office/officeart/2005/8/layout/default"/>
    <dgm:cxn modelId="{DCD8346A-42AB-4683-A6D8-98E8E92FE2F3}" type="presParOf" srcId="{0234C985-B282-4362-8D09-7728202E746E}" destId="{27FBBD16-6BD1-4F3D-A3C9-CCB48E5B7C5F}" srcOrd="22" destOrd="0" presId="urn:microsoft.com/office/officeart/2005/8/layout/default"/>
    <dgm:cxn modelId="{449D9BFD-3264-4999-B501-E21ADA9EE175}" type="presParOf" srcId="{0234C985-B282-4362-8D09-7728202E746E}" destId="{09E9256E-BCE2-4BF2-8ED3-998FED5DC0F9}" srcOrd="23" destOrd="0" presId="urn:microsoft.com/office/officeart/2005/8/layout/default"/>
    <dgm:cxn modelId="{BACE7D85-E320-4F8C-B76A-A1CBFCDC5B28}" type="presParOf" srcId="{0234C985-B282-4362-8D09-7728202E746E}" destId="{EE2E79C5-93AA-4BEE-AD16-758194E6B447}" srcOrd="24" destOrd="0" presId="urn:microsoft.com/office/officeart/2005/8/layout/default"/>
    <dgm:cxn modelId="{18C9E9D8-7601-42AC-B262-72EFA53CC3E8}" type="presParOf" srcId="{0234C985-B282-4362-8D09-7728202E746E}" destId="{01C8D5F8-7427-4043-BC84-F549207B46EF}" srcOrd="25" destOrd="0" presId="urn:microsoft.com/office/officeart/2005/8/layout/default"/>
    <dgm:cxn modelId="{7D0A87F3-9ACB-4631-A374-1C628A72501A}" type="presParOf" srcId="{0234C985-B282-4362-8D09-7728202E746E}" destId="{24C4D6FB-9FEC-46B5-BC82-5F12893EDBF9}" srcOrd="26" destOrd="0" presId="urn:microsoft.com/office/officeart/2005/8/layout/default"/>
    <dgm:cxn modelId="{1A7C4540-9971-4769-A2B9-9867BEB200DE}" type="presParOf" srcId="{0234C985-B282-4362-8D09-7728202E746E}" destId="{E9440FEE-ABE6-4998-865E-540B9AB1775C}" srcOrd="27" destOrd="0" presId="urn:microsoft.com/office/officeart/2005/8/layout/default"/>
    <dgm:cxn modelId="{9B1B7C28-CE83-4E26-9A34-DF1982535964}" type="presParOf" srcId="{0234C985-B282-4362-8D09-7728202E746E}" destId="{AC296879-2BFA-4D32-8590-9C8F96147A1B}" srcOrd="28" destOrd="0" presId="urn:microsoft.com/office/officeart/2005/8/layout/default"/>
    <dgm:cxn modelId="{2B6D34E7-67DE-4E86-BB7B-23CC2F433423}" type="presParOf" srcId="{0234C985-B282-4362-8D09-7728202E746E}" destId="{349D1D01-F265-4F45-90D6-EF94CFAC733F}" srcOrd="29" destOrd="0" presId="urn:microsoft.com/office/officeart/2005/8/layout/default"/>
    <dgm:cxn modelId="{3EBF46DA-7AF3-4EB4-8F73-97F2241FDE4C}" type="presParOf" srcId="{0234C985-B282-4362-8D09-7728202E746E}" destId="{A832BF6A-CE7A-44E1-B022-BE2288A90DF2}" srcOrd="30" destOrd="0" presId="urn:microsoft.com/office/officeart/2005/8/layout/default"/>
    <dgm:cxn modelId="{6778015F-C56A-4C2D-AC56-1EC724CDB86A}" type="presParOf" srcId="{0234C985-B282-4362-8D09-7728202E746E}" destId="{615C1D8E-5BA8-4E8C-B5A3-E424F06C878F}" srcOrd="31" destOrd="0" presId="urn:microsoft.com/office/officeart/2005/8/layout/default"/>
    <dgm:cxn modelId="{F353D6A1-8B76-456F-A5A2-F871FA062CD1}" type="presParOf" srcId="{0234C985-B282-4362-8D09-7728202E746E}" destId="{7B24A558-DABB-4AA8-9B99-F3E1F8511825}" srcOrd="32" destOrd="0" presId="urn:microsoft.com/office/officeart/2005/8/layout/default"/>
    <dgm:cxn modelId="{9A121E9B-1A03-4F88-96A5-F721B5255444}" type="presParOf" srcId="{0234C985-B282-4362-8D09-7728202E746E}" destId="{B746403D-F2EB-4EC6-BBE1-F68EA72DE365}" srcOrd="33" destOrd="0" presId="urn:microsoft.com/office/officeart/2005/8/layout/default"/>
    <dgm:cxn modelId="{3841DEB3-CB71-41AA-AD07-4AD59578B91D}" type="presParOf" srcId="{0234C985-B282-4362-8D09-7728202E746E}" destId="{5D122EA8-6D21-4728-8C74-3C175E941D81}" srcOrd="34" destOrd="0" presId="urn:microsoft.com/office/officeart/2005/8/layout/default"/>
    <dgm:cxn modelId="{2D751C9B-A3F5-4701-AF1B-C3911AC7BE9A}" type="presParOf" srcId="{0234C985-B282-4362-8D09-7728202E746E}" destId="{8C049767-76EE-4A7B-9457-D12535742B0D}" srcOrd="35" destOrd="0" presId="urn:microsoft.com/office/officeart/2005/8/layout/default"/>
    <dgm:cxn modelId="{5A4CB7C8-BC64-4BD2-9E9F-94668FE99FC5}" type="presParOf" srcId="{0234C985-B282-4362-8D09-7728202E746E}" destId="{59D49BA5-F103-4F9F-85D8-8964A436BC20}" srcOrd="36" destOrd="0" presId="urn:microsoft.com/office/officeart/2005/8/layout/default"/>
    <dgm:cxn modelId="{E558C8AB-823C-4F8F-9789-9FBD4FE48F00}" type="presParOf" srcId="{0234C985-B282-4362-8D09-7728202E746E}" destId="{49992A93-A032-48AA-9FD4-2B78014FB414}" srcOrd="37" destOrd="0" presId="urn:microsoft.com/office/officeart/2005/8/layout/default"/>
    <dgm:cxn modelId="{5B4995F5-8D6D-4EB8-9DBF-AA121C13C37F}" type="presParOf" srcId="{0234C985-B282-4362-8D09-7728202E746E}" destId="{0D708FB5-2B2D-4C1C-A2FF-E3C818A0561B}" srcOrd="38" destOrd="0" presId="urn:microsoft.com/office/officeart/2005/8/layout/default"/>
    <dgm:cxn modelId="{7EB21C55-FF52-4FCA-947A-9C9C7C7C066E}" type="presParOf" srcId="{0234C985-B282-4362-8D09-7728202E746E}" destId="{CB7258FF-1FDB-4AC8-91A3-383DCEDF0240}" srcOrd="39" destOrd="0" presId="urn:microsoft.com/office/officeart/2005/8/layout/default"/>
    <dgm:cxn modelId="{4B8F31E9-93E0-4ECA-A771-9E2E9C4FAFBF}" type="presParOf" srcId="{0234C985-B282-4362-8D09-7728202E746E}" destId="{E6296EC3-B608-456A-9DB1-AD1A24AFCB8E}" srcOrd="40" destOrd="0" presId="urn:microsoft.com/office/officeart/2005/8/layout/default"/>
    <dgm:cxn modelId="{BC68E4A5-DED9-4C2A-84DB-DB6995ED51DD}" type="presParOf" srcId="{0234C985-B282-4362-8D09-7728202E746E}" destId="{7A75E289-676B-456F-9BBE-ACEDF0A2A910}" srcOrd="41" destOrd="0" presId="urn:microsoft.com/office/officeart/2005/8/layout/default"/>
    <dgm:cxn modelId="{ABDCEE8A-6E5E-441B-A6CA-9B8239BD2080}" type="presParOf" srcId="{0234C985-B282-4362-8D09-7728202E746E}" destId="{26D1E480-C04A-4EC5-8A27-96F139D3E07E}" srcOrd="42" destOrd="0" presId="urn:microsoft.com/office/officeart/2005/8/layout/default"/>
    <dgm:cxn modelId="{14093DA8-EA11-4124-9E1B-0CE18A88EC2E}" type="presParOf" srcId="{0234C985-B282-4362-8D09-7728202E746E}" destId="{63E0277D-5AF2-43B6-9F88-D2BFD4AE4103}" srcOrd="43" destOrd="0" presId="urn:microsoft.com/office/officeart/2005/8/layout/default"/>
    <dgm:cxn modelId="{D9798CE9-F1DF-49AE-8570-F19BC5214B01}" type="presParOf" srcId="{0234C985-B282-4362-8D09-7728202E746E}" destId="{78CBDAC7-5AEB-42C3-BB24-3C4DED969CA0}" srcOrd="44" destOrd="0" presId="urn:microsoft.com/office/officeart/2005/8/layout/default"/>
    <dgm:cxn modelId="{1AE9B11B-B00C-449B-897D-6C98D56D3892}" type="presParOf" srcId="{0234C985-B282-4362-8D09-7728202E746E}" destId="{6F1E374B-471C-4D04-92A9-AA5C7BCCBE5F}" srcOrd="45" destOrd="0" presId="urn:microsoft.com/office/officeart/2005/8/layout/default"/>
    <dgm:cxn modelId="{F9F3017F-6700-4A7D-B452-D51DDA593D68}" type="presParOf" srcId="{0234C985-B282-4362-8D09-7728202E746E}" destId="{2D72A6B7-3663-49C4-ACAC-4CA64738FA74}" srcOrd="46" destOrd="0" presId="urn:microsoft.com/office/officeart/2005/8/layout/default"/>
    <dgm:cxn modelId="{4C046144-EB51-4824-A07F-6575BA3DA4B1}" type="presParOf" srcId="{0234C985-B282-4362-8D09-7728202E746E}" destId="{601E882B-CD63-482E-8AF1-AD3BCB683AE0}" srcOrd="47" destOrd="0" presId="urn:microsoft.com/office/officeart/2005/8/layout/default"/>
    <dgm:cxn modelId="{5E295A22-CEB3-4EDC-98AB-009EAF8F65E0}" type="presParOf" srcId="{0234C985-B282-4362-8D09-7728202E746E}" destId="{F4288BD8-B943-49C7-8D69-AE24708F43F0}" srcOrd="48" destOrd="0" presId="urn:microsoft.com/office/officeart/2005/8/layout/default"/>
    <dgm:cxn modelId="{912023FE-437C-44FF-90B1-A9C669E8A0F5}" type="presParOf" srcId="{0234C985-B282-4362-8D09-7728202E746E}" destId="{CCD844C5-F195-4261-A6A3-B9C998525F9D}" srcOrd="49" destOrd="0" presId="urn:microsoft.com/office/officeart/2005/8/layout/default"/>
    <dgm:cxn modelId="{D3DD61DA-A522-401C-8D8B-330E90E14E2C}" type="presParOf" srcId="{0234C985-B282-4362-8D09-7728202E746E}" destId="{87D5B5B8-1584-41EA-ABB0-D23B66BFD7B6}" srcOrd="50" destOrd="0" presId="urn:microsoft.com/office/officeart/2005/8/layout/default"/>
    <dgm:cxn modelId="{21740588-4F5B-452F-9B73-116E686D7EEC}" type="presParOf" srcId="{0234C985-B282-4362-8D09-7728202E746E}" destId="{640C12E1-602C-4056-A230-15086AE9A4C8}" srcOrd="51" destOrd="0" presId="urn:microsoft.com/office/officeart/2005/8/layout/default"/>
    <dgm:cxn modelId="{AD8BA24D-DBC2-4A04-96BF-8931696BBDEB}" type="presParOf" srcId="{0234C985-B282-4362-8D09-7728202E746E}" destId="{19E79850-E24C-4461-A546-5803E5756A0A}" srcOrd="52" destOrd="0" presId="urn:microsoft.com/office/officeart/2005/8/layout/default"/>
    <dgm:cxn modelId="{5F8B3103-18E6-468B-813C-21F81E3CE368}" type="presParOf" srcId="{0234C985-B282-4362-8D09-7728202E746E}" destId="{042DEC8F-571F-4093-B1D1-ABD140A4AABC}" srcOrd="53" destOrd="0" presId="urn:microsoft.com/office/officeart/2005/8/layout/default"/>
    <dgm:cxn modelId="{FF75FF07-F929-419E-99DB-A9D89559FB2D}" type="presParOf" srcId="{0234C985-B282-4362-8D09-7728202E746E}" destId="{131FBA07-62EA-48D4-AF9B-B3C582CD19AC}" srcOrd="54" destOrd="0" presId="urn:microsoft.com/office/officeart/2005/8/layout/default"/>
    <dgm:cxn modelId="{C3FDC605-1A8E-4E3F-B97D-957354220659}" type="presParOf" srcId="{0234C985-B282-4362-8D09-7728202E746E}" destId="{0D221068-03A0-435C-A444-9E03C7B22BAC}" srcOrd="55" destOrd="0" presId="urn:microsoft.com/office/officeart/2005/8/layout/default"/>
    <dgm:cxn modelId="{D35957D4-D0B0-4B51-B401-A77105AD2297}" type="presParOf" srcId="{0234C985-B282-4362-8D09-7728202E746E}" destId="{5A5F6A6A-41A1-413A-B607-895E796FCADF}" srcOrd="56" destOrd="0" presId="urn:microsoft.com/office/officeart/2005/8/layout/default"/>
    <dgm:cxn modelId="{570DB1D0-6629-44E1-84D3-046526B3837A}" type="presParOf" srcId="{0234C985-B282-4362-8D09-7728202E746E}" destId="{AB65F53F-CC57-40DF-891E-8DAFC3ED504C}" srcOrd="57" destOrd="0" presId="urn:microsoft.com/office/officeart/2005/8/layout/default"/>
    <dgm:cxn modelId="{AD6D1987-6AC2-485A-9BCC-FD25F0ED7EC8}" type="presParOf" srcId="{0234C985-B282-4362-8D09-7728202E746E}" destId="{7C14EDEC-E3FE-4516-82DC-5CC1125CB331}" srcOrd="58" destOrd="0" presId="urn:microsoft.com/office/officeart/2005/8/layout/default"/>
    <dgm:cxn modelId="{FA8874CC-60CF-4A0A-A1AD-11603A4E5A53}" type="presParOf" srcId="{0234C985-B282-4362-8D09-7728202E746E}" destId="{124FBBFF-8070-4818-ADF6-B807540E56D4}" srcOrd="59" destOrd="0" presId="urn:microsoft.com/office/officeart/2005/8/layout/default"/>
    <dgm:cxn modelId="{8A743ED9-E066-41E6-A2B1-05F8E2C1B335}" type="presParOf" srcId="{0234C985-B282-4362-8D09-7728202E746E}" destId="{02D932D3-4672-40BC-B1FC-7B471C0D4D31}" srcOrd="60" destOrd="0" presId="urn:microsoft.com/office/officeart/2005/8/layout/default"/>
    <dgm:cxn modelId="{B45FCFF5-9E4B-4D0D-BFEB-3B41F1480B64}" type="presParOf" srcId="{0234C985-B282-4362-8D09-7728202E746E}" destId="{F96C7F17-596E-49C2-8E8C-CC1E9158B8E7}" srcOrd="61" destOrd="0" presId="urn:microsoft.com/office/officeart/2005/8/layout/default"/>
    <dgm:cxn modelId="{14310ADA-A1BB-4FA2-B7E5-F7CA6DB30DAE}" type="presParOf" srcId="{0234C985-B282-4362-8D09-7728202E746E}" destId="{1491A971-B0AF-49BA-9062-78181EC388CD}" srcOrd="62" destOrd="0" presId="urn:microsoft.com/office/officeart/2005/8/layout/default"/>
    <dgm:cxn modelId="{6930AB82-B423-4EDD-9C86-47FEAC1B438C}" type="presParOf" srcId="{0234C985-B282-4362-8D09-7728202E746E}" destId="{184D0905-4CC9-41CC-B021-5E383FDCAC1F}" srcOrd="63" destOrd="0" presId="urn:microsoft.com/office/officeart/2005/8/layout/default"/>
    <dgm:cxn modelId="{701F923A-AE61-4976-B2BC-91557E8E9F24}" type="presParOf" srcId="{0234C985-B282-4362-8D09-7728202E746E}" destId="{5B3567F9-6BA8-4E72-B04D-6347E2932AF3}" srcOrd="64" destOrd="0" presId="urn:microsoft.com/office/officeart/2005/8/layout/default"/>
    <dgm:cxn modelId="{CD2C7002-38AB-4955-A471-3D12E4BD15FE}" type="presParOf" srcId="{0234C985-B282-4362-8D09-7728202E746E}" destId="{0788438E-61F0-4114-A07A-E044C6373BEB}" srcOrd="65" destOrd="0" presId="urn:microsoft.com/office/officeart/2005/8/layout/default"/>
    <dgm:cxn modelId="{B7EFC451-0976-4BB6-A901-E09EAE01490D}" type="presParOf" srcId="{0234C985-B282-4362-8D09-7728202E746E}" destId="{AB036101-1DC5-40DC-AF1F-D05CF4B6F686}" srcOrd="66" destOrd="0" presId="urn:microsoft.com/office/officeart/2005/8/layout/default"/>
    <dgm:cxn modelId="{1E08DE27-F5FE-4791-90E7-A1D0110FFE97}" type="presParOf" srcId="{0234C985-B282-4362-8D09-7728202E746E}" destId="{87990874-8C70-42EF-A599-47D620E3DEE5}" srcOrd="67" destOrd="0" presId="urn:microsoft.com/office/officeart/2005/8/layout/default"/>
    <dgm:cxn modelId="{1E6F4AD4-ED47-45EB-AE8C-BB85ED0FBF65}" type="presParOf" srcId="{0234C985-B282-4362-8D09-7728202E746E}" destId="{767FE2B5-ABF0-4864-870F-9398587AB565}" srcOrd="6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17AA497-F021-48A0-B4EF-2D4FFF00FE9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fr-BE"/>
        </a:p>
      </dgm:t>
    </dgm:pt>
    <dgm:pt modelId="{D65CEBA4-B4A1-4AFC-964B-7077BA2ACA78}">
      <dgm:prSet phldrT="[Texte]"/>
      <dgm:spPr>
        <a:solidFill>
          <a:schemeClr val="accent1">
            <a:lumMod val="60000"/>
            <a:lumOff val="40000"/>
          </a:schemeClr>
        </a:solidFill>
        <a:ln w="38100">
          <a:solidFill>
            <a:schemeClr val="accent1">
              <a:lumMod val="50000"/>
            </a:schemeClr>
          </a:solidFill>
        </a:ln>
      </dgm:spPr>
      <dgm:t>
        <a:bodyPr/>
        <a:lstStyle/>
        <a:p>
          <a:r>
            <a:rPr lang="fr-FR" b="1" u="sng" dirty="0"/>
            <a:t>SND</a:t>
          </a:r>
          <a:endParaRPr lang="fr-BE" b="1" u="sng" dirty="0"/>
        </a:p>
      </dgm:t>
    </dgm:pt>
    <dgm:pt modelId="{DC806B74-FF30-469C-AD70-97B051671BEF}" type="parTrans" cxnId="{616D5EBE-A10A-4DBD-95E8-121EAC738FF2}">
      <dgm:prSet/>
      <dgm:spPr/>
      <dgm:t>
        <a:bodyPr/>
        <a:lstStyle/>
        <a:p>
          <a:endParaRPr lang="fr-BE"/>
        </a:p>
      </dgm:t>
    </dgm:pt>
    <dgm:pt modelId="{79A49FC2-358D-46D1-BADD-6CE3D9F3341A}" type="sibTrans" cxnId="{616D5EBE-A10A-4DBD-95E8-121EAC738FF2}">
      <dgm:prSet/>
      <dgm:spPr/>
      <dgm:t>
        <a:bodyPr/>
        <a:lstStyle/>
        <a:p>
          <a:endParaRPr lang="fr-BE"/>
        </a:p>
      </dgm:t>
    </dgm:pt>
    <dgm:pt modelId="{18D8B210-0A02-4E6A-B6FA-618EF8C531A1}">
      <dgm:prSet phldrT="[Texte]"/>
      <dgm:spPr>
        <a:solidFill>
          <a:schemeClr val="accent1">
            <a:lumMod val="60000"/>
            <a:lumOff val="40000"/>
          </a:schemeClr>
        </a:solidFill>
        <a:ln w="38100">
          <a:solidFill>
            <a:schemeClr val="accent1">
              <a:lumMod val="50000"/>
            </a:schemeClr>
          </a:solidFill>
        </a:ln>
      </dgm:spPr>
      <dgm:t>
        <a:bodyPr/>
        <a:lstStyle/>
        <a:p>
          <a:r>
            <a:rPr lang="fr-FR" b="1" u="sng" dirty="0"/>
            <a:t>SND</a:t>
          </a:r>
          <a:endParaRPr lang="fr-BE" b="1" u="sng" dirty="0"/>
        </a:p>
      </dgm:t>
    </dgm:pt>
    <dgm:pt modelId="{A614BC29-1EDB-45F3-A825-96E0220EB60B}" type="parTrans" cxnId="{194FA69C-C70D-44D5-AFA1-DA86DA8AB114}">
      <dgm:prSet/>
      <dgm:spPr/>
      <dgm:t>
        <a:bodyPr/>
        <a:lstStyle/>
        <a:p>
          <a:endParaRPr lang="fr-BE"/>
        </a:p>
      </dgm:t>
    </dgm:pt>
    <dgm:pt modelId="{ED247943-8DBC-42CC-8AF7-4FCD0226CD8F}" type="sibTrans" cxnId="{194FA69C-C70D-44D5-AFA1-DA86DA8AB114}">
      <dgm:prSet/>
      <dgm:spPr/>
      <dgm:t>
        <a:bodyPr/>
        <a:lstStyle/>
        <a:p>
          <a:endParaRPr lang="fr-BE"/>
        </a:p>
      </dgm:t>
    </dgm:pt>
    <dgm:pt modelId="{C0843AA0-AEBA-4E2B-BD56-854C88923796}">
      <dgm:prSet phldrT="[Texte]"/>
      <dgm:spPr>
        <a:solidFill>
          <a:schemeClr val="accent1">
            <a:lumMod val="60000"/>
            <a:lumOff val="40000"/>
          </a:schemeClr>
        </a:solidFill>
        <a:ln w="38100">
          <a:solidFill>
            <a:schemeClr val="accent1">
              <a:lumMod val="50000"/>
            </a:schemeClr>
          </a:solidFill>
        </a:ln>
      </dgm:spPr>
      <dgm:t>
        <a:bodyPr/>
        <a:lstStyle/>
        <a:p>
          <a:r>
            <a:rPr lang="fr-FR" b="1" u="sng" dirty="0"/>
            <a:t>SND</a:t>
          </a:r>
          <a:endParaRPr lang="fr-BE" b="1" u="sng" dirty="0"/>
        </a:p>
      </dgm:t>
    </dgm:pt>
    <dgm:pt modelId="{26D7F9BB-F4B5-4065-8727-00A5B708A2C2}" type="parTrans" cxnId="{C663245A-6830-49D7-A7A7-6AB9870DFBA6}">
      <dgm:prSet/>
      <dgm:spPr/>
      <dgm:t>
        <a:bodyPr/>
        <a:lstStyle/>
        <a:p>
          <a:endParaRPr lang="fr-BE"/>
        </a:p>
      </dgm:t>
    </dgm:pt>
    <dgm:pt modelId="{53AF4C3E-D778-4612-B2EA-8D714B0B6FBB}" type="sibTrans" cxnId="{C663245A-6830-49D7-A7A7-6AB9870DFBA6}">
      <dgm:prSet/>
      <dgm:spPr/>
      <dgm:t>
        <a:bodyPr/>
        <a:lstStyle/>
        <a:p>
          <a:endParaRPr lang="fr-BE"/>
        </a:p>
      </dgm:t>
    </dgm:pt>
    <dgm:pt modelId="{5FA56C6D-5180-4B63-B776-914838910D9E}">
      <dgm:prSet phldrT="[Texte]"/>
      <dgm:spPr>
        <a:solidFill>
          <a:schemeClr val="accent1">
            <a:lumMod val="60000"/>
            <a:lumOff val="40000"/>
          </a:schemeClr>
        </a:solidFill>
        <a:ln w="38100">
          <a:solidFill>
            <a:schemeClr val="accent1">
              <a:lumMod val="50000"/>
            </a:schemeClr>
          </a:solidFill>
        </a:ln>
      </dgm:spPr>
      <dgm:t>
        <a:bodyPr/>
        <a:lstStyle/>
        <a:p>
          <a:r>
            <a:rPr lang="fr-FR" b="1" u="sng" dirty="0"/>
            <a:t>SND</a:t>
          </a:r>
          <a:endParaRPr lang="fr-BE" b="1" u="sng" dirty="0"/>
        </a:p>
      </dgm:t>
    </dgm:pt>
    <dgm:pt modelId="{85B223B5-A031-4137-A076-6E398A4A0242}" type="parTrans" cxnId="{00D64747-3546-423A-8693-D7A77E138316}">
      <dgm:prSet/>
      <dgm:spPr/>
      <dgm:t>
        <a:bodyPr/>
        <a:lstStyle/>
        <a:p>
          <a:endParaRPr lang="fr-BE"/>
        </a:p>
      </dgm:t>
    </dgm:pt>
    <dgm:pt modelId="{3BB05193-EB16-4438-9C70-AFC08F7AA95C}" type="sibTrans" cxnId="{00D64747-3546-423A-8693-D7A77E138316}">
      <dgm:prSet/>
      <dgm:spPr/>
      <dgm:t>
        <a:bodyPr/>
        <a:lstStyle/>
        <a:p>
          <a:endParaRPr lang="fr-BE"/>
        </a:p>
      </dgm:t>
    </dgm:pt>
    <dgm:pt modelId="{5F197049-7915-4D43-A3A9-1D0E0D331140}">
      <dgm:prSet phldrT="[Texte]"/>
      <dgm:spPr>
        <a:solidFill>
          <a:schemeClr val="accent1">
            <a:lumMod val="60000"/>
            <a:lumOff val="40000"/>
          </a:schemeClr>
        </a:solidFill>
        <a:ln w="38100">
          <a:solidFill>
            <a:schemeClr val="accent1">
              <a:lumMod val="50000"/>
            </a:schemeClr>
          </a:solidFill>
        </a:ln>
      </dgm:spPr>
      <dgm:t>
        <a:bodyPr/>
        <a:lstStyle/>
        <a:p>
          <a:r>
            <a:rPr lang="fr-FR" b="1" u="sng" dirty="0"/>
            <a:t>SND</a:t>
          </a:r>
          <a:endParaRPr lang="fr-BE" b="1" u="sng" dirty="0"/>
        </a:p>
      </dgm:t>
    </dgm:pt>
    <dgm:pt modelId="{46924033-B453-4A68-8DDA-EB7633250D08}" type="parTrans" cxnId="{51833677-9418-480F-838A-A7C188E439CE}">
      <dgm:prSet/>
      <dgm:spPr/>
      <dgm:t>
        <a:bodyPr/>
        <a:lstStyle/>
        <a:p>
          <a:endParaRPr lang="fr-BE"/>
        </a:p>
      </dgm:t>
    </dgm:pt>
    <dgm:pt modelId="{9ED1C5D3-2A48-475F-A6E1-835B3A619669}" type="sibTrans" cxnId="{51833677-9418-480F-838A-A7C188E439CE}">
      <dgm:prSet/>
      <dgm:spPr/>
      <dgm:t>
        <a:bodyPr/>
        <a:lstStyle/>
        <a:p>
          <a:endParaRPr lang="fr-BE"/>
        </a:p>
      </dgm:t>
    </dgm:pt>
    <dgm:pt modelId="{2B32E778-98D3-439D-AFF5-4D91DECD739D}">
      <dgm:prSet phldrT="[Texte]"/>
      <dgm:spPr>
        <a:solidFill>
          <a:schemeClr val="accent1">
            <a:lumMod val="60000"/>
            <a:lumOff val="40000"/>
          </a:schemeClr>
        </a:solidFill>
        <a:ln w="38100">
          <a:solidFill>
            <a:schemeClr val="accent1">
              <a:lumMod val="50000"/>
            </a:schemeClr>
          </a:solidFill>
        </a:ln>
      </dgm:spPr>
      <dgm:t>
        <a:bodyPr/>
        <a:lstStyle/>
        <a:p>
          <a:r>
            <a:rPr lang="fr-FR" b="1" u="sng" dirty="0"/>
            <a:t>SND</a:t>
          </a:r>
          <a:endParaRPr lang="fr-BE" b="1" u="sng" dirty="0"/>
        </a:p>
      </dgm:t>
    </dgm:pt>
    <dgm:pt modelId="{4E835196-D4EE-40CE-851D-8B1FC072CF62}" type="parTrans" cxnId="{E6CEFC5C-E706-4713-8726-50C9BB0ED15F}">
      <dgm:prSet/>
      <dgm:spPr/>
      <dgm:t>
        <a:bodyPr/>
        <a:lstStyle/>
        <a:p>
          <a:endParaRPr lang="fr-BE"/>
        </a:p>
      </dgm:t>
    </dgm:pt>
    <dgm:pt modelId="{1A647DB4-F8A1-445E-A41A-B8B93A92E445}" type="sibTrans" cxnId="{E6CEFC5C-E706-4713-8726-50C9BB0ED15F}">
      <dgm:prSet/>
      <dgm:spPr/>
      <dgm:t>
        <a:bodyPr/>
        <a:lstStyle/>
        <a:p>
          <a:endParaRPr lang="fr-BE"/>
        </a:p>
      </dgm:t>
    </dgm:pt>
    <dgm:pt modelId="{440EB84A-470C-43F2-A996-C2A4C08070DB}">
      <dgm:prSet phldrT="[Texte]"/>
      <dgm:spPr>
        <a:solidFill>
          <a:schemeClr val="accent1">
            <a:lumMod val="60000"/>
            <a:lumOff val="40000"/>
          </a:schemeClr>
        </a:solidFill>
      </dgm:spPr>
      <dgm:t>
        <a:bodyPr/>
        <a:lstStyle/>
        <a:p>
          <a:r>
            <a:rPr lang="fr-FR" b="0" u="none" dirty="0"/>
            <a:t>SND</a:t>
          </a:r>
          <a:endParaRPr lang="fr-BE" b="0" u="none" dirty="0"/>
        </a:p>
      </dgm:t>
    </dgm:pt>
    <dgm:pt modelId="{92E6B3FA-14A6-4ACF-AC90-B4EF7A6E3838}" type="parTrans" cxnId="{4CBCD59A-4807-4C85-92E4-3CC6AEF75F9D}">
      <dgm:prSet/>
      <dgm:spPr/>
      <dgm:t>
        <a:bodyPr/>
        <a:lstStyle/>
        <a:p>
          <a:endParaRPr lang="fr-BE"/>
        </a:p>
      </dgm:t>
    </dgm:pt>
    <dgm:pt modelId="{3F350F2A-6616-43A6-9EE8-8568E74B3F84}" type="sibTrans" cxnId="{4CBCD59A-4807-4C85-92E4-3CC6AEF75F9D}">
      <dgm:prSet/>
      <dgm:spPr/>
      <dgm:t>
        <a:bodyPr/>
        <a:lstStyle/>
        <a:p>
          <a:endParaRPr lang="fr-BE"/>
        </a:p>
      </dgm:t>
    </dgm:pt>
    <dgm:pt modelId="{7B58D302-46D1-4FFD-AEFD-0CB75F23A931}">
      <dgm:prSet phldrT="[Texte]"/>
      <dgm:spPr>
        <a:solidFill>
          <a:schemeClr val="accent1">
            <a:lumMod val="60000"/>
            <a:lumOff val="40000"/>
          </a:schemeClr>
        </a:solidFill>
      </dgm:spPr>
      <dgm:t>
        <a:bodyPr/>
        <a:lstStyle/>
        <a:p>
          <a:r>
            <a:rPr lang="fr-FR" dirty="0">
              <a:solidFill>
                <a:schemeClr val="tx1"/>
              </a:solidFill>
            </a:rPr>
            <a:t>MCS</a:t>
          </a:r>
          <a:endParaRPr lang="fr-BE" dirty="0">
            <a:solidFill>
              <a:schemeClr val="tx1"/>
            </a:solidFill>
          </a:endParaRPr>
        </a:p>
      </dgm:t>
    </dgm:pt>
    <dgm:pt modelId="{C38ECCCC-E551-48C6-9E14-4BE1FB0CB520}" type="parTrans" cxnId="{6C856DF6-B0DF-44B7-89CF-F4F0765BD7D4}">
      <dgm:prSet/>
      <dgm:spPr/>
      <dgm:t>
        <a:bodyPr/>
        <a:lstStyle/>
        <a:p>
          <a:endParaRPr lang="fr-BE"/>
        </a:p>
      </dgm:t>
    </dgm:pt>
    <dgm:pt modelId="{A1383F13-F07D-414B-902B-0C6B857BB847}" type="sibTrans" cxnId="{6C856DF6-B0DF-44B7-89CF-F4F0765BD7D4}">
      <dgm:prSet/>
      <dgm:spPr/>
      <dgm:t>
        <a:bodyPr/>
        <a:lstStyle/>
        <a:p>
          <a:endParaRPr lang="fr-BE"/>
        </a:p>
      </dgm:t>
    </dgm:pt>
    <dgm:pt modelId="{1DBA84BD-B1B8-44EB-83FD-18009AB45F14}">
      <dgm:prSet phldrT="[Texte]"/>
      <dgm:spPr>
        <a:solidFill>
          <a:schemeClr val="accent1">
            <a:lumMod val="60000"/>
            <a:lumOff val="40000"/>
          </a:schemeClr>
        </a:solidFill>
      </dgm:spPr>
      <dgm:t>
        <a:bodyPr/>
        <a:lstStyle/>
        <a:p>
          <a:r>
            <a:rPr lang="fr-FR" dirty="0">
              <a:solidFill>
                <a:schemeClr val="tx1"/>
              </a:solidFill>
            </a:rPr>
            <a:t>MCS</a:t>
          </a:r>
          <a:endParaRPr lang="fr-BE" dirty="0">
            <a:solidFill>
              <a:schemeClr val="tx1"/>
            </a:solidFill>
          </a:endParaRPr>
        </a:p>
      </dgm:t>
    </dgm:pt>
    <dgm:pt modelId="{4250BC24-D639-494C-B53A-D4EC337CD3A8}" type="parTrans" cxnId="{6A0055BD-BD3B-420C-B383-D509717DF231}">
      <dgm:prSet/>
      <dgm:spPr/>
      <dgm:t>
        <a:bodyPr/>
        <a:lstStyle/>
        <a:p>
          <a:endParaRPr lang="fr-BE"/>
        </a:p>
      </dgm:t>
    </dgm:pt>
    <dgm:pt modelId="{FBEDFB21-A3C9-4811-8718-8D3AEE323A01}" type="sibTrans" cxnId="{6A0055BD-BD3B-420C-B383-D509717DF231}">
      <dgm:prSet/>
      <dgm:spPr/>
      <dgm:t>
        <a:bodyPr/>
        <a:lstStyle/>
        <a:p>
          <a:endParaRPr lang="fr-BE"/>
        </a:p>
      </dgm:t>
    </dgm:pt>
    <dgm:pt modelId="{54DBE9DD-BC3C-442F-A669-4E32B3BB6870}">
      <dgm:prSet phldrT="[Texte]"/>
      <dgm:spPr>
        <a:solidFill>
          <a:schemeClr val="accent1">
            <a:lumMod val="60000"/>
            <a:lumOff val="40000"/>
          </a:schemeClr>
        </a:solidFill>
      </dgm:spPr>
      <dgm:t>
        <a:bodyPr/>
        <a:lstStyle/>
        <a:p>
          <a:r>
            <a:rPr lang="fr-FR" dirty="0">
              <a:solidFill>
                <a:schemeClr val="tx1"/>
              </a:solidFill>
            </a:rPr>
            <a:t>MCS</a:t>
          </a:r>
          <a:endParaRPr lang="fr-BE" dirty="0">
            <a:solidFill>
              <a:schemeClr val="tx1"/>
            </a:solidFill>
          </a:endParaRPr>
        </a:p>
      </dgm:t>
    </dgm:pt>
    <dgm:pt modelId="{C919636A-2107-40D4-AA85-D5E6969BF662}" type="parTrans" cxnId="{C6AD9624-516B-45CD-B18F-BBD3FB0420E1}">
      <dgm:prSet/>
      <dgm:spPr/>
      <dgm:t>
        <a:bodyPr/>
        <a:lstStyle/>
        <a:p>
          <a:endParaRPr lang="fr-BE"/>
        </a:p>
      </dgm:t>
    </dgm:pt>
    <dgm:pt modelId="{47242667-5B80-4B68-8DAB-32A03E83594F}" type="sibTrans" cxnId="{C6AD9624-516B-45CD-B18F-BBD3FB0420E1}">
      <dgm:prSet/>
      <dgm:spPr/>
      <dgm:t>
        <a:bodyPr/>
        <a:lstStyle/>
        <a:p>
          <a:endParaRPr lang="fr-BE"/>
        </a:p>
      </dgm:t>
    </dgm:pt>
    <dgm:pt modelId="{8EEC48F9-9329-49DA-8974-B158FF5EE7D5}">
      <dgm:prSet phldrT="[Texte]"/>
      <dgm:spPr>
        <a:solidFill>
          <a:schemeClr val="accent1">
            <a:lumMod val="60000"/>
            <a:lumOff val="40000"/>
          </a:schemeClr>
        </a:solidFill>
      </dgm:spPr>
      <dgm:t>
        <a:bodyPr/>
        <a:lstStyle/>
        <a:p>
          <a:r>
            <a:rPr lang="fr-FR" dirty="0">
              <a:solidFill>
                <a:schemeClr val="tx1"/>
              </a:solidFill>
            </a:rPr>
            <a:t>MCS</a:t>
          </a:r>
          <a:endParaRPr lang="fr-BE" dirty="0">
            <a:solidFill>
              <a:schemeClr val="tx1"/>
            </a:solidFill>
          </a:endParaRPr>
        </a:p>
      </dgm:t>
    </dgm:pt>
    <dgm:pt modelId="{89727289-7E01-46C0-A762-F7299B57FEA4}" type="parTrans" cxnId="{83775061-76AA-419E-A0F0-ECF6ACEEE138}">
      <dgm:prSet/>
      <dgm:spPr/>
      <dgm:t>
        <a:bodyPr/>
        <a:lstStyle/>
        <a:p>
          <a:endParaRPr lang="fr-BE"/>
        </a:p>
      </dgm:t>
    </dgm:pt>
    <dgm:pt modelId="{4026A48C-14AA-48B0-A8D9-BABAE7D42789}" type="sibTrans" cxnId="{83775061-76AA-419E-A0F0-ECF6ACEEE138}">
      <dgm:prSet/>
      <dgm:spPr/>
      <dgm:t>
        <a:bodyPr/>
        <a:lstStyle/>
        <a:p>
          <a:endParaRPr lang="fr-BE"/>
        </a:p>
      </dgm:t>
    </dgm:pt>
    <dgm:pt modelId="{1AE18674-BF61-4C8A-A60A-4B4B875F158C}">
      <dgm:prSet phldrT="[Texte]"/>
      <dgm:spPr>
        <a:solidFill>
          <a:schemeClr val="accent1">
            <a:lumMod val="60000"/>
            <a:lumOff val="40000"/>
          </a:schemeClr>
        </a:solidFill>
      </dgm:spPr>
      <dgm:t>
        <a:bodyPr/>
        <a:lstStyle/>
        <a:p>
          <a:r>
            <a:rPr lang="fr-FR" dirty="0"/>
            <a:t>SND</a:t>
          </a:r>
          <a:endParaRPr lang="fr-BE" dirty="0"/>
        </a:p>
      </dgm:t>
    </dgm:pt>
    <dgm:pt modelId="{329A4715-2053-41BF-86EA-F7CEFBF11A03}" type="parTrans" cxnId="{C8916C56-99D1-413F-8098-B5E8656584F2}">
      <dgm:prSet/>
      <dgm:spPr/>
      <dgm:t>
        <a:bodyPr/>
        <a:lstStyle/>
        <a:p>
          <a:endParaRPr lang="fr-BE"/>
        </a:p>
      </dgm:t>
    </dgm:pt>
    <dgm:pt modelId="{D7A0EC61-5652-4AF6-A0D7-8ACB5375CCC1}" type="sibTrans" cxnId="{C8916C56-99D1-413F-8098-B5E8656584F2}">
      <dgm:prSet/>
      <dgm:spPr/>
      <dgm:t>
        <a:bodyPr/>
        <a:lstStyle/>
        <a:p>
          <a:endParaRPr lang="fr-BE"/>
        </a:p>
      </dgm:t>
    </dgm:pt>
    <dgm:pt modelId="{4F0A7775-A10E-4EE6-B618-47EC60961BE0}">
      <dgm:prSet phldrT="[Texte]"/>
      <dgm:spPr>
        <a:solidFill>
          <a:schemeClr val="accent1">
            <a:lumMod val="60000"/>
            <a:lumOff val="40000"/>
          </a:schemeClr>
        </a:solidFill>
      </dgm:spPr>
      <dgm:t>
        <a:bodyPr/>
        <a:lstStyle/>
        <a:p>
          <a:r>
            <a:rPr lang="fr-FR" dirty="0"/>
            <a:t>/</a:t>
          </a:r>
          <a:endParaRPr lang="fr-BE" dirty="0"/>
        </a:p>
      </dgm:t>
    </dgm:pt>
    <dgm:pt modelId="{A10AA095-DE3F-4E46-954F-2A01BF1A1EFF}" type="parTrans" cxnId="{093DF901-8FD6-44E3-ADE3-689636267296}">
      <dgm:prSet/>
      <dgm:spPr/>
      <dgm:t>
        <a:bodyPr/>
        <a:lstStyle/>
        <a:p>
          <a:endParaRPr lang="fr-BE"/>
        </a:p>
      </dgm:t>
    </dgm:pt>
    <dgm:pt modelId="{43D184FA-3760-4D55-A88D-EEB1AB8F1EA5}" type="sibTrans" cxnId="{093DF901-8FD6-44E3-ADE3-689636267296}">
      <dgm:prSet/>
      <dgm:spPr/>
      <dgm:t>
        <a:bodyPr/>
        <a:lstStyle/>
        <a:p>
          <a:endParaRPr lang="fr-BE"/>
        </a:p>
      </dgm:t>
    </dgm:pt>
    <dgm:pt modelId="{066CD2B0-A084-4F8D-BC8C-8E898E489202}">
      <dgm:prSet phldrT="[Texte]"/>
      <dgm:spPr>
        <a:solidFill>
          <a:schemeClr val="accent1">
            <a:lumMod val="60000"/>
            <a:lumOff val="40000"/>
          </a:schemeClr>
        </a:solidFill>
      </dgm:spPr>
      <dgm:t>
        <a:bodyPr/>
        <a:lstStyle/>
        <a:p>
          <a:r>
            <a:rPr lang="fr-FR" dirty="0"/>
            <a:t>/</a:t>
          </a:r>
          <a:endParaRPr lang="fr-BE" dirty="0"/>
        </a:p>
      </dgm:t>
    </dgm:pt>
    <dgm:pt modelId="{D41CA7E0-BCED-4186-863B-E71243DF531B}" type="parTrans" cxnId="{9B9F7CF0-9B52-4A8C-AC56-FE8007931022}">
      <dgm:prSet/>
      <dgm:spPr/>
      <dgm:t>
        <a:bodyPr/>
        <a:lstStyle/>
        <a:p>
          <a:endParaRPr lang="fr-BE"/>
        </a:p>
      </dgm:t>
    </dgm:pt>
    <dgm:pt modelId="{523D3AA8-E970-4197-9FF7-E7491A707BD8}" type="sibTrans" cxnId="{9B9F7CF0-9B52-4A8C-AC56-FE8007931022}">
      <dgm:prSet/>
      <dgm:spPr/>
      <dgm:t>
        <a:bodyPr/>
        <a:lstStyle/>
        <a:p>
          <a:endParaRPr lang="fr-BE"/>
        </a:p>
      </dgm:t>
    </dgm:pt>
    <dgm:pt modelId="{9B5623C6-A675-496D-A195-CCFB607F0181}">
      <dgm:prSet phldrT="[Texte]"/>
      <dgm:spPr>
        <a:solidFill>
          <a:schemeClr val="accent1">
            <a:lumMod val="60000"/>
            <a:lumOff val="40000"/>
          </a:schemeClr>
        </a:solidFill>
      </dgm:spPr>
      <dgm:t>
        <a:bodyPr/>
        <a:lstStyle/>
        <a:p>
          <a:r>
            <a:rPr lang="fr-FR" dirty="0"/>
            <a:t>/</a:t>
          </a:r>
          <a:endParaRPr lang="fr-BE" dirty="0"/>
        </a:p>
      </dgm:t>
    </dgm:pt>
    <dgm:pt modelId="{C653D55B-6845-42D5-962B-9A2D3089E767}" type="parTrans" cxnId="{671F84B9-4EC8-4AB6-A167-2464403B2293}">
      <dgm:prSet/>
      <dgm:spPr/>
      <dgm:t>
        <a:bodyPr/>
        <a:lstStyle/>
        <a:p>
          <a:endParaRPr lang="fr-BE"/>
        </a:p>
      </dgm:t>
    </dgm:pt>
    <dgm:pt modelId="{6A040BB2-AECF-42D5-9049-2FBC1407C4AA}" type="sibTrans" cxnId="{671F84B9-4EC8-4AB6-A167-2464403B2293}">
      <dgm:prSet/>
      <dgm:spPr/>
      <dgm:t>
        <a:bodyPr/>
        <a:lstStyle/>
        <a:p>
          <a:endParaRPr lang="fr-BE"/>
        </a:p>
      </dgm:t>
    </dgm:pt>
    <dgm:pt modelId="{752E2821-9EBA-4359-AEB8-54C8372D3F09}">
      <dgm:prSet phldrT="[Texte]"/>
      <dgm:spPr>
        <a:solidFill>
          <a:schemeClr val="accent1">
            <a:lumMod val="60000"/>
            <a:lumOff val="40000"/>
          </a:schemeClr>
        </a:solidFill>
      </dgm:spPr>
      <dgm:t>
        <a:bodyPr/>
        <a:lstStyle/>
        <a:p>
          <a:r>
            <a:rPr lang="fr-FR" dirty="0"/>
            <a:t>/</a:t>
          </a:r>
          <a:endParaRPr lang="fr-BE" dirty="0"/>
        </a:p>
      </dgm:t>
    </dgm:pt>
    <dgm:pt modelId="{83815C6C-2A3E-48DF-96A3-83C976BDBA74}" type="parTrans" cxnId="{914BA033-4AB3-4D74-9DB7-42D60B588BFE}">
      <dgm:prSet/>
      <dgm:spPr/>
      <dgm:t>
        <a:bodyPr/>
        <a:lstStyle/>
        <a:p>
          <a:endParaRPr lang="fr-BE"/>
        </a:p>
      </dgm:t>
    </dgm:pt>
    <dgm:pt modelId="{2E8A7430-8B69-4D76-8D6F-EDF1B1BBBB9E}" type="sibTrans" cxnId="{914BA033-4AB3-4D74-9DB7-42D60B588BFE}">
      <dgm:prSet/>
      <dgm:spPr/>
      <dgm:t>
        <a:bodyPr/>
        <a:lstStyle/>
        <a:p>
          <a:endParaRPr lang="fr-BE"/>
        </a:p>
      </dgm:t>
    </dgm:pt>
    <dgm:pt modelId="{EC214E2D-35D2-4995-8015-4D89BB665F77}">
      <dgm:prSet phldrT="[Texte]"/>
      <dgm:spPr>
        <a:solidFill>
          <a:schemeClr val="accent1">
            <a:lumMod val="60000"/>
            <a:lumOff val="40000"/>
          </a:schemeClr>
        </a:solidFill>
      </dgm:spPr>
      <dgm:t>
        <a:bodyPr/>
        <a:lstStyle/>
        <a:p>
          <a:r>
            <a:rPr lang="fr-FR" dirty="0"/>
            <a:t>/</a:t>
          </a:r>
          <a:endParaRPr lang="fr-BE" dirty="0"/>
        </a:p>
      </dgm:t>
    </dgm:pt>
    <dgm:pt modelId="{A8B89B0F-D0EB-4376-BFB5-EF55C432F1E4}" type="parTrans" cxnId="{B3A9F2F8-C7D5-4171-9B9C-CA151A5ACBA4}">
      <dgm:prSet/>
      <dgm:spPr/>
      <dgm:t>
        <a:bodyPr/>
        <a:lstStyle/>
        <a:p>
          <a:endParaRPr lang="fr-BE"/>
        </a:p>
      </dgm:t>
    </dgm:pt>
    <dgm:pt modelId="{E2841AAE-B295-4A21-B1A1-D527FFEB5A78}" type="sibTrans" cxnId="{B3A9F2F8-C7D5-4171-9B9C-CA151A5ACBA4}">
      <dgm:prSet/>
      <dgm:spPr/>
      <dgm:t>
        <a:bodyPr/>
        <a:lstStyle/>
        <a:p>
          <a:endParaRPr lang="fr-BE"/>
        </a:p>
      </dgm:t>
    </dgm:pt>
    <dgm:pt modelId="{1802F05B-2A73-46B8-B0FB-0A85FF290D9B}">
      <dgm:prSet phldrT="[Texte]"/>
      <dgm:spPr>
        <a:solidFill>
          <a:schemeClr val="accent1">
            <a:lumMod val="60000"/>
            <a:lumOff val="40000"/>
          </a:schemeClr>
        </a:solidFill>
      </dgm:spPr>
      <dgm:t>
        <a:bodyPr/>
        <a:lstStyle/>
        <a:p>
          <a:r>
            <a:rPr lang="fr-FR" dirty="0"/>
            <a:t>/</a:t>
          </a:r>
          <a:endParaRPr lang="fr-BE" dirty="0"/>
        </a:p>
      </dgm:t>
    </dgm:pt>
    <dgm:pt modelId="{DCFFEEA0-86A4-4024-8ABD-4B5521362F00}" type="parTrans" cxnId="{FA4801C3-329C-4869-9303-E514845543A4}">
      <dgm:prSet/>
      <dgm:spPr/>
      <dgm:t>
        <a:bodyPr/>
        <a:lstStyle/>
        <a:p>
          <a:endParaRPr lang="fr-BE"/>
        </a:p>
      </dgm:t>
    </dgm:pt>
    <dgm:pt modelId="{365A12F8-529D-4AB6-B2BD-2128E94AD0CB}" type="sibTrans" cxnId="{FA4801C3-329C-4869-9303-E514845543A4}">
      <dgm:prSet/>
      <dgm:spPr/>
      <dgm:t>
        <a:bodyPr/>
        <a:lstStyle/>
        <a:p>
          <a:endParaRPr lang="fr-BE"/>
        </a:p>
      </dgm:t>
    </dgm:pt>
    <dgm:pt modelId="{094BC82D-759A-4CCC-8C90-E14E0DEDCB80}">
      <dgm:prSet phldrT="[Texte]"/>
      <dgm:spPr>
        <a:solidFill>
          <a:schemeClr val="accent1">
            <a:lumMod val="60000"/>
            <a:lumOff val="40000"/>
          </a:schemeClr>
        </a:solidFill>
      </dgm:spPr>
      <dgm:t>
        <a:bodyPr/>
        <a:lstStyle/>
        <a:p>
          <a:r>
            <a:rPr lang="fr-FR" dirty="0"/>
            <a:t>/</a:t>
          </a:r>
          <a:endParaRPr lang="fr-BE" dirty="0"/>
        </a:p>
      </dgm:t>
    </dgm:pt>
    <dgm:pt modelId="{6B7BB22A-7D56-4C96-962F-43C064C1BB00}" type="parTrans" cxnId="{ADACAFA0-1F5A-412D-BD3B-B03E0BEFB919}">
      <dgm:prSet/>
      <dgm:spPr/>
      <dgm:t>
        <a:bodyPr/>
        <a:lstStyle/>
        <a:p>
          <a:endParaRPr lang="fr-BE"/>
        </a:p>
      </dgm:t>
    </dgm:pt>
    <dgm:pt modelId="{8C6FD408-A0B7-4E43-8D6B-D20C80DE0C6C}" type="sibTrans" cxnId="{ADACAFA0-1F5A-412D-BD3B-B03E0BEFB919}">
      <dgm:prSet/>
      <dgm:spPr/>
      <dgm:t>
        <a:bodyPr/>
        <a:lstStyle/>
        <a:p>
          <a:endParaRPr lang="fr-BE"/>
        </a:p>
      </dgm:t>
    </dgm:pt>
    <dgm:pt modelId="{8944CFE7-DE9D-4972-838E-D57349DDDDD8}">
      <dgm:prSet phldrT="[Texte]"/>
      <dgm:spPr>
        <a:solidFill>
          <a:schemeClr val="accent1">
            <a:lumMod val="60000"/>
            <a:lumOff val="40000"/>
          </a:schemeClr>
        </a:solidFill>
      </dgm:spPr>
      <dgm:t>
        <a:bodyPr/>
        <a:lstStyle/>
        <a:p>
          <a:r>
            <a:rPr lang="fr-FR" b="0" u="none" dirty="0"/>
            <a:t>SND</a:t>
          </a:r>
          <a:endParaRPr lang="fr-BE" b="0" u="none" dirty="0"/>
        </a:p>
      </dgm:t>
    </dgm:pt>
    <dgm:pt modelId="{7241127D-5CE1-426A-B358-A85A508EFCC8}" type="parTrans" cxnId="{FECAF8A3-C3F2-4E11-992A-DE06EE9A49C5}">
      <dgm:prSet/>
      <dgm:spPr/>
      <dgm:t>
        <a:bodyPr/>
        <a:lstStyle/>
        <a:p>
          <a:endParaRPr lang="fr-BE"/>
        </a:p>
      </dgm:t>
    </dgm:pt>
    <dgm:pt modelId="{4E6AEABB-2289-43B5-98CA-97E7734601E7}" type="sibTrans" cxnId="{FECAF8A3-C3F2-4E11-992A-DE06EE9A49C5}">
      <dgm:prSet/>
      <dgm:spPr/>
      <dgm:t>
        <a:bodyPr/>
        <a:lstStyle/>
        <a:p>
          <a:endParaRPr lang="fr-BE"/>
        </a:p>
      </dgm:t>
    </dgm:pt>
    <dgm:pt modelId="{D36855EE-6FBD-49B7-A0A8-D2136FD08651}">
      <dgm:prSet phldrT="[Texte]"/>
      <dgm:spPr>
        <a:solidFill>
          <a:schemeClr val="accent1">
            <a:lumMod val="60000"/>
            <a:lumOff val="40000"/>
          </a:schemeClr>
        </a:solidFill>
      </dgm:spPr>
      <dgm:t>
        <a:bodyPr/>
        <a:lstStyle/>
        <a:p>
          <a:r>
            <a:rPr lang="fr-FR" b="0" u="none" dirty="0"/>
            <a:t>SND</a:t>
          </a:r>
          <a:endParaRPr lang="fr-BE" b="0" u="none" dirty="0"/>
        </a:p>
      </dgm:t>
    </dgm:pt>
    <dgm:pt modelId="{6B20890F-95C8-41DA-A176-91B3D783FB3E}" type="parTrans" cxnId="{52F3821B-3BA0-4CF8-B2C1-9BBA5A38622E}">
      <dgm:prSet/>
      <dgm:spPr/>
      <dgm:t>
        <a:bodyPr/>
        <a:lstStyle/>
        <a:p>
          <a:endParaRPr lang="fr-BE"/>
        </a:p>
      </dgm:t>
    </dgm:pt>
    <dgm:pt modelId="{D1D066C3-02C8-478F-B7D5-E55F34F416CB}" type="sibTrans" cxnId="{52F3821B-3BA0-4CF8-B2C1-9BBA5A38622E}">
      <dgm:prSet/>
      <dgm:spPr/>
      <dgm:t>
        <a:bodyPr/>
        <a:lstStyle/>
        <a:p>
          <a:endParaRPr lang="fr-BE"/>
        </a:p>
      </dgm:t>
    </dgm:pt>
    <dgm:pt modelId="{696C6F1F-1FD8-487D-B245-91FB21646FE0}">
      <dgm:prSet phldrT="[Texte]"/>
      <dgm:spPr>
        <a:solidFill>
          <a:schemeClr val="accent1">
            <a:lumMod val="60000"/>
            <a:lumOff val="40000"/>
          </a:schemeClr>
        </a:solidFill>
      </dgm:spPr>
      <dgm:t>
        <a:bodyPr/>
        <a:lstStyle/>
        <a:p>
          <a:r>
            <a:rPr lang="fr-FR" b="0" u="none" dirty="0"/>
            <a:t>SND</a:t>
          </a:r>
          <a:endParaRPr lang="fr-BE" b="0" u="none" dirty="0"/>
        </a:p>
      </dgm:t>
    </dgm:pt>
    <dgm:pt modelId="{EE42EB57-ED10-49EA-BBAC-65EADE5CA74A}" type="parTrans" cxnId="{70DCEAAF-C0C6-4BFC-A6E0-DC08BDF4E27F}">
      <dgm:prSet/>
      <dgm:spPr/>
      <dgm:t>
        <a:bodyPr/>
        <a:lstStyle/>
        <a:p>
          <a:endParaRPr lang="fr-BE"/>
        </a:p>
      </dgm:t>
    </dgm:pt>
    <dgm:pt modelId="{E116936A-D0B0-4E00-84D5-79B56A211E0B}" type="sibTrans" cxnId="{70DCEAAF-C0C6-4BFC-A6E0-DC08BDF4E27F}">
      <dgm:prSet/>
      <dgm:spPr/>
      <dgm:t>
        <a:bodyPr/>
        <a:lstStyle/>
        <a:p>
          <a:endParaRPr lang="fr-BE"/>
        </a:p>
      </dgm:t>
    </dgm:pt>
    <dgm:pt modelId="{0B39CDB9-D6C7-40E4-BF03-F8D080E1EF75}">
      <dgm:prSet phldrT="[Texte]"/>
      <dgm:spPr>
        <a:solidFill>
          <a:schemeClr val="accent1">
            <a:lumMod val="60000"/>
            <a:lumOff val="40000"/>
          </a:schemeClr>
        </a:solidFill>
      </dgm:spPr>
      <dgm:t>
        <a:bodyPr/>
        <a:lstStyle/>
        <a:p>
          <a:r>
            <a:rPr lang="fr-FR" dirty="0">
              <a:solidFill>
                <a:schemeClr val="tx1"/>
              </a:solidFill>
            </a:rPr>
            <a:t>MCS</a:t>
          </a:r>
          <a:endParaRPr lang="fr-BE" dirty="0">
            <a:solidFill>
              <a:schemeClr val="tx1"/>
            </a:solidFill>
          </a:endParaRPr>
        </a:p>
      </dgm:t>
    </dgm:pt>
    <dgm:pt modelId="{EB637D96-B5B8-45DF-9BB4-065ECF11D0A8}" type="parTrans" cxnId="{D91D67AC-A2FF-460F-AB7D-9200B3299B37}">
      <dgm:prSet/>
      <dgm:spPr/>
      <dgm:t>
        <a:bodyPr/>
        <a:lstStyle/>
        <a:p>
          <a:endParaRPr lang="fr-BE"/>
        </a:p>
      </dgm:t>
    </dgm:pt>
    <dgm:pt modelId="{348E0327-B950-424B-9815-9CED806F6ADF}" type="sibTrans" cxnId="{D91D67AC-A2FF-460F-AB7D-9200B3299B37}">
      <dgm:prSet/>
      <dgm:spPr/>
      <dgm:t>
        <a:bodyPr/>
        <a:lstStyle/>
        <a:p>
          <a:endParaRPr lang="fr-BE"/>
        </a:p>
      </dgm:t>
    </dgm:pt>
    <dgm:pt modelId="{DADC2D96-9CE9-4B07-82A9-6686AEC36964}">
      <dgm:prSet phldrT="[Texte]"/>
      <dgm:spPr>
        <a:solidFill>
          <a:schemeClr val="accent1">
            <a:lumMod val="60000"/>
            <a:lumOff val="40000"/>
          </a:schemeClr>
        </a:solidFill>
      </dgm:spPr>
      <dgm:t>
        <a:bodyPr/>
        <a:lstStyle/>
        <a:p>
          <a:r>
            <a:rPr lang="fr-FR" dirty="0">
              <a:solidFill>
                <a:schemeClr val="tx1"/>
              </a:solidFill>
            </a:rPr>
            <a:t>MCS</a:t>
          </a:r>
          <a:endParaRPr lang="fr-BE" dirty="0">
            <a:solidFill>
              <a:schemeClr val="tx1"/>
            </a:solidFill>
          </a:endParaRPr>
        </a:p>
      </dgm:t>
    </dgm:pt>
    <dgm:pt modelId="{40C81036-892E-4B32-91A2-B881FD11C847}" type="parTrans" cxnId="{75616B50-952B-4F05-9E8B-5995D6F5A423}">
      <dgm:prSet/>
      <dgm:spPr/>
      <dgm:t>
        <a:bodyPr/>
        <a:lstStyle/>
        <a:p>
          <a:endParaRPr lang="fr-BE"/>
        </a:p>
      </dgm:t>
    </dgm:pt>
    <dgm:pt modelId="{9622A077-6D3F-4065-A046-1F6636B813F0}" type="sibTrans" cxnId="{75616B50-952B-4F05-9E8B-5995D6F5A423}">
      <dgm:prSet/>
      <dgm:spPr/>
      <dgm:t>
        <a:bodyPr/>
        <a:lstStyle/>
        <a:p>
          <a:endParaRPr lang="fr-BE"/>
        </a:p>
      </dgm:t>
    </dgm:pt>
    <dgm:pt modelId="{A2D6933D-13D2-4D93-9CB2-56F6FC95C76C}">
      <dgm:prSet phldrT="[Texte]"/>
      <dgm:spPr>
        <a:solidFill>
          <a:schemeClr val="accent1">
            <a:lumMod val="60000"/>
            <a:lumOff val="40000"/>
          </a:schemeClr>
        </a:solidFill>
      </dgm:spPr>
      <dgm:t>
        <a:bodyPr/>
        <a:lstStyle/>
        <a:p>
          <a:r>
            <a:rPr lang="fr-FR" dirty="0">
              <a:solidFill>
                <a:schemeClr val="tx1"/>
              </a:solidFill>
            </a:rPr>
            <a:t>MCS</a:t>
          </a:r>
          <a:endParaRPr lang="fr-BE" dirty="0">
            <a:solidFill>
              <a:schemeClr val="tx1"/>
            </a:solidFill>
          </a:endParaRPr>
        </a:p>
      </dgm:t>
    </dgm:pt>
    <dgm:pt modelId="{ADE48A9E-6E80-46D1-ACBF-C44E14193D3C}" type="parTrans" cxnId="{BD53A613-7231-433C-B2D5-30BA0170DE7A}">
      <dgm:prSet/>
      <dgm:spPr/>
      <dgm:t>
        <a:bodyPr/>
        <a:lstStyle/>
        <a:p>
          <a:endParaRPr lang="fr-BE"/>
        </a:p>
      </dgm:t>
    </dgm:pt>
    <dgm:pt modelId="{ED1CB362-7541-437E-8912-6DAA86AF9309}" type="sibTrans" cxnId="{BD53A613-7231-433C-B2D5-30BA0170DE7A}">
      <dgm:prSet/>
      <dgm:spPr/>
      <dgm:t>
        <a:bodyPr/>
        <a:lstStyle/>
        <a:p>
          <a:endParaRPr lang="fr-BE"/>
        </a:p>
      </dgm:t>
    </dgm:pt>
    <dgm:pt modelId="{2394417E-B764-46CC-AF7B-2056FE1A07BB}">
      <dgm:prSet phldrT="[Texte]"/>
      <dgm:spPr>
        <a:solidFill>
          <a:schemeClr val="accent1">
            <a:lumMod val="60000"/>
            <a:lumOff val="40000"/>
          </a:schemeClr>
        </a:solidFill>
      </dgm:spPr>
      <dgm:t>
        <a:bodyPr/>
        <a:lstStyle/>
        <a:p>
          <a:r>
            <a:rPr lang="fr-FR" dirty="0">
              <a:solidFill>
                <a:schemeClr val="tx1"/>
              </a:solidFill>
            </a:rPr>
            <a:t>MCS</a:t>
          </a:r>
          <a:endParaRPr lang="fr-BE" dirty="0">
            <a:solidFill>
              <a:schemeClr val="tx1"/>
            </a:solidFill>
          </a:endParaRPr>
        </a:p>
      </dgm:t>
    </dgm:pt>
    <dgm:pt modelId="{EFEF013C-0C3E-4A31-A05E-1383A12925F7}" type="parTrans" cxnId="{13281805-503A-401B-B466-EBEA10E9BC14}">
      <dgm:prSet/>
      <dgm:spPr/>
      <dgm:t>
        <a:bodyPr/>
        <a:lstStyle/>
        <a:p>
          <a:endParaRPr lang="fr-BE"/>
        </a:p>
      </dgm:t>
    </dgm:pt>
    <dgm:pt modelId="{68A20078-201F-493B-823E-34CD6C06F86C}" type="sibTrans" cxnId="{13281805-503A-401B-B466-EBEA10E9BC14}">
      <dgm:prSet/>
      <dgm:spPr/>
      <dgm:t>
        <a:bodyPr/>
        <a:lstStyle/>
        <a:p>
          <a:endParaRPr lang="fr-BE"/>
        </a:p>
      </dgm:t>
    </dgm:pt>
    <dgm:pt modelId="{4CC15CE7-CEBF-42B9-9E07-279124C4FAA0}">
      <dgm:prSet phldrT="[Texte]"/>
      <dgm:spPr>
        <a:solidFill>
          <a:schemeClr val="accent1">
            <a:lumMod val="60000"/>
            <a:lumOff val="40000"/>
          </a:schemeClr>
        </a:solidFill>
      </dgm:spPr>
      <dgm:t>
        <a:bodyPr/>
        <a:lstStyle/>
        <a:p>
          <a:r>
            <a:rPr lang="fr-FR" dirty="0">
              <a:solidFill>
                <a:schemeClr val="tx1"/>
              </a:solidFill>
            </a:rPr>
            <a:t>MCS</a:t>
          </a:r>
          <a:endParaRPr lang="fr-BE" dirty="0">
            <a:solidFill>
              <a:schemeClr val="tx1"/>
            </a:solidFill>
          </a:endParaRPr>
        </a:p>
      </dgm:t>
    </dgm:pt>
    <dgm:pt modelId="{E2A52A91-9BB2-4920-BE9C-988FCF0AC75C}" type="parTrans" cxnId="{388B55AA-6A8C-4A89-9619-378669AE5114}">
      <dgm:prSet/>
      <dgm:spPr/>
      <dgm:t>
        <a:bodyPr/>
        <a:lstStyle/>
        <a:p>
          <a:endParaRPr lang="fr-BE"/>
        </a:p>
      </dgm:t>
    </dgm:pt>
    <dgm:pt modelId="{010A54BD-A849-4D0C-B2DC-C3F70B1C1142}" type="sibTrans" cxnId="{388B55AA-6A8C-4A89-9619-378669AE5114}">
      <dgm:prSet/>
      <dgm:spPr/>
      <dgm:t>
        <a:bodyPr/>
        <a:lstStyle/>
        <a:p>
          <a:endParaRPr lang="fr-BE"/>
        </a:p>
      </dgm:t>
    </dgm:pt>
    <dgm:pt modelId="{0234C985-B282-4362-8D09-7728202E746E}" type="pres">
      <dgm:prSet presAssocID="{B17AA497-F021-48A0-B4EF-2D4FFF00FE9D}" presName="diagram" presStyleCnt="0">
        <dgm:presLayoutVars>
          <dgm:dir/>
          <dgm:resizeHandles val="exact"/>
        </dgm:presLayoutVars>
      </dgm:prSet>
      <dgm:spPr/>
    </dgm:pt>
    <dgm:pt modelId="{2C84D9D9-4777-4F69-B5A0-F5DCFC580248}" type="pres">
      <dgm:prSet presAssocID="{D65CEBA4-B4A1-4AFC-964B-7077BA2ACA78}" presName="node" presStyleLbl="node1" presStyleIdx="0" presStyleCnt="27" custLinFactNeighborX="80" custLinFactNeighborY="1250">
        <dgm:presLayoutVars>
          <dgm:bulletEnabled val="1"/>
        </dgm:presLayoutVars>
      </dgm:prSet>
      <dgm:spPr/>
    </dgm:pt>
    <dgm:pt modelId="{E35BABD6-EBA7-455C-97B1-AB3A77916A94}" type="pres">
      <dgm:prSet presAssocID="{79A49FC2-358D-46D1-BADD-6CE3D9F3341A}" presName="sibTrans" presStyleCnt="0"/>
      <dgm:spPr/>
    </dgm:pt>
    <dgm:pt modelId="{AAAF855B-702F-4566-894A-7D523F46A8B9}" type="pres">
      <dgm:prSet presAssocID="{18D8B210-0A02-4E6A-B6FA-618EF8C531A1}" presName="node" presStyleLbl="node1" presStyleIdx="1" presStyleCnt="27" custLinFactNeighborX="80" custLinFactNeighborY="1250">
        <dgm:presLayoutVars>
          <dgm:bulletEnabled val="1"/>
        </dgm:presLayoutVars>
      </dgm:prSet>
      <dgm:spPr/>
    </dgm:pt>
    <dgm:pt modelId="{3ED821F6-9223-4FC0-B907-04084FE6FC02}" type="pres">
      <dgm:prSet presAssocID="{ED247943-8DBC-42CC-8AF7-4FCD0226CD8F}" presName="sibTrans" presStyleCnt="0"/>
      <dgm:spPr/>
    </dgm:pt>
    <dgm:pt modelId="{1B95B54D-6EAE-4E8A-A458-FF9392F9135D}" type="pres">
      <dgm:prSet presAssocID="{C0843AA0-AEBA-4E2B-BD56-854C88923796}" presName="node" presStyleLbl="node1" presStyleIdx="2" presStyleCnt="27" custLinFactNeighborX="80" custLinFactNeighborY="1250">
        <dgm:presLayoutVars>
          <dgm:bulletEnabled val="1"/>
        </dgm:presLayoutVars>
      </dgm:prSet>
      <dgm:spPr/>
    </dgm:pt>
    <dgm:pt modelId="{677D8523-9918-4DF6-8617-FF93F92154F2}" type="pres">
      <dgm:prSet presAssocID="{53AF4C3E-D778-4612-B2EA-8D714B0B6FBB}" presName="sibTrans" presStyleCnt="0"/>
      <dgm:spPr/>
    </dgm:pt>
    <dgm:pt modelId="{92E44DAB-DFAF-4C1A-83C0-BACF64552BF0}" type="pres">
      <dgm:prSet presAssocID="{5FA56C6D-5180-4B63-B776-914838910D9E}" presName="node" presStyleLbl="node1" presStyleIdx="3" presStyleCnt="27" custLinFactNeighborX="80" custLinFactNeighborY="1250">
        <dgm:presLayoutVars>
          <dgm:bulletEnabled val="1"/>
        </dgm:presLayoutVars>
      </dgm:prSet>
      <dgm:spPr/>
    </dgm:pt>
    <dgm:pt modelId="{C81E4EE5-32EC-4248-9B0A-AC407D27ADDE}" type="pres">
      <dgm:prSet presAssocID="{3BB05193-EB16-4438-9C70-AFC08F7AA95C}" presName="sibTrans" presStyleCnt="0"/>
      <dgm:spPr/>
    </dgm:pt>
    <dgm:pt modelId="{C86D4FE6-C787-4501-9CF1-4C52707CFF10}" type="pres">
      <dgm:prSet presAssocID="{5F197049-7915-4D43-A3A9-1D0E0D331140}" presName="node" presStyleLbl="node1" presStyleIdx="4" presStyleCnt="27" custLinFactNeighborX="80" custLinFactNeighborY="1250">
        <dgm:presLayoutVars>
          <dgm:bulletEnabled val="1"/>
        </dgm:presLayoutVars>
      </dgm:prSet>
      <dgm:spPr/>
    </dgm:pt>
    <dgm:pt modelId="{9F46539E-DFA3-4690-B532-2B53BD992513}" type="pres">
      <dgm:prSet presAssocID="{9ED1C5D3-2A48-475F-A6E1-835B3A619669}" presName="sibTrans" presStyleCnt="0"/>
      <dgm:spPr/>
    </dgm:pt>
    <dgm:pt modelId="{B9C35521-FF71-4E31-B164-135BF96116FE}" type="pres">
      <dgm:prSet presAssocID="{2B32E778-98D3-439D-AFF5-4D91DECD739D}" presName="node" presStyleLbl="node1" presStyleIdx="5" presStyleCnt="27" custLinFactNeighborX="80" custLinFactNeighborY="1250">
        <dgm:presLayoutVars>
          <dgm:bulletEnabled val="1"/>
        </dgm:presLayoutVars>
      </dgm:prSet>
      <dgm:spPr/>
    </dgm:pt>
    <dgm:pt modelId="{A732C143-B204-4562-807D-EF213F5AA355}" type="pres">
      <dgm:prSet presAssocID="{1A647DB4-F8A1-445E-A41A-B8B93A92E445}" presName="sibTrans" presStyleCnt="0"/>
      <dgm:spPr/>
    </dgm:pt>
    <dgm:pt modelId="{B1BE9E92-2DAC-4C3F-B0C3-9FAEF9927DDF}" type="pres">
      <dgm:prSet presAssocID="{440EB84A-470C-43F2-A996-C2A4C08070DB}" presName="node" presStyleLbl="node1" presStyleIdx="6" presStyleCnt="27" custLinFactNeighborX="80" custLinFactNeighborY="1250">
        <dgm:presLayoutVars>
          <dgm:bulletEnabled val="1"/>
        </dgm:presLayoutVars>
      </dgm:prSet>
      <dgm:spPr/>
    </dgm:pt>
    <dgm:pt modelId="{0C0AA58B-BDE2-4B69-9511-22F2BC0D3731}" type="pres">
      <dgm:prSet presAssocID="{3F350F2A-6616-43A6-9EE8-8568E74B3F84}" presName="sibTrans" presStyleCnt="0"/>
      <dgm:spPr/>
    </dgm:pt>
    <dgm:pt modelId="{89C6A312-420A-49E8-AB03-AA60DE23570A}" type="pres">
      <dgm:prSet presAssocID="{8944CFE7-DE9D-4972-838E-D57349DDDDD8}" presName="node" presStyleLbl="node1" presStyleIdx="7" presStyleCnt="27" custLinFactNeighborX="80" custLinFactNeighborY="1250">
        <dgm:presLayoutVars>
          <dgm:bulletEnabled val="1"/>
        </dgm:presLayoutVars>
      </dgm:prSet>
      <dgm:spPr/>
    </dgm:pt>
    <dgm:pt modelId="{55A2E6B0-698E-427D-8854-FF545061A5CB}" type="pres">
      <dgm:prSet presAssocID="{4E6AEABB-2289-43B5-98CA-97E7734601E7}" presName="sibTrans" presStyleCnt="0"/>
      <dgm:spPr/>
    </dgm:pt>
    <dgm:pt modelId="{595AC0EA-0EB0-4DA6-94D3-3A5AF4CE11FD}" type="pres">
      <dgm:prSet presAssocID="{D36855EE-6FBD-49B7-A0A8-D2136FD08651}" presName="node" presStyleLbl="node1" presStyleIdx="8" presStyleCnt="27" custLinFactNeighborX="80" custLinFactNeighborY="1250">
        <dgm:presLayoutVars>
          <dgm:bulletEnabled val="1"/>
        </dgm:presLayoutVars>
      </dgm:prSet>
      <dgm:spPr/>
    </dgm:pt>
    <dgm:pt modelId="{788EE1CB-FDF3-432D-956A-8E6602F1595E}" type="pres">
      <dgm:prSet presAssocID="{D1D066C3-02C8-478F-B7D5-E55F34F416CB}" presName="sibTrans" presStyleCnt="0"/>
      <dgm:spPr/>
    </dgm:pt>
    <dgm:pt modelId="{3F32F8C3-8178-40FE-A712-851BEBD238F4}" type="pres">
      <dgm:prSet presAssocID="{696C6F1F-1FD8-487D-B245-91FB21646FE0}" presName="node" presStyleLbl="node1" presStyleIdx="9" presStyleCnt="27" custLinFactNeighborX="80" custLinFactNeighborY="1250">
        <dgm:presLayoutVars>
          <dgm:bulletEnabled val="1"/>
        </dgm:presLayoutVars>
      </dgm:prSet>
      <dgm:spPr/>
    </dgm:pt>
    <dgm:pt modelId="{F1FFF866-036C-4CC8-AC0B-15AA833AD087}" type="pres">
      <dgm:prSet presAssocID="{E116936A-D0B0-4E00-84D5-79B56A211E0B}" presName="sibTrans" presStyleCnt="0"/>
      <dgm:spPr/>
    </dgm:pt>
    <dgm:pt modelId="{4354C42E-44D5-4290-BE52-D0FE38F38F12}" type="pres">
      <dgm:prSet presAssocID="{0B39CDB9-D6C7-40E4-BF03-F8D080E1EF75}" presName="node" presStyleLbl="node1" presStyleIdx="10" presStyleCnt="27" custLinFactNeighborX="80" custLinFactNeighborY="1250">
        <dgm:presLayoutVars>
          <dgm:bulletEnabled val="1"/>
        </dgm:presLayoutVars>
      </dgm:prSet>
      <dgm:spPr/>
    </dgm:pt>
    <dgm:pt modelId="{CFA88DD8-7C8D-4104-9A82-18FFDED00483}" type="pres">
      <dgm:prSet presAssocID="{348E0327-B950-424B-9815-9CED806F6ADF}" presName="sibTrans" presStyleCnt="0"/>
      <dgm:spPr/>
    </dgm:pt>
    <dgm:pt modelId="{27FBBD16-6BD1-4F3D-A3C9-CCB48E5B7C5F}" type="pres">
      <dgm:prSet presAssocID="{DADC2D96-9CE9-4B07-82A9-6686AEC36964}" presName="node" presStyleLbl="node1" presStyleIdx="11" presStyleCnt="27" custLinFactNeighborX="80" custLinFactNeighborY="1250">
        <dgm:presLayoutVars>
          <dgm:bulletEnabled val="1"/>
        </dgm:presLayoutVars>
      </dgm:prSet>
      <dgm:spPr/>
    </dgm:pt>
    <dgm:pt modelId="{09E9256E-BCE2-4BF2-8ED3-998FED5DC0F9}" type="pres">
      <dgm:prSet presAssocID="{9622A077-6D3F-4065-A046-1F6636B813F0}" presName="sibTrans" presStyleCnt="0"/>
      <dgm:spPr/>
    </dgm:pt>
    <dgm:pt modelId="{EE2E79C5-93AA-4BEE-AD16-758194E6B447}" type="pres">
      <dgm:prSet presAssocID="{A2D6933D-13D2-4D93-9CB2-56F6FC95C76C}" presName="node" presStyleLbl="node1" presStyleIdx="12" presStyleCnt="27" custLinFactNeighborX="80" custLinFactNeighborY="1250">
        <dgm:presLayoutVars>
          <dgm:bulletEnabled val="1"/>
        </dgm:presLayoutVars>
      </dgm:prSet>
      <dgm:spPr/>
    </dgm:pt>
    <dgm:pt modelId="{01C8D5F8-7427-4043-BC84-F549207B46EF}" type="pres">
      <dgm:prSet presAssocID="{ED1CB362-7541-437E-8912-6DAA86AF9309}" presName="sibTrans" presStyleCnt="0"/>
      <dgm:spPr/>
    </dgm:pt>
    <dgm:pt modelId="{24C4D6FB-9FEC-46B5-BC82-5F12893EDBF9}" type="pres">
      <dgm:prSet presAssocID="{2394417E-B764-46CC-AF7B-2056FE1A07BB}" presName="node" presStyleLbl="node1" presStyleIdx="13" presStyleCnt="27" custLinFactNeighborX="80" custLinFactNeighborY="1250">
        <dgm:presLayoutVars>
          <dgm:bulletEnabled val="1"/>
        </dgm:presLayoutVars>
      </dgm:prSet>
      <dgm:spPr/>
    </dgm:pt>
    <dgm:pt modelId="{E9440FEE-ABE6-4998-865E-540B9AB1775C}" type="pres">
      <dgm:prSet presAssocID="{68A20078-201F-493B-823E-34CD6C06F86C}" presName="sibTrans" presStyleCnt="0"/>
      <dgm:spPr/>
    </dgm:pt>
    <dgm:pt modelId="{AC296879-2BFA-4D32-8590-9C8F96147A1B}" type="pres">
      <dgm:prSet presAssocID="{4CC15CE7-CEBF-42B9-9E07-279124C4FAA0}" presName="node" presStyleLbl="node1" presStyleIdx="14" presStyleCnt="27" custLinFactNeighborX="1" custLinFactNeighborY="625">
        <dgm:presLayoutVars>
          <dgm:bulletEnabled val="1"/>
        </dgm:presLayoutVars>
      </dgm:prSet>
      <dgm:spPr/>
    </dgm:pt>
    <dgm:pt modelId="{349D1D01-F265-4F45-90D6-EF94CFAC733F}" type="pres">
      <dgm:prSet presAssocID="{010A54BD-A849-4D0C-B2DC-C3F70B1C1142}" presName="sibTrans" presStyleCnt="0"/>
      <dgm:spPr/>
    </dgm:pt>
    <dgm:pt modelId="{A832BF6A-CE7A-44E1-B022-BE2288A90DF2}" type="pres">
      <dgm:prSet presAssocID="{7B58D302-46D1-4FFD-AEFD-0CB75F23A931}" presName="node" presStyleLbl="node1" presStyleIdx="15" presStyleCnt="27">
        <dgm:presLayoutVars>
          <dgm:bulletEnabled val="1"/>
        </dgm:presLayoutVars>
      </dgm:prSet>
      <dgm:spPr/>
    </dgm:pt>
    <dgm:pt modelId="{615C1D8E-5BA8-4E8C-B5A3-E424F06C878F}" type="pres">
      <dgm:prSet presAssocID="{A1383F13-F07D-414B-902B-0C6B857BB847}" presName="sibTrans" presStyleCnt="0"/>
      <dgm:spPr/>
    </dgm:pt>
    <dgm:pt modelId="{7B24A558-DABB-4AA8-9B99-F3E1F8511825}" type="pres">
      <dgm:prSet presAssocID="{1DBA84BD-B1B8-44EB-83FD-18009AB45F14}" presName="node" presStyleLbl="node1" presStyleIdx="16" presStyleCnt="27">
        <dgm:presLayoutVars>
          <dgm:bulletEnabled val="1"/>
        </dgm:presLayoutVars>
      </dgm:prSet>
      <dgm:spPr/>
    </dgm:pt>
    <dgm:pt modelId="{B746403D-F2EB-4EC6-BBE1-F68EA72DE365}" type="pres">
      <dgm:prSet presAssocID="{FBEDFB21-A3C9-4811-8718-8D3AEE323A01}" presName="sibTrans" presStyleCnt="0"/>
      <dgm:spPr/>
    </dgm:pt>
    <dgm:pt modelId="{5D122EA8-6D21-4728-8C74-3C175E941D81}" type="pres">
      <dgm:prSet presAssocID="{54DBE9DD-BC3C-442F-A669-4E32B3BB6870}" presName="node" presStyleLbl="node1" presStyleIdx="17" presStyleCnt="27">
        <dgm:presLayoutVars>
          <dgm:bulletEnabled val="1"/>
        </dgm:presLayoutVars>
      </dgm:prSet>
      <dgm:spPr/>
    </dgm:pt>
    <dgm:pt modelId="{8C049767-76EE-4A7B-9457-D12535742B0D}" type="pres">
      <dgm:prSet presAssocID="{47242667-5B80-4B68-8DAB-32A03E83594F}" presName="sibTrans" presStyleCnt="0"/>
      <dgm:spPr/>
    </dgm:pt>
    <dgm:pt modelId="{59D49BA5-F103-4F9F-85D8-8964A436BC20}" type="pres">
      <dgm:prSet presAssocID="{8EEC48F9-9329-49DA-8974-B158FF5EE7D5}" presName="node" presStyleLbl="node1" presStyleIdx="18" presStyleCnt="27">
        <dgm:presLayoutVars>
          <dgm:bulletEnabled val="1"/>
        </dgm:presLayoutVars>
      </dgm:prSet>
      <dgm:spPr/>
    </dgm:pt>
    <dgm:pt modelId="{49992A93-A032-48AA-9FD4-2B78014FB414}" type="pres">
      <dgm:prSet presAssocID="{4026A48C-14AA-48B0-A8D9-BABAE7D42789}" presName="sibTrans" presStyleCnt="0"/>
      <dgm:spPr/>
    </dgm:pt>
    <dgm:pt modelId="{0D708FB5-2B2D-4C1C-A2FF-E3C818A0561B}" type="pres">
      <dgm:prSet presAssocID="{1AE18674-BF61-4C8A-A60A-4B4B875F158C}" presName="node" presStyleLbl="node1" presStyleIdx="19" presStyleCnt="27">
        <dgm:presLayoutVars>
          <dgm:bulletEnabled val="1"/>
        </dgm:presLayoutVars>
      </dgm:prSet>
      <dgm:spPr/>
    </dgm:pt>
    <dgm:pt modelId="{CB7258FF-1FDB-4AC8-91A3-383DCEDF0240}" type="pres">
      <dgm:prSet presAssocID="{D7A0EC61-5652-4AF6-A0D7-8ACB5375CCC1}" presName="sibTrans" presStyleCnt="0"/>
      <dgm:spPr/>
    </dgm:pt>
    <dgm:pt modelId="{E6296EC3-B608-456A-9DB1-AD1A24AFCB8E}" type="pres">
      <dgm:prSet presAssocID="{4F0A7775-A10E-4EE6-B618-47EC60961BE0}" presName="node" presStyleLbl="node1" presStyleIdx="20" presStyleCnt="27">
        <dgm:presLayoutVars>
          <dgm:bulletEnabled val="1"/>
        </dgm:presLayoutVars>
      </dgm:prSet>
      <dgm:spPr/>
    </dgm:pt>
    <dgm:pt modelId="{7A75E289-676B-456F-9BBE-ACEDF0A2A910}" type="pres">
      <dgm:prSet presAssocID="{43D184FA-3760-4D55-A88D-EEB1AB8F1EA5}" presName="sibTrans" presStyleCnt="0"/>
      <dgm:spPr/>
    </dgm:pt>
    <dgm:pt modelId="{26D1E480-C04A-4EC5-8A27-96F139D3E07E}" type="pres">
      <dgm:prSet presAssocID="{066CD2B0-A084-4F8D-BC8C-8E898E489202}" presName="node" presStyleLbl="node1" presStyleIdx="21" presStyleCnt="27">
        <dgm:presLayoutVars>
          <dgm:bulletEnabled val="1"/>
        </dgm:presLayoutVars>
      </dgm:prSet>
      <dgm:spPr/>
    </dgm:pt>
    <dgm:pt modelId="{63E0277D-5AF2-43B6-9F88-D2BFD4AE4103}" type="pres">
      <dgm:prSet presAssocID="{523D3AA8-E970-4197-9FF7-E7491A707BD8}" presName="sibTrans" presStyleCnt="0"/>
      <dgm:spPr/>
    </dgm:pt>
    <dgm:pt modelId="{78CBDAC7-5AEB-42C3-BB24-3C4DED969CA0}" type="pres">
      <dgm:prSet presAssocID="{9B5623C6-A675-496D-A195-CCFB607F0181}" presName="node" presStyleLbl="node1" presStyleIdx="22" presStyleCnt="27">
        <dgm:presLayoutVars>
          <dgm:bulletEnabled val="1"/>
        </dgm:presLayoutVars>
      </dgm:prSet>
      <dgm:spPr/>
    </dgm:pt>
    <dgm:pt modelId="{6F1E374B-471C-4D04-92A9-AA5C7BCCBE5F}" type="pres">
      <dgm:prSet presAssocID="{6A040BB2-AECF-42D5-9049-2FBC1407C4AA}" presName="sibTrans" presStyleCnt="0"/>
      <dgm:spPr/>
    </dgm:pt>
    <dgm:pt modelId="{2D72A6B7-3663-49C4-ACAC-4CA64738FA74}" type="pres">
      <dgm:prSet presAssocID="{752E2821-9EBA-4359-AEB8-54C8372D3F09}" presName="node" presStyleLbl="node1" presStyleIdx="23" presStyleCnt="27">
        <dgm:presLayoutVars>
          <dgm:bulletEnabled val="1"/>
        </dgm:presLayoutVars>
      </dgm:prSet>
      <dgm:spPr/>
    </dgm:pt>
    <dgm:pt modelId="{601E882B-CD63-482E-8AF1-AD3BCB683AE0}" type="pres">
      <dgm:prSet presAssocID="{2E8A7430-8B69-4D76-8D6F-EDF1B1BBBB9E}" presName="sibTrans" presStyleCnt="0"/>
      <dgm:spPr/>
    </dgm:pt>
    <dgm:pt modelId="{F4288BD8-B943-49C7-8D69-AE24708F43F0}" type="pres">
      <dgm:prSet presAssocID="{EC214E2D-35D2-4995-8015-4D89BB665F77}" presName="node" presStyleLbl="node1" presStyleIdx="24" presStyleCnt="27">
        <dgm:presLayoutVars>
          <dgm:bulletEnabled val="1"/>
        </dgm:presLayoutVars>
      </dgm:prSet>
      <dgm:spPr/>
    </dgm:pt>
    <dgm:pt modelId="{CCD844C5-F195-4261-A6A3-B9C998525F9D}" type="pres">
      <dgm:prSet presAssocID="{E2841AAE-B295-4A21-B1A1-D527FFEB5A78}" presName="sibTrans" presStyleCnt="0"/>
      <dgm:spPr/>
    </dgm:pt>
    <dgm:pt modelId="{87D5B5B8-1584-41EA-ABB0-D23B66BFD7B6}" type="pres">
      <dgm:prSet presAssocID="{1802F05B-2A73-46B8-B0FB-0A85FF290D9B}" presName="node" presStyleLbl="node1" presStyleIdx="25" presStyleCnt="27">
        <dgm:presLayoutVars>
          <dgm:bulletEnabled val="1"/>
        </dgm:presLayoutVars>
      </dgm:prSet>
      <dgm:spPr/>
    </dgm:pt>
    <dgm:pt modelId="{640C12E1-602C-4056-A230-15086AE9A4C8}" type="pres">
      <dgm:prSet presAssocID="{365A12F8-529D-4AB6-B2BD-2128E94AD0CB}" presName="sibTrans" presStyleCnt="0"/>
      <dgm:spPr/>
    </dgm:pt>
    <dgm:pt modelId="{19E79850-E24C-4461-A546-5803E5756A0A}" type="pres">
      <dgm:prSet presAssocID="{094BC82D-759A-4CCC-8C90-E14E0DEDCB80}" presName="node" presStyleLbl="node1" presStyleIdx="26" presStyleCnt="27">
        <dgm:presLayoutVars>
          <dgm:bulletEnabled val="1"/>
        </dgm:presLayoutVars>
      </dgm:prSet>
      <dgm:spPr/>
    </dgm:pt>
  </dgm:ptLst>
  <dgm:cxnLst>
    <dgm:cxn modelId="{093DF901-8FD6-44E3-ADE3-689636267296}" srcId="{B17AA497-F021-48A0-B4EF-2D4FFF00FE9D}" destId="{4F0A7775-A10E-4EE6-B618-47EC60961BE0}" srcOrd="20" destOrd="0" parTransId="{A10AA095-DE3F-4E46-954F-2A01BF1A1EFF}" sibTransId="{43D184FA-3760-4D55-A88D-EEB1AB8F1EA5}"/>
    <dgm:cxn modelId="{13281805-503A-401B-B466-EBEA10E9BC14}" srcId="{B17AA497-F021-48A0-B4EF-2D4FFF00FE9D}" destId="{2394417E-B764-46CC-AF7B-2056FE1A07BB}" srcOrd="13" destOrd="0" parTransId="{EFEF013C-0C3E-4A31-A05E-1383A12925F7}" sibTransId="{68A20078-201F-493B-823E-34CD6C06F86C}"/>
    <dgm:cxn modelId="{21AF1413-F021-4404-AE40-073237B0C6DA}" type="presOf" srcId="{18D8B210-0A02-4E6A-B6FA-618EF8C531A1}" destId="{AAAF855B-702F-4566-894A-7D523F46A8B9}" srcOrd="0" destOrd="0" presId="urn:microsoft.com/office/officeart/2005/8/layout/default"/>
    <dgm:cxn modelId="{BD53A613-7231-433C-B2D5-30BA0170DE7A}" srcId="{B17AA497-F021-48A0-B4EF-2D4FFF00FE9D}" destId="{A2D6933D-13D2-4D93-9CB2-56F6FC95C76C}" srcOrd="12" destOrd="0" parTransId="{ADE48A9E-6E80-46D1-ACBF-C44E14193D3C}" sibTransId="{ED1CB362-7541-437E-8912-6DAA86AF9309}"/>
    <dgm:cxn modelId="{52F3821B-3BA0-4CF8-B2C1-9BBA5A38622E}" srcId="{B17AA497-F021-48A0-B4EF-2D4FFF00FE9D}" destId="{D36855EE-6FBD-49B7-A0A8-D2136FD08651}" srcOrd="8" destOrd="0" parTransId="{6B20890F-95C8-41DA-A176-91B3D783FB3E}" sibTransId="{D1D066C3-02C8-478F-B7D5-E55F34F416CB}"/>
    <dgm:cxn modelId="{3D58FD1B-529D-434F-9865-63461DDD9844}" type="presOf" srcId="{1AE18674-BF61-4C8A-A60A-4B4B875F158C}" destId="{0D708FB5-2B2D-4C1C-A2FF-E3C818A0561B}" srcOrd="0" destOrd="0" presId="urn:microsoft.com/office/officeart/2005/8/layout/default"/>
    <dgm:cxn modelId="{67649E1C-60F1-4C4A-8A57-B24CB7AC9A66}" type="presOf" srcId="{8EEC48F9-9329-49DA-8974-B158FF5EE7D5}" destId="{59D49BA5-F103-4F9F-85D8-8964A436BC20}" srcOrd="0" destOrd="0" presId="urn:microsoft.com/office/officeart/2005/8/layout/default"/>
    <dgm:cxn modelId="{166F0421-B667-46AB-B285-C01419BC5661}" type="presOf" srcId="{54DBE9DD-BC3C-442F-A669-4E32B3BB6870}" destId="{5D122EA8-6D21-4728-8C74-3C175E941D81}" srcOrd="0" destOrd="0" presId="urn:microsoft.com/office/officeart/2005/8/layout/default"/>
    <dgm:cxn modelId="{CBC6B221-643E-4E77-BF54-832E551627A7}" type="presOf" srcId="{7B58D302-46D1-4FFD-AEFD-0CB75F23A931}" destId="{A832BF6A-CE7A-44E1-B022-BE2288A90DF2}" srcOrd="0" destOrd="0" presId="urn:microsoft.com/office/officeart/2005/8/layout/default"/>
    <dgm:cxn modelId="{C6AD9624-516B-45CD-B18F-BBD3FB0420E1}" srcId="{B17AA497-F021-48A0-B4EF-2D4FFF00FE9D}" destId="{54DBE9DD-BC3C-442F-A669-4E32B3BB6870}" srcOrd="17" destOrd="0" parTransId="{C919636A-2107-40D4-AA85-D5E6969BF662}" sibTransId="{47242667-5B80-4B68-8DAB-32A03E83594F}"/>
    <dgm:cxn modelId="{72A42A25-296D-4141-A8A2-38200434CE01}" type="presOf" srcId="{440EB84A-470C-43F2-A996-C2A4C08070DB}" destId="{B1BE9E92-2DAC-4C3F-B0C3-9FAEF9927DDF}" srcOrd="0" destOrd="0" presId="urn:microsoft.com/office/officeart/2005/8/layout/default"/>
    <dgm:cxn modelId="{9BD73726-E346-4EE7-A1B8-5B4246AEB69D}" type="presOf" srcId="{9B5623C6-A675-496D-A195-CCFB607F0181}" destId="{78CBDAC7-5AEB-42C3-BB24-3C4DED969CA0}" srcOrd="0" destOrd="0" presId="urn:microsoft.com/office/officeart/2005/8/layout/default"/>
    <dgm:cxn modelId="{43E32A28-FBE1-4C21-93E1-A43C6FD50237}" type="presOf" srcId="{2394417E-B764-46CC-AF7B-2056FE1A07BB}" destId="{24C4D6FB-9FEC-46B5-BC82-5F12893EDBF9}" srcOrd="0" destOrd="0" presId="urn:microsoft.com/office/officeart/2005/8/layout/default"/>
    <dgm:cxn modelId="{29E91D31-3F55-4588-B54B-9370F35DCA3B}" type="presOf" srcId="{8944CFE7-DE9D-4972-838E-D57349DDDDD8}" destId="{89C6A312-420A-49E8-AB03-AA60DE23570A}" srcOrd="0" destOrd="0" presId="urn:microsoft.com/office/officeart/2005/8/layout/default"/>
    <dgm:cxn modelId="{914BA033-4AB3-4D74-9DB7-42D60B588BFE}" srcId="{B17AA497-F021-48A0-B4EF-2D4FFF00FE9D}" destId="{752E2821-9EBA-4359-AEB8-54C8372D3F09}" srcOrd="23" destOrd="0" parTransId="{83815C6C-2A3E-48DF-96A3-83C976BDBA74}" sibTransId="{2E8A7430-8B69-4D76-8D6F-EDF1B1BBBB9E}"/>
    <dgm:cxn modelId="{B8993A35-B9C0-4F7A-887A-3C44CE0ACC84}" type="presOf" srcId="{D65CEBA4-B4A1-4AFC-964B-7077BA2ACA78}" destId="{2C84D9D9-4777-4F69-B5A0-F5DCFC580248}" srcOrd="0" destOrd="0" presId="urn:microsoft.com/office/officeart/2005/8/layout/default"/>
    <dgm:cxn modelId="{AD33533C-5010-4ED7-89A1-A7B4D671BB83}" type="presOf" srcId="{A2D6933D-13D2-4D93-9CB2-56F6FC95C76C}" destId="{EE2E79C5-93AA-4BEE-AD16-758194E6B447}" srcOrd="0" destOrd="0" presId="urn:microsoft.com/office/officeart/2005/8/layout/default"/>
    <dgm:cxn modelId="{E6CEFC5C-E706-4713-8726-50C9BB0ED15F}" srcId="{B17AA497-F021-48A0-B4EF-2D4FFF00FE9D}" destId="{2B32E778-98D3-439D-AFF5-4D91DECD739D}" srcOrd="5" destOrd="0" parTransId="{4E835196-D4EE-40CE-851D-8B1FC072CF62}" sibTransId="{1A647DB4-F8A1-445E-A41A-B8B93A92E445}"/>
    <dgm:cxn modelId="{83775061-76AA-419E-A0F0-ECF6ACEEE138}" srcId="{B17AA497-F021-48A0-B4EF-2D4FFF00FE9D}" destId="{8EEC48F9-9329-49DA-8974-B158FF5EE7D5}" srcOrd="18" destOrd="0" parTransId="{89727289-7E01-46C0-A762-F7299B57FEA4}" sibTransId="{4026A48C-14AA-48B0-A8D9-BABAE7D42789}"/>
    <dgm:cxn modelId="{A01B5A45-CC1C-49BC-AD60-A526ECC2E2D7}" type="presOf" srcId="{094BC82D-759A-4CCC-8C90-E14E0DEDCB80}" destId="{19E79850-E24C-4461-A546-5803E5756A0A}" srcOrd="0" destOrd="0" presId="urn:microsoft.com/office/officeart/2005/8/layout/default"/>
    <dgm:cxn modelId="{00D64747-3546-423A-8693-D7A77E138316}" srcId="{B17AA497-F021-48A0-B4EF-2D4FFF00FE9D}" destId="{5FA56C6D-5180-4B63-B776-914838910D9E}" srcOrd="3" destOrd="0" parTransId="{85B223B5-A031-4137-A076-6E398A4A0242}" sibTransId="{3BB05193-EB16-4438-9C70-AFC08F7AA95C}"/>
    <dgm:cxn modelId="{31054D4F-3B54-4A5C-8C0D-74A10E8B751D}" type="presOf" srcId="{752E2821-9EBA-4359-AEB8-54C8372D3F09}" destId="{2D72A6B7-3663-49C4-ACAC-4CA64738FA74}" srcOrd="0" destOrd="0" presId="urn:microsoft.com/office/officeart/2005/8/layout/default"/>
    <dgm:cxn modelId="{1E356B50-DB9B-4BE1-AF11-EABB02E9E123}" type="presOf" srcId="{5FA56C6D-5180-4B63-B776-914838910D9E}" destId="{92E44DAB-DFAF-4C1A-83C0-BACF64552BF0}" srcOrd="0" destOrd="0" presId="urn:microsoft.com/office/officeart/2005/8/layout/default"/>
    <dgm:cxn modelId="{75616B50-952B-4F05-9E8B-5995D6F5A423}" srcId="{B17AA497-F021-48A0-B4EF-2D4FFF00FE9D}" destId="{DADC2D96-9CE9-4B07-82A9-6686AEC36964}" srcOrd="11" destOrd="0" parTransId="{40C81036-892E-4B32-91A2-B881FD11C847}" sibTransId="{9622A077-6D3F-4065-A046-1F6636B813F0}"/>
    <dgm:cxn modelId="{C8916C56-99D1-413F-8098-B5E8656584F2}" srcId="{B17AA497-F021-48A0-B4EF-2D4FFF00FE9D}" destId="{1AE18674-BF61-4C8A-A60A-4B4B875F158C}" srcOrd="19" destOrd="0" parTransId="{329A4715-2053-41BF-86EA-F7CEFBF11A03}" sibTransId="{D7A0EC61-5652-4AF6-A0D7-8ACB5375CCC1}"/>
    <dgm:cxn modelId="{51833677-9418-480F-838A-A7C188E439CE}" srcId="{B17AA497-F021-48A0-B4EF-2D4FFF00FE9D}" destId="{5F197049-7915-4D43-A3A9-1D0E0D331140}" srcOrd="4" destOrd="0" parTransId="{46924033-B453-4A68-8DDA-EB7633250D08}" sibTransId="{9ED1C5D3-2A48-475F-A6E1-835B3A619669}"/>
    <dgm:cxn modelId="{71C24857-1164-4228-989F-F62564427BCD}" type="presOf" srcId="{066CD2B0-A084-4F8D-BC8C-8E898E489202}" destId="{26D1E480-C04A-4EC5-8A27-96F139D3E07E}" srcOrd="0" destOrd="0" presId="urn:microsoft.com/office/officeart/2005/8/layout/default"/>
    <dgm:cxn modelId="{1B49E459-1B1D-4AB8-BA43-4537B03681B5}" type="presOf" srcId="{5F197049-7915-4D43-A3A9-1D0E0D331140}" destId="{C86D4FE6-C787-4501-9CF1-4C52707CFF10}" srcOrd="0" destOrd="0" presId="urn:microsoft.com/office/officeart/2005/8/layout/default"/>
    <dgm:cxn modelId="{C663245A-6830-49D7-A7A7-6AB9870DFBA6}" srcId="{B17AA497-F021-48A0-B4EF-2D4FFF00FE9D}" destId="{C0843AA0-AEBA-4E2B-BD56-854C88923796}" srcOrd="2" destOrd="0" parTransId="{26D7F9BB-F4B5-4065-8727-00A5B708A2C2}" sibTransId="{53AF4C3E-D778-4612-B2EA-8D714B0B6FBB}"/>
    <dgm:cxn modelId="{CFE06D8C-FB30-419F-B773-AB5F35CE9532}" type="presOf" srcId="{1DBA84BD-B1B8-44EB-83FD-18009AB45F14}" destId="{7B24A558-DABB-4AA8-9B99-F3E1F8511825}" srcOrd="0" destOrd="0" presId="urn:microsoft.com/office/officeart/2005/8/layout/default"/>
    <dgm:cxn modelId="{80F7038F-7603-4E67-B1FC-1E763B4DDA7F}" type="presOf" srcId="{4CC15CE7-CEBF-42B9-9E07-279124C4FAA0}" destId="{AC296879-2BFA-4D32-8590-9C8F96147A1B}" srcOrd="0" destOrd="0" presId="urn:microsoft.com/office/officeart/2005/8/layout/default"/>
    <dgm:cxn modelId="{4CBCD59A-4807-4C85-92E4-3CC6AEF75F9D}" srcId="{B17AA497-F021-48A0-B4EF-2D4FFF00FE9D}" destId="{440EB84A-470C-43F2-A996-C2A4C08070DB}" srcOrd="6" destOrd="0" parTransId="{92E6B3FA-14A6-4ACF-AC90-B4EF7A6E3838}" sibTransId="{3F350F2A-6616-43A6-9EE8-8568E74B3F84}"/>
    <dgm:cxn modelId="{194FA69C-C70D-44D5-AFA1-DA86DA8AB114}" srcId="{B17AA497-F021-48A0-B4EF-2D4FFF00FE9D}" destId="{18D8B210-0A02-4E6A-B6FA-618EF8C531A1}" srcOrd="1" destOrd="0" parTransId="{A614BC29-1EDB-45F3-A825-96E0220EB60B}" sibTransId="{ED247943-8DBC-42CC-8AF7-4FCD0226CD8F}"/>
    <dgm:cxn modelId="{ADACAFA0-1F5A-412D-BD3B-B03E0BEFB919}" srcId="{B17AA497-F021-48A0-B4EF-2D4FFF00FE9D}" destId="{094BC82D-759A-4CCC-8C90-E14E0DEDCB80}" srcOrd="26" destOrd="0" parTransId="{6B7BB22A-7D56-4C96-962F-43C064C1BB00}" sibTransId="{8C6FD408-A0B7-4E43-8D6B-D20C80DE0C6C}"/>
    <dgm:cxn modelId="{FECAF8A3-C3F2-4E11-992A-DE06EE9A49C5}" srcId="{B17AA497-F021-48A0-B4EF-2D4FFF00FE9D}" destId="{8944CFE7-DE9D-4972-838E-D57349DDDDD8}" srcOrd="7" destOrd="0" parTransId="{7241127D-5CE1-426A-B358-A85A508EFCC8}" sibTransId="{4E6AEABB-2289-43B5-98CA-97E7734601E7}"/>
    <dgm:cxn modelId="{388B55AA-6A8C-4A89-9619-378669AE5114}" srcId="{B17AA497-F021-48A0-B4EF-2D4FFF00FE9D}" destId="{4CC15CE7-CEBF-42B9-9E07-279124C4FAA0}" srcOrd="14" destOrd="0" parTransId="{E2A52A91-9BB2-4920-BE9C-988FCF0AC75C}" sibTransId="{010A54BD-A849-4D0C-B2DC-C3F70B1C1142}"/>
    <dgm:cxn modelId="{D91D67AC-A2FF-460F-AB7D-9200B3299B37}" srcId="{B17AA497-F021-48A0-B4EF-2D4FFF00FE9D}" destId="{0B39CDB9-D6C7-40E4-BF03-F8D080E1EF75}" srcOrd="10" destOrd="0" parTransId="{EB637D96-B5B8-45DF-9BB4-065ECF11D0A8}" sibTransId="{348E0327-B950-424B-9815-9CED806F6ADF}"/>
    <dgm:cxn modelId="{70DCEAAF-C0C6-4BFC-A6E0-DC08BDF4E27F}" srcId="{B17AA497-F021-48A0-B4EF-2D4FFF00FE9D}" destId="{696C6F1F-1FD8-487D-B245-91FB21646FE0}" srcOrd="9" destOrd="0" parTransId="{EE42EB57-ED10-49EA-BBAC-65EADE5CA74A}" sibTransId="{E116936A-D0B0-4E00-84D5-79B56A211E0B}"/>
    <dgm:cxn modelId="{2B86C7B4-16EC-4ECE-950C-9FC39239703C}" type="presOf" srcId="{DADC2D96-9CE9-4B07-82A9-6686AEC36964}" destId="{27FBBD16-6BD1-4F3D-A3C9-CCB48E5B7C5F}" srcOrd="0" destOrd="0" presId="urn:microsoft.com/office/officeart/2005/8/layout/default"/>
    <dgm:cxn modelId="{4D4306B5-4BA6-445B-83C0-07EEB5029AF4}" type="presOf" srcId="{D36855EE-6FBD-49B7-A0A8-D2136FD08651}" destId="{595AC0EA-0EB0-4DA6-94D3-3A5AF4CE11FD}" srcOrd="0" destOrd="0" presId="urn:microsoft.com/office/officeart/2005/8/layout/default"/>
    <dgm:cxn modelId="{671F84B9-4EC8-4AB6-A167-2464403B2293}" srcId="{B17AA497-F021-48A0-B4EF-2D4FFF00FE9D}" destId="{9B5623C6-A675-496D-A195-CCFB607F0181}" srcOrd="22" destOrd="0" parTransId="{C653D55B-6845-42D5-962B-9A2D3089E767}" sibTransId="{6A040BB2-AECF-42D5-9049-2FBC1407C4AA}"/>
    <dgm:cxn modelId="{6A0055BD-BD3B-420C-B383-D509717DF231}" srcId="{B17AA497-F021-48A0-B4EF-2D4FFF00FE9D}" destId="{1DBA84BD-B1B8-44EB-83FD-18009AB45F14}" srcOrd="16" destOrd="0" parTransId="{4250BC24-D639-494C-B53A-D4EC337CD3A8}" sibTransId="{FBEDFB21-A3C9-4811-8718-8D3AEE323A01}"/>
    <dgm:cxn modelId="{616D5EBE-A10A-4DBD-95E8-121EAC738FF2}" srcId="{B17AA497-F021-48A0-B4EF-2D4FFF00FE9D}" destId="{D65CEBA4-B4A1-4AFC-964B-7077BA2ACA78}" srcOrd="0" destOrd="0" parTransId="{DC806B74-FF30-469C-AD70-97B051671BEF}" sibTransId="{79A49FC2-358D-46D1-BADD-6CE3D9F3341A}"/>
    <dgm:cxn modelId="{FA4801C3-329C-4869-9303-E514845543A4}" srcId="{B17AA497-F021-48A0-B4EF-2D4FFF00FE9D}" destId="{1802F05B-2A73-46B8-B0FB-0A85FF290D9B}" srcOrd="25" destOrd="0" parTransId="{DCFFEEA0-86A4-4024-8ABD-4B5521362F00}" sibTransId="{365A12F8-529D-4AB6-B2BD-2128E94AD0CB}"/>
    <dgm:cxn modelId="{8017CDD4-13CA-445E-B08B-5CC6D7B367AC}" type="presOf" srcId="{696C6F1F-1FD8-487D-B245-91FB21646FE0}" destId="{3F32F8C3-8178-40FE-A712-851BEBD238F4}" srcOrd="0" destOrd="0" presId="urn:microsoft.com/office/officeart/2005/8/layout/default"/>
    <dgm:cxn modelId="{FA8C25D5-3E16-4A26-8AC7-E50C0BCB532D}" type="presOf" srcId="{B17AA497-F021-48A0-B4EF-2D4FFF00FE9D}" destId="{0234C985-B282-4362-8D09-7728202E746E}" srcOrd="0" destOrd="0" presId="urn:microsoft.com/office/officeart/2005/8/layout/default"/>
    <dgm:cxn modelId="{31A942D9-9B91-48C2-B3B6-05D59B76E4F2}" type="presOf" srcId="{2B32E778-98D3-439D-AFF5-4D91DECD739D}" destId="{B9C35521-FF71-4E31-B164-135BF96116FE}" srcOrd="0" destOrd="0" presId="urn:microsoft.com/office/officeart/2005/8/layout/default"/>
    <dgm:cxn modelId="{7C8DB8D9-639C-4984-9029-1F0DCC36839A}" type="presOf" srcId="{0B39CDB9-D6C7-40E4-BF03-F8D080E1EF75}" destId="{4354C42E-44D5-4290-BE52-D0FE38F38F12}" srcOrd="0" destOrd="0" presId="urn:microsoft.com/office/officeart/2005/8/layout/default"/>
    <dgm:cxn modelId="{7FE513DD-E8FF-4BB0-A65D-7AD1F4295F36}" type="presOf" srcId="{4F0A7775-A10E-4EE6-B618-47EC60961BE0}" destId="{E6296EC3-B608-456A-9DB1-AD1A24AFCB8E}" srcOrd="0" destOrd="0" presId="urn:microsoft.com/office/officeart/2005/8/layout/default"/>
    <dgm:cxn modelId="{47BC5DE2-300A-43F5-AB8D-BC587297BE4F}" type="presOf" srcId="{1802F05B-2A73-46B8-B0FB-0A85FF290D9B}" destId="{87D5B5B8-1584-41EA-ABB0-D23B66BFD7B6}" srcOrd="0" destOrd="0" presId="urn:microsoft.com/office/officeart/2005/8/layout/default"/>
    <dgm:cxn modelId="{886FDDE9-6CA3-41B1-8ACD-3FDCBE0A624F}" type="presOf" srcId="{EC214E2D-35D2-4995-8015-4D89BB665F77}" destId="{F4288BD8-B943-49C7-8D69-AE24708F43F0}" srcOrd="0" destOrd="0" presId="urn:microsoft.com/office/officeart/2005/8/layout/default"/>
    <dgm:cxn modelId="{86E8FBED-E4B9-49F6-A1C4-F326BFAB5DF9}" type="presOf" srcId="{C0843AA0-AEBA-4E2B-BD56-854C88923796}" destId="{1B95B54D-6EAE-4E8A-A458-FF9392F9135D}" srcOrd="0" destOrd="0" presId="urn:microsoft.com/office/officeart/2005/8/layout/default"/>
    <dgm:cxn modelId="{9B9F7CF0-9B52-4A8C-AC56-FE8007931022}" srcId="{B17AA497-F021-48A0-B4EF-2D4FFF00FE9D}" destId="{066CD2B0-A084-4F8D-BC8C-8E898E489202}" srcOrd="21" destOrd="0" parTransId="{D41CA7E0-BCED-4186-863B-E71243DF531B}" sibTransId="{523D3AA8-E970-4197-9FF7-E7491A707BD8}"/>
    <dgm:cxn modelId="{6C856DF6-B0DF-44B7-89CF-F4F0765BD7D4}" srcId="{B17AA497-F021-48A0-B4EF-2D4FFF00FE9D}" destId="{7B58D302-46D1-4FFD-AEFD-0CB75F23A931}" srcOrd="15" destOrd="0" parTransId="{C38ECCCC-E551-48C6-9E14-4BE1FB0CB520}" sibTransId="{A1383F13-F07D-414B-902B-0C6B857BB847}"/>
    <dgm:cxn modelId="{B3A9F2F8-C7D5-4171-9B9C-CA151A5ACBA4}" srcId="{B17AA497-F021-48A0-B4EF-2D4FFF00FE9D}" destId="{EC214E2D-35D2-4995-8015-4D89BB665F77}" srcOrd="24" destOrd="0" parTransId="{A8B89B0F-D0EB-4376-BFB5-EF55C432F1E4}" sibTransId="{E2841AAE-B295-4A21-B1A1-D527FFEB5A78}"/>
    <dgm:cxn modelId="{AB650AF6-226C-4401-8316-AE221936E65C}" type="presParOf" srcId="{0234C985-B282-4362-8D09-7728202E746E}" destId="{2C84D9D9-4777-4F69-B5A0-F5DCFC580248}" srcOrd="0" destOrd="0" presId="urn:microsoft.com/office/officeart/2005/8/layout/default"/>
    <dgm:cxn modelId="{C8B26F31-7EB0-4CFF-B4D9-966840D8F583}" type="presParOf" srcId="{0234C985-B282-4362-8D09-7728202E746E}" destId="{E35BABD6-EBA7-455C-97B1-AB3A77916A94}" srcOrd="1" destOrd="0" presId="urn:microsoft.com/office/officeart/2005/8/layout/default"/>
    <dgm:cxn modelId="{B5AD19F5-2C2D-4F32-AEAD-5368B73E44FC}" type="presParOf" srcId="{0234C985-B282-4362-8D09-7728202E746E}" destId="{AAAF855B-702F-4566-894A-7D523F46A8B9}" srcOrd="2" destOrd="0" presId="urn:microsoft.com/office/officeart/2005/8/layout/default"/>
    <dgm:cxn modelId="{7505881A-5528-443C-94F8-69370FE71C5C}" type="presParOf" srcId="{0234C985-B282-4362-8D09-7728202E746E}" destId="{3ED821F6-9223-4FC0-B907-04084FE6FC02}" srcOrd="3" destOrd="0" presId="urn:microsoft.com/office/officeart/2005/8/layout/default"/>
    <dgm:cxn modelId="{BB56FFD9-E725-492E-965C-3AE391FD6CA3}" type="presParOf" srcId="{0234C985-B282-4362-8D09-7728202E746E}" destId="{1B95B54D-6EAE-4E8A-A458-FF9392F9135D}" srcOrd="4" destOrd="0" presId="urn:microsoft.com/office/officeart/2005/8/layout/default"/>
    <dgm:cxn modelId="{F6374BCC-EE96-4535-A3A3-CA3422B162B0}" type="presParOf" srcId="{0234C985-B282-4362-8D09-7728202E746E}" destId="{677D8523-9918-4DF6-8617-FF93F92154F2}" srcOrd="5" destOrd="0" presId="urn:microsoft.com/office/officeart/2005/8/layout/default"/>
    <dgm:cxn modelId="{36E0F3DD-B78C-4AC8-B673-614CBB69D874}" type="presParOf" srcId="{0234C985-B282-4362-8D09-7728202E746E}" destId="{92E44DAB-DFAF-4C1A-83C0-BACF64552BF0}" srcOrd="6" destOrd="0" presId="urn:microsoft.com/office/officeart/2005/8/layout/default"/>
    <dgm:cxn modelId="{7F5BB1A3-64E4-44FE-A1A2-25A884C17E92}" type="presParOf" srcId="{0234C985-B282-4362-8D09-7728202E746E}" destId="{C81E4EE5-32EC-4248-9B0A-AC407D27ADDE}" srcOrd="7" destOrd="0" presId="urn:microsoft.com/office/officeart/2005/8/layout/default"/>
    <dgm:cxn modelId="{A03B2B71-C367-472D-8ED8-0F4EEFEC7FE5}" type="presParOf" srcId="{0234C985-B282-4362-8D09-7728202E746E}" destId="{C86D4FE6-C787-4501-9CF1-4C52707CFF10}" srcOrd="8" destOrd="0" presId="urn:microsoft.com/office/officeart/2005/8/layout/default"/>
    <dgm:cxn modelId="{769E49CB-AB9D-4E9A-A86F-9B598842FBAA}" type="presParOf" srcId="{0234C985-B282-4362-8D09-7728202E746E}" destId="{9F46539E-DFA3-4690-B532-2B53BD992513}" srcOrd="9" destOrd="0" presId="urn:microsoft.com/office/officeart/2005/8/layout/default"/>
    <dgm:cxn modelId="{B4657F02-7343-4013-AECC-27E9271AE3A3}" type="presParOf" srcId="{0234C985-B282-4362-8D09-7728202E746E}" destId="{B9C35521-FF71-4E31-B164-135BF96116FE}" srcOrd="10" destOrd="0" presId="urn:microsoft.com/office/officeart/2005/8/layout/default"/>
    <dgm:cxn modelId="{DD34A815-2A5A-4804-925A-51F0861E501B}" type="presParOf" srcId="{0234C985-B282-4362-8D09-7728202E746E}" destId="{A732C143-B204-4562-807D-EF213F5AA355}" srcOrd="11" destOrd="0" presId="urn:microsoft.com/office/officeart/2005/8/layout/default"/>
    <dgm:cxn modelId="{44D51342-F49F-44C1-9892-5E2AFA795568}" type="presParOf" srcId="{0234C985-B282-4362-8D09-7728202E746E}" destId="{B1BE9E92-2DAC-4C3F-B0C3-9FAEF9927DDF}" srcOrd="12" destOrd="0" presId="urn:microsoft.com/office/officeart/2005/8/layout/default"/>
    <dgm:cxn modelId="{F264EE6E-B233-4B5E-9930-1A8D7036A1D3}" type="presParOf" srcId="{0234C985-B282-4362-8D09-7728202E746E}" destId="{0C0AA58B-BDE2-4B69-9511-22F2BC0D3731}" srcOrd="13" destOrd="0" presId="urn:microsoft.com/office/officeart/2005/8/layout/default"/>
    <dgm:cxn modelId="{ACA96823-B244-48A4-9184-C6BEF6D3C47A}" type="presParOf" srcId="{0234C985-B282-4362-8D09-7728202E746E}" destId="{89C6A312-420A-49E8-AB03-AA60DE23570A}" srcOrd="14" destOrd="0" presId="urn:microsoft.com/office/officeart/2005/8/layout/default"/>
    <dgm:cxn modelId="{31EA52A3-5A47-46C1-8A6D-3768379A8AF4}" type="presParOf" srcId="{0234C985-B282-4362-8D09-7728202E746E}" destId="{55A2E6B0-698E-427D-8854-FF545061A5CB}" srcOrd="15" destOrd="0" presId="urn:microsoft.com/office/officeart/2005/8/layout/default"/>
    <dgm:cxn modelId="{6C9F5B85-46DD-410F-A479-70E6AF34C3A5}" type="presParOf" srcId="{0234C985-B282-4362-8D09-7728202E746E}" destId="{595AC0EA-0EB0-4DA6-94D3-3A5AF4CE11FD}" srcOrd="16" destOrd="0" presId="urn:microsoft.com/office/officeart/2005/8/layout/default"/>
    <dgm:cxn modelId="{7745B381-86E1-49CE-A26A-64CBB56188F2}" type="presParOf" srcId="{0234C985-B282-4362-8D09-7728202E746E}" destId="{788EE1CB-FDF3-432D-956A-8E6602F1595E}" srcOrd="17" destOrd="0" presId="urn:microsoft.com/office/officeart/2005/8/layout/default"/>
    <dgm:cxn modelId="{DA1F2C31-94A7-4CD5-BC6E-B4C5535C4F87}" type="presParOf" srcId="{0234C985-B282-4362-8D09-7728202E746E}" destId="{3F32F8C3-8178-40FE-A712-851BEBD238F4}" srcOrd="18" destOrd="0" presId="urn:microsoft.com/office/officeart/2005/8/layout/default"/>
    <dgm:cxn modelId="{BB0CA055-DE83-459E-85C4-6C5E39BCE10D}" type="presParOf" srcId="{0234C985-B282-4362-8D09-7728202E746E}" destId="{F1FFF866-036C-4CC8-AC0B-15AA833AD087}" srcOrd="19" destOrd="0" presId="urn:microsoft.com/office/officeart/2005/8/layout/default"/>
    <dgm:cxn modelId="{76BA9D9C-10D1-445F-89DB-F8EDC8EEDF9D}" type="presParOf" srcId="{0234C985-B282-4362-8D09-7728202E746E}" destId="{4354C42E-44D5-4290-BE52-D0FE38F38F12}" srcOrd="20" destOrd="0" presId="urn:microsoft.com/office/officeart/2005/8/layout/default"/>
    <dgm:cxn modelId="{CA75480A-ED9D-4FBE-9E83-CD1E6BE37185}" type="presParOf" srcId="{0234C985-B282-4362-8D09-7728202E746E}" destId="{CFA88DD8-7C8D-4104-9A82-18FFDED00483}" srcOrd="21" destOrd="0" presId="urn:microsoft.com/office/officeart/2005/8/layout/default"/>
    <dgm:cxn modelId="{DCD8346A-42AB-4683-A6D8-98E8E92FE2F3}" type="presParOf" srcId="{0234C985-B282-4362-8D09-7728202E746E}" destId="{27FBBD16-6BD1-4F3D-A3C9-CCB48E5B7C5F}" srcOrd="22" destOrd="0" presId="urn:microsoft.com/office/officeart/2005/8/layout/default"/>
    <dgm:cxn modelId="{449D9BFD-3264-4999-B501-E21ADA9EE175}" type="presParOf" srcId="{0234C985-B282-4362-8D09-7728202E746E}" destId="{09E9256E-BCE2-4BF2-8ED3-998FED5DC0F9}" srcOrd="23" destOrd="0" presId="urn:microsoft.com/office/officeart/2005/8/layout/default"/>
    <dgm:cxn modelId="{BACE7D85-E320-4F8C-B76A-A1CBFCDC5B28}" type="presParOf" srcId="{0234C985-B282-4362-8D09-7728202E746E}" destId="{EE2E79C5-93AA-4BEE-AD16-758194E6B447}" srcOrd="24" destOrd="0" presId="urn:microsoft.com/office/officeart/2005/8/layout/default"/>
    <dgm:cxn modelId="{18C9E9D8-7601-42AC-B262-72EFA53CC3E8}" type="presParOf" srcId="{0234C985-B282-4362-8D09-7728202E746E}" destId="{01C8D5F8-7427-4043-BC84-F549207B46EF}" srcOrd="25" destOrd="0" presId="urn:microsoft.com/office/officeart/2005/8/layout/default"/>
    <dgm:cxn modelId="{7D0A87F3-9ACB-4631-A374-1C628A72501A}" type="presParOf" srcId="{0234C985-B282-4362-8D09-7728202E746E}" destId="{24C4D6FB-9FEC-46B5-BC82-5F12893EDBF9}" srcOrd="26" destOrd="0" presId="urn:microsoft.com/office/officeart/2005/8/layout/default"/>
    <dgm:cxn modelId="{1A7C4540-9971-4769-A2B9-9867BEB200DE}" type="presParOf" srcId="{0234C985-B282-4362-8D09-7728202E746E}" destId="{E9440FEE-ABE6-4998-865E-540B9AB1775C}" srcOrd="27" destOrd="0" presId="urn:microsoft.com/office/officeart/2005/8/layout/default"/>
    <dgm:cxn modelId="{9B1B7C28-CE83-4E26-9A34-DF1982535964}" type="presParOf" srcId="{0234C985-B282-4362-8D09-7728202E746E}" destId="{AC296879-2BFA-4D32-8590-9C8F96147A1B}" srcOrd="28" destOrd="0" presId="urn:microsoft.com/office/officeart/2005/8/layout/default"/>
    <dgm:cxn modelId="{2B6D34E7-67DE-4E86-BB7B-23CC2F433423}" type="presParOf" srcId="{0234C985-B282-4362-8D09-7728202E746E}" destId="{349D1D01-F265-4F45-90D6-EF94CFAC733F}" srcOrd="29" destOrd="0" presId="urn:microsoft.com/office/officeart/2005/8/layout/default"/>
    <dgm:cxn modelId="{3EBF46DA-7AF3-4EB4-8F73-97F2241FDE4C}" type="presParOf" srcId="{0234C985-B282-4362-8D09-7728202E746E}" destId="{A832BF6A-CE7A-44E1-B022-BE2288A90DF2}" srcOrd="30" destOrd="0" presId="urn:microsoft.com/office/officeart/2005/8/layout/default"/>
    <dgm:cxn modelId="{6778015F-C56A-4C2D-AC56-1EC724CDB86A}" type="presParOf" srcId="{0234C985-B282-4362-8D09-7728202E746E}" destId="{615C1D8E-5BA8-4E8C-B5A3-E424F06C878F}" srcOrd="31" destOrd="0" presId="urn:microsoft.com/office/officeart/2005/8/layout/default"/>
    <dgm:cxn modelId="{F353D6A1-8B76-456F-A5A2-F871FA062CD1}" type="presParOf" srcId="{0234C985-B282-4362-8D09-7728202E746E}" destId="{7B24A558-DABB-4AA8-9B99-F3E1F8511825}" srcOrd="32" destOrd="0" presId="urn:microsoft.com/office/officeart/2005/8/layout/default"/>
    <dgm:cxn modelId="{9A121E9B-1A03-4F88-96A5-F721B5255444}" type="presParOf" srcId="{0234C985-B282-4362-8D09-7728202E746E}" destId="{B746403D-F2EB-4EC6-BBE1-F68EA72DE365}" srcOrd="33" destOrd="0" presId="urn:microsoft.com/office/officeart/2005/8/layout/default"/>
    <dgm:cxn modelId="{3841DEB3-CB71-41AA-AD07-4AD59578B91D}" type="presParOf" srcId="{0234C985-B282-4362-8D09-7728202E746E}" destId="{5D122EA8-6D21-4728-8C74-3C175E941D81}" srcOrd="34" destOrd="0" presId="urn:microsoft.com/office/officeart/2005/8/layout/default"/>
    <dgm:cxn modelId="{2D751C9B-A3F5-4701-AF1B-C3911AC7BE9A}" type="presParOf" srcId="{0234C985-B282-4362-8D09-7728202E746E}" destId="{8C049767-76EE-4A7B-9457-D12535742B0D}" srcOrd="35" destOrd="0" presId="urn:microsoft.com/office/officeart/2005/8/layout/default"/>
    <dgm:cxn modelId="{5A4CB7C8-BC64-4BD2-9E9F-94668FE99FC5}" type="presParOf" srcId="{0234C985-B282-4362-8D09-7728202E746E}" destId="{59D49BA5-F103-4F9F-85D8-8964A436BC20}" srcOrd="36" destOrd="0" presId="urn:microsoft.com/office/officeart/2005/8/layout/default"/>
    <dgm:cxn modelId="{E558C8AB-823C-4F8F-9789-9FBD4FE48F00}" type="presParOf" srcId="{0234C985-B282-4362-8D09-7728202E746E}" destId="{49992A93-A032-48AA-9FD4-2B78014FB414}" srcOrd="37" destOrd="0" presId="urn:microsoft.com/office/officeart/2005/8/layout/default"/>
    <dgm:cxn modelId="{5B4995F5-8D6D-4EB8-9DBF-AA121C13C37F}" type="presParOf" srcId="{0234C985-B282-4362-8D09-7728202E746E}" destId="{0D708FB5-2B2D-4C1C-A2FF-E3C818A0561B}" srcOrd="38" destOrd="0" presId="urn:microsoft.com/office/officeart/2005/8/layout/default"/>
    <dgm:cxn modelId="{7EB21C55-FF52-4FCA-947A-9C9C7C7C066E}" type="presParOf" srcId="{0234C985-B282-4362-8D09-7728202E746E}" destId="{CB7258FF-1FDB-4AC8-91A3-383DCEDF0240}" srcOrd="39" destOrd="0" presId="urn:microsoft.com/office/officeart/2005/8/layout/default"/>
    <dgm:cxn modelId="{4B8F31E9-93E0-4ECA-A771-9E2E9C4FAFBF}" type="presParOf" srcId="{0234C985-B282-4362-8D09-7728202E746E}" destId="{E6296EC3-B608-456A-9DB1-AD1A24AFCB8E}" srcOrd="40" destOrd="0" presId="urn:microsoft.com/office/officeart/2005/8/layout/default"/>
    <dgm:cxn modelId="{BC68E4A5-DED9-4C2A-84DB-DB6995ED51DD}" type="presParOf" srcId="{0234C985-B282-4362-8D09-7728202E746E}" destId="{7A75E289-676B-456F-9BBE-ACEDF0A2A910}" srcOrd="41" destOrd="0" presId="urn:microsoft.com/office/officeart/2005/8/layout/default"/>
    <dgm:cxn modelId="{ABDCEE8A-6E5E-441B-A6CA-9B8239BD2080}" type="presParOf" srcId="{0234C985-B282-4362-8D09-7728202E746E}" destId="{26D1E480-C04A-4EC5-8A27-96F139D3E07E}" srcOrd="42" destOrd="0" presId="urn:microsoft.com/office/officeart/2005/8/layout/default"/>
    <dgm:cxn modelId="{14093DA8-EA11-4124-9E1B-0CE18A88EC2E}" type="presParOf" srcId="{0234C985-B282-4362-8D09-7728202E746E}" destId="{63E0277D-5AF2-43B6-9F88-D2BFD4AE4103}" srcOrd="43" destOrd="0" presId="urn:microsoft.com/office/officeart/2005/8/layout/default"/>
    <dgm:cxn modelId="{D9798CE9-F1DF-49AE-8570-F19BC5214B01}" type="presParOf" srcId="{0234C985-B282-4362-8D09-7728202E746E}" destId="{78CBDAC7-5AEB-42C3-BB24-3C4DED969CA0}" srcOrd="44" destOrd="0" presId="urn:microsoft.com/office/officeart/2005/8/layout/default"/>
    <dgm:cxn modelId="{1AE9B11B-B00C-449B-897D-6C98D56D3892}" type="presParOf" srcId="{0234C985-B282-4362-8D09-7728202E746E}" destId="{6F1E374B-471C-4D04-92A9-AA5C7BCCBE5F}" srcOrd="45" destOrd="0" presId="urn:microsoft.com/office/officeart/2005/8/layout/default"/>
    <dgm:cxn modelId="{F9F3017F-6700-4A7D-B452-D51DDA593D68}" type="presParOf" srcId="{0234C985-B282-4362-8D09-7728202E746E}" destId="{2D72A6B7-3663-49C4-ACAC-4CA64738FA74}" srcOrd="46" destOrd="0" presId="urn:microsoft.com/office/officeart/2005/8/layout/default"/>
    <dgm:cxn modelId="{4C046144-EB51-4824-A07F-6575BA3DA4B1}" type="presParOf" srcId="{0234C985-B282-4362-8D09-7728202E746E}" destId="{601E882B-CD63-482E-8AF1-AD3BCB683AE0}" srcOrd="47" destOrd="0" presId="urn:microsoft.com/office/officeart/2005/8/layout/default"/>
    <dgm:cxn modelId="{5E295A22-CEB3-4EDC-98AB-009EAF8F65E0}" type="presParOf" srcId="{0234C985-B282-4362-8D09-7728202E746E}" destId="{F4288BD8-B943-49C7-8D69-AE24708F43F0}" srcOrd="48" destOrd="0" presId="urn:microsoft.com/office/officeart/2005/8/layout/default"/>
    <dgm:cxn modelId="{912023FE-437C-44FF-90B1-A9C669E8A0F5}" type="presParOf" srcId="{0234C985-B282-4362-8D09-7728202E746E}" destId="{CCD844C5-F195-4261-A6A3-B9C998525F9D}" srcOrd="49" destOrd="0" presId="urn:microsoft.com/office/officeart/2005/8/layout/default"/>
    <dgm:cxn modelId="{D3DD61DA-A522-401C-8D8B-330E90E14E2C}" type="presParOf" srcId="{0234C985-B282-4362-8D09-7728202E746E}" destId="{87D5B5B8-1584-41EA-ABB0-D23B66BFD7B6}" srcOrd="50" destOrd="0" presId="urn:microsoft.com/office/officeart/2005/8/layout/default"/>
    <dgm:cxn modelId="{21740588-4F5B-452F-9B73-116E686D7EEC}" type="presParOf" srcId="{0234C985-B282-4362-8D09-7728202E746E}" destId="{640C12E1-602C-4056-A230-15086AE9A4C8}" srcOrd="51" destOrd="0" presId="urn:microsoft.com/office/officeart/2005/8/layout/default"/>
    <dgm:cxn modelId="{AD8BA24D-DBC2-4A04-96BF-8931696BBDEB}" type="presParOf" srcId="{0234C985-B282-4362-8D09-7728202E746E}" destId="{19E79850-E24C-4461-A546-5803E5756A0A}" srcOrd="5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17AA497-F021-48A0-B4EF-2D4FFF00FE9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fr-BE"/>
        </a:p>
      </dgm:t>
    </dgm:pt>
    <dgm:pt modelId="{D65CEBA4-B4A1-4AFC-964B-7077BA2ACA78}">
      <dgm:prSet phldrT="[Texte]"/>
      <dgm:spPr>
        <a:solidFill>
          <a:schemeClr val="accent1">
            <a:lumMod val="60000"/>
            <a:lumOff val="40000"/>
          </a:schemeClr>
        </a:solidFill>
        <a:ln w="38100">
          <a:solidFill>
            <a:schemeClr val="accent1">
              <a:lumMod val="50000"/>
            </a:schemeClr>
          </a:solidFill>
        </a:ln>
      </dgm:spPr>
      <dgm:t>
        <a:bodyPr/>
        <a:lstStyle/>
        <a:p>
          <a:r>
            <a:rPr lang="fr-FR" b="1" u="sng" dirty="0"/>
            <a:t>SND</a:t>
          </a:r>
        </a:p>
      </dgm:t>
    </dgm:pt>
    <dgm:pt modelId="{DC806B74-FF30-469C-AD70-97B051671BEF}" type="parTrans" cxnId="{616D5EBE-A10A-4DBD-95E8-121EAC738FF2}">
      <dgm:prSet/>
      <dgm:spPr/>
      <dgm:t>
        <a:bodyPr/>
        <a:lstStyle/>
        <a:p>
          <a:endParaRPr lang="fr-BE"/>
        </a:p>
      </dgm:t>
    </dgm:pt>
    <dgm:pt modelId="{79A49FC2-358D-46D1-BADD-6CE3D9F3341A}" type="sibTrans" cxnId="{616D5EBE-A10A-4DBD-95E8-121EAC738FF2}">
      <dgm:prSet/>
      <dgm:spPr/>
      <dgm:t>
        <a:bodyPr/>
        <a:lstStyle/>
        <a:p>
          <a:endParaRPr lang="fr-BE"/>
        </a:p>
      </dgm:t>
    </dgm:pt>
    <dgm:pt modelId="{18D8B210-0A02-4E6A-B6FA-618EF8C531A1}">
      <dgm:prSet phldrT="[Texte]"/>
      <dgm:spPr>
        <a:solidFill>
          <a:schemeClr val="accent1">
            <a:lumMod val="60000"/>
            <a:lumOff val="40000"/>
          </a:schemeClr>
        </a:solidFill>
        <a:ln w="38100">
          <a:solidFill>
            <a:schemeClr val="accent1">
              <a:lumMod val="50000"/>
            </a:schemeClr>
          </a:solidFill>
        </a:ln>
      </dgm:spPr>
      <dgm:t>
        <a:bodyPr/>
        <a:lstStyle/>
        <a:p>
          <a:r>
            <a:rPr lang="fr-FR" b="1" u="sng" dirty="0"/>
            <a:t>SND</a:t>
          </a:r>
          <a:endParaRPr lang="fr-BE" b="1" u="sng" dirty="0"/>
        </a:p>
      </dgm:t>
    </dgm:pt>
    <dgm:pt modelId="{A614BC29-1EDB-45F3-A825-96E0220EB60B}" type="parTrans" cxnId="{194FA69C-C70D-44D5-AFA1-DA86DA8AB114}">
      <dgm:prSet/>
      <dgm:spPr/>
      <dgm:t>
        <a:bodyPr/>
        <a:lstStyle/>
        <a:p>
          <a:endParaRPr lang="fr-BE"/>
        </a:p>
      </dgm:t>
    </dgm:pt>
    <dgm:pt modelId="{ED247943-8DBC-42CC-8AF7-4FCD0226CD8F}" type="sibTrans" cxnId="{194FA69C-C70D-44D5-AFA1-DA86DA8AB114}">
      <dgm:prSet/>
      <dgm:spPr/>
      <dgm:t>
        <a:bodyPr/>
        <a:lstStyle/>
        <a:p>
          <a:endParaRPr lang="fr-BE"/>
        </a:p>
      </dgm:t>
    </dgm:pt>
    <dgm:pt modelId="{C0843AA0-AEBA-4E2B-BD56-854C88923796}">
      <dgm:prSet phldrT="[Texte]"/>
      <dgm:spPr>
        <a:solidFill>
          <a:schemeClr val="accent1">
            <a:lumMod val="60000"/>
            <a:lumOff val="40000"/>
          </a:schemeClr>
        </a:solidFill>
        <a:ln w="38100">
          <a:solidFill>
            <a:schemeClr val="accent1">
              <a:lumMod val="50000"/>
            </a:schemeClr>
          </a:solidFill>
        </a:ln>
      </dgm:spPr>
      <dgm:t>
        <a:bodyPr/>
        <a:lstStyle/>
        <a:p>
          <a:r>
            <a:rPr lang="fr-FR" b="1" u="sng" dirty="0"/>
            <a:t>SND</a:t>
          </a:r>
          <a:endParaRPr lang="fr-BE" b="1" u="sng" dirty="0"/>
        </a:p>
      </dgm:t>
    </dgm:pt>
    <dgm:pt modelId="{26D7F9BB-F4B5-4065-8727-00A5B708A2C2}" type="parTrans" cxnId="{C663245A-6830-49D7-A7A7-6AB9870DFBA6}">
      <dgm:prSet/>
      <dgm:spPr/>
      <dgm:t>
        <a:bodyPr/>
        <a:lstStyle/>
        <a:p>
          <a:endParaRPr lang="fr-BE"/>
        </a:p>
      </dgm:t>
    </dgm:pt>
    <dgm:pt modelId="{53AF4C3E-D778-4612-B2EA-8D714B0B6FBB}" type="sibTrans" cxnId="{C663245A-6830-49D7-A7A7-6AB9870DFBA6}">
      <dgm:prSet/>
      <dgm:spPr/>
      <dgm:t>
        <a:bodyPr/>
        <a:lstStyle/>
        <a:p>
          <a:endParaRPr lang="fr-BE"/>
        </a:p>
      </dgm:t>
    </dgm:pt>
    <dgm:pt modelId="{5FA56C6D-5180-4B63-B776-914838910D9E}">
      <dgm:prSet phldrT="[Texte]"/>
      <dgm:spPr>
        <a:solidFill>
          <a:schemeClr val="accent1">
            <a:lumMod val="60000"/>
            <a:lumOff val="40000"/>
          </a:schemeClr>
        </a:solidFill>
        <a:ln w="38100">
          <a:solidFill>
            <a:schemeClr val="accent1">
              <a:lumMod val="50000"/>
            </a:schemeClr>
          </a:solidFill>
        </a:ln>
      </dgm:spPr>
      <dgm:t>
        <a:bodyPr/>
        <a:lstStyle/>
        <a:p>
          <a:r>
            <a:rPr lang="fr-FR" b="1" u="sng" dirty="0"/>
            <a:t>SND</a:t>
          </a:r>
          <a:endParaRPr lang="fr-BE" b="1" u="sng" dirty="0"/>
        </a:p>
      </dgm:t>
    </dgm:pt>
    <dgm:pt modelId="{85B223B5-A031-4137-A076-6E398A4A0242}" type="parTrans" cxnId="{00D64747-3546-423A-8693-D7A77E138316}">
      <dgm:prSet/>
      <dgm:spPr/>
      <dgm:t>
        <a:bodyPr/>
        <a:lstStyle/>
        <a:p>
          <a:endParaRPr lang="fr-BE"/>
        </a:p>
      </dgm:t>
    </dgm:pt>
    <dgm:pt modelId="{3BB05193-EB16-4438-9C70-AFC08F7AA95C}" type="sibTrans" cxnId="{00D64747-3546-423A-8693-D7A77E138316}">
      <dgm:prSet/>
      <dgm:spPr/>
      <dgm:t>
        <a:bodyPr/>
        <a:lstStyle/>
        <a:p>
          <a:endParaRPr lang="fr-BE"/>
        </a:p>
      </dgm:t>
    </dgm:pt>
    <dgm:pt modelId="{5F197049-7915-4D43-A3A9-1D0E0D331140}">
      <dgm:prSet phldrT="[Texte]"/>
      <dgm:spPr>
        <a:solidFill>
          <a:schemeClr val="accent1">
            <a:lumMod val="60000"/>
            <a:lumOff val="40000"/>
          </a:schemeClr>
        </a:solidFill>
        <a:ln w="38100">
          <a:solidFill>
            <a:schemeClr val="accent1">
              <a:lumMod val="50000"/>
            </a:schemeClr>
          </a:solidFill>
        </a:ln>
      </dgm:spPr>
      <dgm:t>
        <a:bodyPr/>
        <a:lstStyle/>
        <a:p>
          <a:r>
            <a:rPr lang="fr-FR" b="1" u="sng" dirty="0"/>
            <a:t>SND</a:t>
          </a:r>
          <a:endParaRPr lang="fr-BE" b="1" u="sng" dirty="0"/>
        </a:p>
      </dgm:t>
    </dgm:pt>
    <dgm:pt modelId="{46924033-B453-4A68-8DDA-EB7633250D08}" type="parTrans" cxnId="{51833677-9418-480F-838A-A7C188E439CE}">
      <dgm:prSet/>
      <dgm:spPr/>
      <dgm:t>
        <a:bodyPr/>
        <a:lstStyle/>
        <a:p>
          <a:endParaRPr lang="fr-BE"/>
        </a:p>
      </dgm:t>
    </dgm:pt>
    <dgm:pt modelId="{9ED1C5D3-2A48-475F-A6E1-835B3A619669}" type="sibTrans" cxnId="{51833677-9418-480F-838A-A7C188E439CE}">
      <dgm:prSet/>
      <dgm:spPr/>
      <dgm:t>
        <a:bodyPr/>
        <a:lstStyle/>
        <a:p>
          <a:endParaRPr lang="fr-BE"/>
        </a:p>
      </dgm:t>
    </dgm:pt>
    <dgm:pt modelId="{09E5CFE7-A14A-4506-9C10-EF9B5339F472}">
      <dgm:prSet phldrT="[Texte]"/>
      <dgm:spPr>
        <a:solidFill>
          <a:schemeClr val="accent4">
            <a:lumMod val="40000"/>
            <a:lumOff val="60000"/>
          </a:schemeClr>
        </a:solidFill>
      </dgm:spPr>
      <dgm:t>
        <a:bodyPr/>
        <a:lstStyle/>
        <a:p>
          <a:r>
            <a:rPr lang="fr-FR" dirty="0"/>
            <a:t>/</a:t>
          </a:r>
          <a:endParaRPr lang="fr-BE" dirty="0"/>
        </a:p>
      </dgm:t>
    </dgm:pt>
    <dgm:pt modelId="{3D29B8CD-4DA1-4A3C-9018-552A48AA1FA3}" type="parTrans" cxnId="{3CA7C17D-8ECF-40EE-80A0-0D0AAA7F1767}">
      <dgm:prSet/>
      <dgm:spPr/>
      <dgm:t>
        <a:bodyPr/>
        <a:lstStyle/>
        <a:p>
          <a:endParaRPr lang="fr-BE"/>
        </a:p>
      </dgm:t>
    </dgm:pt>
    <dgm:pt modelId="{6DA334AE-5BD4-4C96-A992-BE9813D3066B}" type="sibTrans" cxnId="{3CA7C17D-8ECF-40EE-80A0-0D0AAA7F1767}">
      <dgm:prSet/>
      <dgm:spPr/>
      <dgm:t>
        <a:bodyPr/>
        <a:lstStyle/>
        <a:p>
          <a:endParaRPr lang="fr-BE"/>
        </a:p>
      </dgm:t>
    </dgm:pt>
    <dgm:pt modelId="{2B32E778-98D3-439D-AFF5-4D91DECD739D}">
      <dgm:prSet phldrT="[Texte]"/>
      <dgm:spPr>
        <a:solidFill>
          <a:schemeClr val="accent1">
            <a:lumMod val="60000"/>
            <a:lumOff val="40000"/>
          </a:schemeClr>
        </a:solidFill>
        <a:ln w="38100">
          <a:solidFill>
            <a:schemeClr val="accent1">
              <a:lumMod val="50000"/>
            </a:schemeClr>
          </a:solidFill>
        </a:ln>
      </dgm:spPr>
      <dgm:t>
        <a:bodyPr/>
        <a:lstStyle/>
        <a:p>
          <a:r>
            <a:rPr lang="fr-FR" b="1" u="sng" dirty="0"/>
            <a:t>SND</a:t>
          </a:r>
          <a:endParaRPr lang="fr-BE" b="1" u="sng" dirty="0"/>
        </a:p>
      </dgm:t>
    </dgm:pt>
    <dgm:pt modelId="{4E835196-D4EE-40CE-851D-8B1FC072CF62}" type="parTrans" cxnId="{E6CEFC5C-E706-4713-8726-50C9BB0ED15F}">
      <dgm:prSet/>
      <dgm:spPr/>
      <dgm:t>
        <a:bodyPr/>
        <a:lstStyle/>
        <a:p>
          <a:endParaRPr lang="fr-BE"/>
        </a:p>
      </dgm:t>
    </dgm:pt>
    <dgm:pt modelId="{1A647DB4-F8A1-445E-A41A-B8B93A92E445}" type="sibTrans" cxnId="{E6CEFC5C-E706-4713-8726-50C9BB0ED15F}">
      <dgm:prSet/>
      <dgm:spPr/>
      <dgm:t>
        <a:bodyPr/>
        <a:lstStyle/>
        <a:p>
          <a:endParaRPr lang="fr-BE"/>
        </a:p>
      </dgm:t>
    </dgm:pt>
    <dgm:pt modelId="{440EB84A-470C-43F2-A996-C2A4C08070DB}">
      <dgm:prSet phldrT="[Texte]"/>
      <dgm:spPr>
        <a:solidFill>
          <a:schemeClr val="accent1">
            <a:lumMod val="60000"/>
            <a:lumOff val="40000"/>
          </a:schemeClr>
        </a:solidFill>
      </dgm:spPr>
      <dgm:t>
        <a:bodyPr/>
        <a:lstStyle/>
        <a:p>
          <a:r>
            <a:rPr lang="fr-FR" dirty="0"/>
            <a:t>SND</a:t>
          </a:r>
          <a:endParaRPr lang="fr-BE" dirty="0"/>
        </a:p>
      </dgm:t>
    </dgm:pt>
    <dgm:pt modelId="{92E6B3FA-14A6-4ACF-AC90-B4EF7A6E3838}" type="parTrans" cxnId="{4CBCD59A-4807-4C85-92E4-3CC6AEF75F9D}">
      <dgm:prSet/>
      <dgm:spPr/>
      <dgm:t>
        <a:bodyPr/>
        <a:lstStyle/>
        <a:p>
          <a:endParaRPr lang="fr-BE"/>
        </a:p>
      </dgm:t>
    </dgm:pt>
    <dgm:pt modelId="{3F350F2A-6616-43A6-9EE8-8568E74B3F84}" type="sibTrans" cxnId="{4CBCD59A-4807-4C85-92E4-3CC6AEF75F9D}">
      <dgm:prSet/>
      <dgm:spPr/>
      <dgm:t>
        <a:bodyPr/>
        <a:lstStyle/>
        <a:p>
          <a:endParaRPr lang="fr-BE"/>
        </a:p>
      </dgm:t>
    </dgm:pt>
    <dgm:pt modelId="{7B58D302-46D1-4FFD-AEFD-0CB75F23A931}">
      <dgm:prSet phldrT="[Texte]"/>
      <dgm:spPr>
        <a:solidFill>
          <a:schemeClr val="accent1">
            <a:lumMod val="60000"/>
            <a:lumOff val="40000"/>
          </a:schemeClr>
        </a:solidFill>
      </dgm:spPr>
      <dgm:t>
        <a:bodyPr/>
        <a:lstStyle/>
        <a:p>
          <a:r>
            <a:rPr lang="fr-FR" dirty="0"/>
            <a:t>SND</a:t>
          </a:r>
          <a:endParaRPr lang="fr-BE" dirty="0"/>
        </a:p>
      </dgm:t>
    </dgm:pt>
    <dgm:pt modelId="{C38ECCCC-E551-48C6-9E14-4BE1FB0CB520}" type="parTrans" cxnId="{6C856DF6-B0DF-44B7-89CF-F4F0765BD7D4}">
      <dgm:prSet/>
      <dgm:spPr/>
      <dgm:t>
        <a:bodyPr/>
        <a:lstStyle/>
        <a:p>
          <a:endParaRPr lang="fr-BE"/>
        </a:p>
      </dgm:t>
    </dgm:pt>
    <dgm:pt modelId="{A1383F13-F07D-414B-902B-0C6B857BB847}" type="sibTrans" cxnId="{6C856DF6-B0DF-44B7-89CF-F4F0765BD7D4}">
      <dgm:prSet/>
      <dgm:spPr/>
      <dgm:t>
        <a:bodyPr/>
        <a:lstStyle/>
        <a:p>
          <a:endParaRPr lang="fr-BE"/>
        </a:p>
      </dgm:t>
    </dgm:pt>
    <dgm:pt modelId="{1DBA84BD-B1B8-44EB-83FD-18009AB45F14}">
      <dgm:prSet phldrT="[Texte]"/>
      <dgm:spPr>
        <a:solidFill>
          <a:schemeClr val="accent1">
            <a:lumMod val="60000"/>
            <a:lumOff val="40000"/>
          </a:schemeClr>
        </a:solidFill>
      </dgm:spPr>
      <dgm:t>
        <a:bodyPr/>
        <a:lstStyle/>
        <a:p>
          <a:r>
            <a:rPr lang="fr-FR" dirty="0"/>
            <a:t>/</a:t>
          </a:r>
          <a:endParaRPr lang="fr-BE" dirty="0"/>
        </a:p>
      </dgm:t>
    </dgm:pt>
    <dgm:pt modelId="{4250BC24-D639-494C-B53A-D4EC337CD3A8}" type="parTrans" cxnId="{6A0055BD-BD3B-420C-B383-D509717DF231}">
      <dgm:prSet/>
      <dgm:spPr/>
      <dgm:t>
        <a:bodyPr/>
        <a:lstStyle/>
        <a:p>
          <a:endParaRPr lang="fr-BE"/>
        </a:p>
      </dgm:t>
    </dgm:pt>
    <dgm:pt modelId="{FBEDFB21-A3C9-4811-8718-8D3AEE323A01}" type="sibTrans" cxnId="{6A0055BD-BD3B-420C-B383-D509717DF231}">
      <dgm:prSet/>
      <dgm:spPr/>
      <dgm:t>
        <a:bodyPr/>
        <a:lstStyle/>
        <a:p>
          <a:endParaRPr lang="fr-BE"/>
        </a:p>
      </dgm:t>
    </dgm:pt>
    <dgm:pt modelId="{54DBE9DD-BC3C-442F-A669-4E32B3BB6870}">
      <dgm:prSet phldrT="[Texte]"/>
      <dgm:spPr>
        <a:solidFill>
          <a:schemeClr val="accent1">
            <a:lumMod val="60000"/>
            <a:lumOff val="40000"/>
          </a:schemeClr>
        </a:solidFill>
      </dgm:spPr>
      <dgm:t>
        <a:bodyPr/>
        <a:lstStyle/>
        <a:p>
          <a:r>
            <a:rPr lang="fr-FR" dirty="0"/>
            <a:t>/</a:t>
          </a:r>
          <a:endParaRPr lang="fr-BE" dirty="0"/>
        </a:p>
      </dgm:t>
    </dgm:pt>
    <dgm:pt modelId="{C919636A-2107-40D4-AA85-D5E6969BF662}" type="parTrans" cxnId="{C6AD9624-516B-45CD-B18F-BBD3FB0420E1}">
      <dgm:prSet/>
      <dgm:spPr/>
      <dgm:t>
        <a:bodyPr/>
        <a:lstStyle/>
        <a:p>
          <a:endParaRPr lang="fr-BE"/>
        </a:p>
      </dgm:t>
    </dgm:pt>
    <dgm:pt modelId="{47242667-5B80-4B68-8DAB-32A03E83594F}" type="sibTrans" cxnId="{C6AD9624-516B-45CD-B18F-BBD3FB0420E1}">
      <dgm:prSet/>
      <dgm:spPr/>
      <dgm:t>
        <a:bodyPr/>
        <a:lstStyle/>
        <a:p>
          <a:endParaRPr lang="fr-BE"/>
        </a:p>
      </dgm:t>
    </dgm:pt>
    <dgm:pt modelId="{8EEC48F9-9329-49DA-8974-B158FF5EE7D5}">
      <dgm:prSet phldrT="[Texte]"/>
      <dgm:spPr>
        <a:solidFill>
          <a:schemeClr val="accent1">
            <a:lumMod val="60000"/>
            <a:lumOff val="40000"/>
          </a:schemeClr>
        </a:solidFill>
      </dgm:spPr>
      <dgm:t>
        <a:bodyPr/>
        <a:lstStyle/>
        <a:p>
          <a:r>
            <a:rPr lang="fr-FR" dirty="0"/>
            <a:t>/</a:t>
          </a:r>
          <a:endParaRPr lang="fr-BE" dirty="0"/>
        </a:p>
      </dgm:t>
    </dgm:pt>
    <dgm:pt modelId="{89727289-7E01-46C0-A762-F7299B57FEA4}" type="parTrans" cxnId="{83775061-76AA-419E-A0F0-ECF6ACEEE138}">
      <dgm:prSet/>
      <dgm:spPr/>
      <dgm:t>
        <a:bodyPr/>
        <a:lstStyle/>
        <a:p>
          <a:endParaRPr lang="fr-BE"/>
        </a:p>
      </dgm:t>
    </dgm:pt>
    <dgm:pt modelId="{4026A48C-14AA-48B0-A8D9-BABAE7D42789}" type="sibTrans" cxnId="{83775061-76AA-419E-A0F0-ECF6ACEEE138}">
      <dgm:prSet/>
      <dgm:spPr/>
      <dgm:t>
        <a:bodyPr/>
        <a:lstStyle/>
        <a:p>
          <a:endParaRPr lang="fr-BE"/>
        </a:p>
      </dgm:t>
    </dgm:pt>
    <dgm:pt modelId="{1AE18674-BF61-4C8A-A60A-4B4B875F158C}">
      <dgm:prSet phldrT="[Texte]"/>
      <dgm:spPr>
        <a:solidFill>
          <a:schemeClr val="accent1">
            <a:lumMod val="60000"/>
            <a:lumOff val="40000"/>
          </a:schemeClr>
        </a:solidFill>
      </dgm:spPr>
      <dgm:t>
        <a:bodyPr/>
        <a:lstStyle/>
        <a:p>
          <a:r>
            <a:rPr lang="fr-FR" dirty="0"/>
            <a:t>/</a:t>
          </a:r>
          <a:endParaRPr lang="fr-BE" dirty="0"/>
        </a:p>
      </dgm:t>
    </dgm:pt>
    <dgm:pt modelId="{329A4715-2053-41BF-86EA-F7CEFBF11A03}" type="parTrans" cxnId="{C8916C56-99D1-413F-8098-B5E8656584F2}">
      <dgm:prSet/>
      <dgm:spPr/>
      <dgm:t>
        <a:bodyPr/>
        <a:lstStyle/>
        <a:p>
          <a:endParaRPr lang="fr-BE"/>
        </a:p>
      </dgm:t>
    </dgm:pt>
    <dgm:pt modelId="{D7A0EC61-5652-4AF6-A0D7-8ACB5375CCC1}" type="sibTrans" cxnId="{C8916C56-99D1-413F-8098-B5E8656584F2}">
      <dgm:prSet/>
      <dgm:spPr/>
      <dgm:t>
        <a:bodyPr/>
        <a:lstStyle/>
        <a:p>
          <a:endParaRPr lang="fr-BE"/>
        </a:p>
      </dgm:t>
    </dgm:pt>
    <dgm:pt modelId="{4F0A7775-A10E-4EE6-B618-47EC60961BE0}">
      <dgm:prSet phldrT="[Texte]"/>
      <dgm:spPr>
        <a:solidFill>
          <a:schemeClr val="accent1">
            <a:lumMod val="60000"/>
            <a:lumOff val="40000"/>
          </a:schemeClr>
        </a:solidFill>
      </dgm:spPr>
      <dgm:t>
        <a:bodyPr/>
        <a:lstStyle/>
        <a:p>
          <a:r>
            <a:rPr lang="fr-FR" dirty="0"/>
            <a:t>/</a:t>
          </a:r>
          <a:endParaRPr lang="fr-BE" dirty="0"/>
        </a:p>
      </dgm:t>
    </dgm:pt>
    <dgm:pt modelId="{A10AA095-DE3F-4E46-954F-2A01BF1A1EFF}" type="parTrans" cxnId="{093DF901-8FD6-44E3-ADE3-689636267296}">
      <dgm:prSet/>
      <dgm:spPr/>
      <dgm:t>
        <a:bodyPr/>
        <a:lstStyle/>
        <a:p>
          <a:endParaRPr lang="fr-BE"/>
        </a:p>
      </dgm:t>
    </dgm:pt>
    <dgm:pt modelId="{43D184FA-3760-4D55-A88D-EEB1AB8F1EA5}" type="sibTrans" cxnId="{093DF901-8FD6-44E3-ADE3-689636267296}">
      <dgm:prSet/>
      <dgm:spPr/>
      <dgm:t>
        <a:bodyPr/>
        <a:lstStyle/>
        <a:p>
          <a:endParaRPr lang="fr-BE"/>
        </a:p>
      </dgm:t>
    </dgm:pt>
    <dgm:pt modelId="{066CD2B0-A084-4F8D-BC8C-8E898E489202}">
      <dgm:prSet phldrT="[Texte]"/>
      <dgm:spPr>
        <a:solidFill>
          <a:schemeClr val="accent1">
            <a:lumMod val="60000"/>
            <a:lumOff val="40000"/>
          </a:schemeClr>
        </a:solidFill>
      </dgm:spPr>
      <dgm:t>
        <a:bodyPr/>
        <a:lstStyle/>
        <a:p>
          <a:r>
            <a:rPr lang="fr-FR" dirty="0"/>
            <a:t>/</a:t>
          </a:r>
          <a:endParaRPr lang="fr-BE" dirty="0"/>
        </a:p>
      </dgm:t>
    </dgm:pt>
    <dgm:pt modelId="{D41CA7E0-BCED-4186-863B-E71243DF531B}" type="parTrans" cxnId="{9B9F7CF0-9B52-4A8C-AC56-FE8007931022}">
      <dgm:prSet/>
      <dgm:spPr/>
      <dgm:t>
        <a:bodyPr/>
        <a:lstStyle/>
        <a:p>
          <a:endParaRPr lang="fr-BE"/>
        </a:p>
      </dgm:t>
    </dgm:pt>
    <dgm:pt modelId="{523D3AA8-E970-4197-9FF7-E7491A707BD8}" type="sibTrans" cxnId="{9B9F7CF0-9B52-4A8C-AC56-FE8007931022}">
      <dgm:prSet/>
      <dgm:spPr/>
      <dgm:t>
        <a:bodyPr/>
        <a:lstStyle/>
        <a:p>
          <a:endParaRPr lang="fr-BE"/>
        </a:p>
      </dgm:t>
    </dgm:pt>
    <dgm:pt modelId="{9B5623C6-A675-496D-A195-CCFB607F0181}">
      <dgm:prSet phldrT="[Texte]"/>
      <dgm:spPr>
        <a:solidFill>
          <a:schemeClr val="accent1">
            <a:lumMod val="60000"/>
            <a:lumOff val="40000"/>
          </a:schemeClr>
        </a:solidFill>
      </dgm:spPr>
      <dgm:t>
        <a:bodyPr/>
        <a:lstStyle/>
        <a:p>
          <a:r>
            <a:rPr lang="fr-FR" dirty="0"/>
            <a:t>/</a:t>
          </a:r>
          <a:endParaRPr lang="fr-BE" dirty="0"/>
        </a:p>
      </dgm:t>
    </dgm:pt>
    <dgm:pt modelId="{C653D55B-6845-42D5-962B-9A2D3089E767}" type="parTrans" cxnId="{671F84B9-4EC8-4AB6-A167-2464403B2293}">
      <dgm:prSet/>
      <dgm:spPr/>
      <dgm:t>
        <a:bodyPr/>
        <a:lstStyle/>
        <a:p>
          <a:endParaRPr lang="fr-BE"/>
        </a:p>
      </dgm:t>
    </dgm:pt>
    <dgm:pt modelId="{6A040BB2-AECF-42D5-9049-2FBC1407C4AA}" type="sibTrans" cxnId="{671F84B9-4EC8-4AB6-A167-2464403B2293}">
      <dgm:prSet/>
      <dgm:spPr/>
      <dgm:t>
        <a:bodyPr/>
        <a:lstStyle/>
        <a:p>
          <a:endParaRPr lang="fr-BE"/>
        </a:p>
      </dgm:t>
    </dgm:pt>
    <dgm:pt modelId="{752E2821-9EBA-4359-AEB8-54C8372D3F09}">
      <dgm:prSet phldrT="[Texte]"/>
      <dgm:spPr>
        <a:solidFill>
          <a:schemeClr val="accent1">
            <a:lumMod val="60000"/>
            <a:lumOff val="40000"/>
          </a:schemeClr>
        </a:solidFill>
      </dgm:spPr>
      <dgm:t>
        <a:bodyPr/>
        <a:lstStyle/>
        <a:p>
          <a:r>
            <a:rPr lang="fr-FR" dirty="0"/>
            <a:t>/</a:t>
          </a:r>
          <a:endParaRPr lang="fr-BE" dirty="0"/>
        </a:p>
      </dgm:t>
    </dgm:pt>
    <dgm:pt modelId="{83815C6C-2A3E-48DF-96A3-83C976BDBA74}" type="parTrans" cxnId="{914BA033-4AB3-4D74-9DB7-42D60B588BFE}">
      <dgm:prSet/>
      <dgm:spPr/>
      <dgm:t>
        <a:bodyPr/>
        <a:lstStyle/>
        <a:p>
          <a:endParaRPr lang="fr-BE"/>
        </a:p>
      </dgm:t>
    </dgm:pt>
    <dgm:pt modelId="{2E8A7430-8B69-4D76-8D6F-EDF1B1BBBB9E}" type="sibTrans" cxnId="{914BA033-4AB3-4D74-9DB7-42D60B588BFE}">
      <dgm:prSet/>
      <dgm:spPr/>
      <dgm:t>
        <a:bodyPr/>
        <a:lstStyle/>
        <a:p>
          <a:endParaRPr lang="fr-BE"/>
        </a:p>
      </dgm:t>
    </dgm:pt>
    <dgm:pt modelId="{EC214E2D-35D2-4995-8015-4D89BB665F77}">
      <dgm:prSet phldrT="[Texte]"/>
      <dgm:spPr>
        <a:solidFill>
          <a:schemeClr val="accent1">
            <a:lumMod val="60000"/>
            <a:lumOff val="40000"/>
          </a:schemeClr>
        </a:solidFill>
      </dgm:spPr>
      <dgm:t>
        <a:bodyPr/>
        <a:lstStyle/>
        <a:p>
          <a:r>
            <a:rPr lang="fr-FR" dirty="0"/>
            <a:t>/</a:t>
          </a:r>
          <a:endParaRPr lang="fr-BE" dirty="0"/>
        </a:p>
      </dgm:t>
    </dgm:pt>
    <dgm:pt modelId="{A8B89B0F-D0EB-4376-BFB5-EF55C432F1E4}" type="parTrans" cxnId="{B3A9F2F8-C7D5-4171-9B9C-CA151A5ACBA4}">
      <dgm:prSet/>
      <dgm:spPr/>
      <dgm:t>
        <a:bodyPr/>
        <a:lstStyle/>
        <a:p>
          <a:endParaRPr lang="fr-BE"/>
        </a:p>
      </dgm:t>
    </dgm:pt>
    <dgm:pt modelId="{E2841AAE-B295-4A21-B1A1-D527FFEB5A78}" type="sibTrans" cxnId="{B3A9F2F8-C7D5-4171-9B9C-CA151A5ACBA4}">
      <dgm:prSet/>
      <dgm:spPr/>
      <dgm:t>
        <a:bodyPr/>
        <a:lstStyle/>
        <a:p>
          <a:endParaRPr lang="fr-BE"/>
        </a:p>
      </dgm:t>
    </dgm:pt>
    <dgm:pt modelId="{1802F05B-2A73-46B8-B0FB-0A85FF290D9B}">
      <dgm:prSet phldrT="[Texte]"/>
      <dgm:spPr>
        <a:solidFill>
          <a:schemeClr val="accent1">
            <a:lumMod val="60000"/>
            <a:lumOff val="40000"/>
          </a:schemeClr>
        </a:solidFill>
      </dgm:spPr>
      <dgm:t>
        <a:bodyPr/>
        <a:lstStyle/>
        <a:p>
          <a:r>
            <a:rPr lang="fr-FR" dirty="0"/>
            <a:t>/</a:t>
          </a:r>
          <a:endParaRPr lang="fr-BE" dirty="0"/>
        </a:p>
      </dgm:t>
    </dgm:pt>
    <dgm:pt modelId="{DCFFEEA0-86A4-4024-8ABD-4B5521362F00}" type="parTrans" cxnId="{FA4801C3-329C-4869-9303-E514845543A4}">
      <dgm:prSet/>
      <dgm:spPr/>
      <dgm:t>
        <a:bodyPr/>
        <a:lstStyle/>
        <a:p>
          <a:endParaRPr lang="fr-BE"/>
        </a:p>
      </dgm:t>
    </dgm:pt>
    <dgm:pt modelId="{365A12F8-529D-4AB6-B2BD-2128E94AD0CB}" type="sibTrans" cxnId="{FA4801C3-329C-4869-9303-E514845543A4}">
      <dgm:prSet/>
      <dgm:spPr/>
      <dgm:t>
        <a:bodyPr/>
        <a:lstStyle/>
        <a:p>
          <a:endParaRPr lang="fr-BE"/>
        </a:p>
      </dgm:t>
    </dgm:pt>
    <dgm:pt modelId="{094BC82D-759A-4CCC-8C90-E14E0DEDCB80}">
      <dgm:prSet phldrT="[Texte]"/>
      <dgm:spPr>
        <a:solidFill>
          <a:schemeClr val="accent1">
            <a:lumMod val="60000"/>
            <a:lumOff val="40000"/>
          </a:schemeClr>
        </a:solidFill>
      </dgm:spPr>
      <dgm:t>
        <a:bodyPr/>
        <a:lstStyle/>
        <a:p>
          <a:r>
            <a:rPr lang="fr-FR" dirty="0"/>
            <a:t>/</a:t>
          </a:r>
          <a:endParaRPr lang="fr-BE" dirty="0"/>
        </a:p>
      </dgm:t>
    </dgm:pt>
    <dgm:pt modelId="{6B7BB22A-7D56-4C96-962F-43C064C1BB00}" type="parTrans" cxnId="{ADACAFA0-1F5A-412D-BD3B-B03E0BEFB919}">
      <dgm:prSet/>
      <dgm:spPr/>
      <dgm:t>
        <a:bodyPr/>
        <a:lstStyle/>
        <a:p>
          <a:endParaRPr lang="fr-BE"/>
        </a:p>
      </dgm:t>
    </dgm:pt>
    <dgm:pt modelId="{8C6FD408-A0B7-4E43-8D6B-D20C80DE0C6C}" type="sibTrans" cxnId="{ADACAFA0-1F5A-412D-BD3B-B03E0BEFB919}">
      <dgm:prSet/>
      <dgm:spPr/>
      <dgm:t>
        <a:bodyPr/>
        <a:lstStyle/>
        <a:p>
          <a:endParaRPr lang="fr-BE"/>
        </a:p>
      </dgm:t>
    </dgm:pt>
    <dgm:pt modelId="{3BF5E412-3822-41AB-8DEB-0A75FA11C5B5}">
      <dgm:prSet phldrT="[Texte]"/>
      <dgm:spPr>
        <a:solidFill>
          <a:schemeClr val="accent2">
            <a:lumMod val="40000"/>
            <a:lumOff val="60000"/>
          </a:schemeClr>
        </a:solidFill>
      </dgm:spPr>
      <dgm:t>
        <a:bodyPr/>
        <a:lstStyle/>
        <a:p>
          <a:r>
            <a:rPr lang="fr-FR" dirty="0"/>
            <a:t>SND</a:t>
          </a:r>
          <a:endParaRPr lang="fr-BE" dirty="0"/>
        </a:p>
      </dgm:t>
    </dgm:pt>
    <dgm:pt modelId="{0B2C9100-69B3-4BB6-8A34-AF2368E713D9}" type="parTrans" cxnId="{6DF9E15C-8CED-437F-9146-484FF0EDB1E8}">
      <dgm:prSet/>
      <dgm:spPr/>
      <dgm:t>
        <a:bodyPr/>
        <a:lstStyle/>
        <a:p>
          <a:endParaRPr lang="fr-BE"/>
        </a:p>
      </dgm:t>
    </dgm:pt>
    <dgm:pt modelId="{E0D10599-1C88-486C-A0BC-F3F25963A50E}" type="sibTrans" cxnId="{6DF9E15C-8CED-437F-9146-484FF0EDB1E8}">
      <dgm:prSet/>
      <dgm:spPr/>
      <dgm:t>
        <a:bodyPr/>
        <a:lstStyle/>
        <a:p>
          <a:endParaRPr lang="fr-BE"/>
        </a:p>
      </dgm:t>
    </dgm:pt>
    <dgm:pt modelId="{8ED42493-205E-4B6E-B358-ED5D4CA49A52}">
      <dgm:prSet phldrT="[Texte]"/>
      <dgm:spPr>
        <a:solidFill>
          <a:schemeClr val="accent2">
            <a:lumMod val="40000"/>
            <a:lumOff val="60000"/>
          </a:schemeClr>
        </a:solidFill>
      </dgm:spPr>
      <dgm:t>
        <a:bodyPr/>
        <a:lstStyle/>
        <a:p>
          <a:r>
            <a:rPr lang="fr-FR" dirty="0"/>
            <a:t>/</a:t>
          </a:r>
          <a:endParaRPr lang="fr-BE" dirty="0"/>
        </a:p>
      </dgm:t>
    </dgm:pt>
    <dgm:pt modelId="{7C715FE4-4DBC-4D57-8F42-4A484811BA5D}" type="parTrans" cxnId="{67A045C2-4670-464E-9D98-ADE32D6DB89B}">
      <dgm:prSet/>
      <dgm:spPr/>
      <dgm:t>
        <a:bodyPr/>
        <a:lstStyle/>
        <a:p>
          <a:endParaRPr lang="fr-BE"/>
        </a:p>
      </dgm:t>
    </dgm:pt>
    <dgm:pt modelId="{C274AF0E-1C2D-49E9-BCB9-CD3DF7FDB164}" type="sibTrans" cxnId="{67A045C2-4670-464E-9D98-ADE32D6DB89B}">
      <dgm:prSet/>
      <dgm:spPr/>
      <dgm:t>
        <a:bodyPr/>
        <a:lstStyle/>
        <a:p>
          <a:endParaRPr lang="fr-BE"/>
        </a:p>
      </dgm:t>
    </dgm:pt>
    <dgm:pt modelId="{3AAB4CDE-4B2A-4837-8330-7BD0ADC87B25}">
      <dgm:prSet phldrT="[Texte]"/>
      <dgm:spPr>
        <a:solidFill>
          <a:schemeClr val="accent2">
            <a:lumMod val="40000"/>
            <a:lumOff val="60000"/>
          </a:schemeClr>
        </a:solidFill>
      </dgm:spPr>
      <dgm:t>
        <a:bodyPr/>
        <a:lstStyle/>
        <a:p>
          <a:r>
            <a:rPr lang="fr-FR" dirty="0"/>
            <a:t>/</a:t>
          </a:r>
          <a:endParaRPr lang="fr-BE" dirty="0"/>
        </a:p>
      </dgm:t>
    </dgm:pt>
    <dgm:pt modelId="{CCA5A33E-85ED-4891-9184-50742FE0CB91}" type="parTrans" cxnId="{681CDA21-288E-485D-84DA-154FB57B3938}">
      <dgm:prSet/>
      <dgm:spPr/>
      <dgm:t>
        <a:bodyPr/>
        <a:lstStyle/>
        <a:p>
          <a:endParaRPr lang="fr-BE"/>
        </a:p>
      </dgm:t>
    </dgm:pt>
    <dgm:pt modelId="{8C235752-C225-486B-B955-F3441929BB7E}" type="sibTrans" cxnId="{681CDA21-288E-485D-84DA-154FB57B3938}">
      <dgm:prSet/>
      <dgm:spPr/>
      <dgm:t>
        <a:bodyPr/>
        <a:lstStyle/>
        <a:p>
          <a:endParaRPr lang="fr-BE"/>
        </a:p>
      </dgm:t>
    </dgm:pt>
    <dgm:pt modelId="{6CAFF591-CD16-4861-A671-D6F5CBEA6E79}">
      <dgm:prSet phldrT="[Texte]"/>
      <dgm:spPr>
        <a:solidFill>
          <a:schemeClr val="accent2">
            <a:lumMod val="40000"/>
            <a:lumOff val="60000"/>
          </a:schemeClr>
        </a:solidFill>
      </dgm:spPr>
      <dgm:t>
        <a:bodyPr/>
        <a:lstStyle/>
        <a:p>
          <a:r>
            <a:rPr lang="fr-FR" dirty="0"/>
            <a:t>/</a:t>
          </a:r>
          <a:endParaRPr lang="fr-BE" dirty="0"/>
        </a:p>
      </dgm:t>
    </dgm:pt>
    <dgm:pt modelId="{07EB8AB1-B906-493B-9F50-693FFE1262DB}" type="parTrans" cxnId="{E27764A4-4006-4651-A21A-45BB43E32AF4}">
      <dgm:prSet/>
      <dgm:spPr/>
      <dgm:t>
        <a:bodyPr/>
        <a:lstStyle/>
        <a:p>
          <a:endParaRPr lang="fr-BE"/>
        </a:p>
      </dgm:t>
    </dgm:pt>
    <dgm:pt modelId="{C54E0848-8667-49FB-97A4-7ECE9651AB77}" type="sibTrans" cxnId="{E27764A4-4006-4651-A21A-45BB43E32AF4}">
      <dgm:prSet/>
      <dgm:spPr/>
      <dgm:t>
        <a:bodyPr/>
        <a:lstStyle/>
        <a:p>
          <a:endParaRPr lang="fr-BE"/>
        </a:p>
      </dgm:t>
    </dgm:pt>
    <dgm:pt modelId="{186911F0-D420-4E3C-ADAD-B47481A9D37A}">
      <dgm:prSet phldrT="[Texte]"/>
      <dgm:spPr>
        <a:solidFill>
          <a:schemeClr val="accent2">
            <a:lumMod val="40000"/>
            <a:lumOff val="60000"/>
          </a:schemeClr>
        </a:solidFill>
      </dgm:spPr>
      <dgm:t>
        <a:bodyPr/>
        <a:lstStyle/>
        <a:p>
          <a:r>
            <a:rPr lang="fr-FR" dirty="0"/>
            <a:t>/</a:t>
          </a:r>
          <a:endParaRPr lang="fr-BE" dirty="0"/>
        </a:p>
      </dgm:t>
    </dgm:pt>
    <dgm:pt modelId="{E906AF7E-B30B-4BFB-9879-BC323754532B}" type="parTrans" cxnId="{FC5F85F9-9FA9-4B1B-B93D-6C9C42970AAF}">
      <dgm:prSet/>
      <dgm:spPr/>
      <dgm:t>
        <a:bodyPr/>
        <a:lstStyle/>
        <a:p>
          <a:endParaRPr lang="fr-BE"/>
        </a:p>
      </dgm:t>
    </dgm:pt>
    <dgm:pt modelId="{FE7511C5-C094-47AC-A30C-0C8982F1ECBA}" type="sibTrans" cxnId="{FC5F85F9-9FA9-4B1B-B93D-6C9C42970AAF}">
      <dgm:prSet/>
      <dgm:spPr/>
      <dgm:t>
        <a:bodyPr/>
        <a:lstStyle/>
        <a:p>
          <a:endParaRPr lang="fr-BE"/>
        </a:p>
      </dgm:t>
    </dgm:pt>
    <dgm:pt modelId="{CE62EEB7-E1BB-4BC9-B620-F3B63162C981}">
      <dgm:prSet phldrT="[Texte]"/>
      <dgm:spPr>
        <a:solidFill>
          <a:schemeClr val="accent2">
            <a:lumMod val="40000"/>
            <a:lumOff val="60000"/>
          </a:schemeClr>
        </a:solidFill>
      </dgm:spPr>
      <dgm:t>
        <a:bodyPr/>
        <a:lstStyle/>
        <a:p>
          <a:r>
            <a:rPr lang="fr-FR" dirty="0"/>
            <a:t>/</a:t>
          </a:r>
          <a:endParaRPr lang="fr-BE" dirty="0"/>
        </a:p>
      </dgm:t>
    </dgm:pt>
    <dgm:pt modelId="{0B671856-8441-42DA-8947-DDB1382AECB7}" type="parTrans" cxnId="{0C0A4C48-3D8A-440C-8C1F-ADD970D46E20}">
      <dgm:prSet/>
      <dgm:spPr/>
      <dgm:t>
        <a:bodyPr/>
        <a:lstStyle/>
        <a:p>
          <a:endParaRPr lang="fr-BE"/>
        </a:p>
      </dgm:t>
    </dgm:pt>
    <dgm:pt modelId="{B91AE2F3-5BFC-4CA0-BE77-0F458C6D382F}" type="sibTrans" cxnId="{0C0A4C48-3D8A-440C-8C1F-ADD970D46E20}">
      <dgm:prSet/>
      <dgm:spPr/>
      <dgm:t>
        <a:bodyPr/>
        <a:lstStyle/>
        <a:p>
          <a:endParaRPr lang="fr-BE"/>
        </a:p>
      </dgm:t>
    </dgm:pt>
    <dgm:pt modelId="{11AF77E5-75D5-4068-81E6-1780D3BDA8C0}">
      <dgm:prSet phldrT="[Texte]"/>
      <dgm:spPr>
        <a:solidFill>
          <a:schemeClr val="accent4">
            <a:lumMod val="40000"/>
            <a:lumOff val="60000"/>
          </a:schemeClr>
        </a:solidFill>
      </dgm:spPr>
      <dgm:t>
        <a:bodyPr/>
        <a:lstStyle/>
        <a:p>
          <a:r>
            <a:rPr lang="fr-FR" dirty="0"/>
            <a:t>SND</a:t>
          </a:r>
          <a:endParaRPr lang="fr-BE" dirty="0"/>
        </a:p>
      </dgm:t>
    </dgm:pt>
    <dgm:pt modelId="{589A51D5-233A-47AF-9E03-C7D4C44FD12A}" type="parTrans" cxnId="{99EF6047-7BED-4AB8-A848-44D201FE4391}">
      <dgm:prSet/>
      <dgm:spPr/>
      <dgm:t>
        <a:bodyPr/>
        <a:lstStyle/>
        <a:p>
          <a:endParaRPr lang="fr-BE"/>
        </a:p>
      </dgm:t>
    </dgm:pt>
    <dgm:pt modelId="{A897505B-B24B-4FF3-ADC4-C32384978A94}" type="sibTrans" cxnId="{99EF6047-7BED-4AB8-A848-44D201FE4391}">
      <dgm:prSet/>
      <dgm:spPr/>
      <dgm:t>
        <a:bodyPr/>
        <a:lstStyle/>
        <a:p>
          <a:endParaRPr lang="fr-BE"/>
        </a:p>
      </dgm:t>
    </dgm:pt>
    <dgm:pt modelId="{8944CFE7-DE9D-4972-838E-D57349DDDDD8}">
      <dgm:prSet phldrT="[Texte]"/>
      <dgm:spPr>
        <a:solidFill>
          <a:schemeClr val="accent1">
            <a:lumMod val="60000"/>
            <a:lumOff val="40000"/>
          </a:schemeClr>
        </a:solidFill>
      </dgm:spPr>
      <dgm:t>
        <a:bodyPr/>
        <a:lstStyle/>
        <a:p>
          <a:r>
            <a:rPr lang="fr-FR" dirty="0"/>
            <a:t>SND</a:t>
          </a:r>
          <a:endParaRPr lang="fr-BE" dirty="0"/>
        </a:p>
      </dgm:t>
    </dgm:pt>
    <dgm:pt modelId="{7241127D-5CE1-426A-B358-A85A508EFCC8}" type="parTrans" cxnId="{FECAF8A3-C3F2-4E11-992A-DE06EE9A49C5}">
      <dgm:prSet/>
      <dgm:spPr/>
      <dgm:t>
        <a:bodyPr/>
        <a:lstStyle/>
        <a:p>
          <a:endParaRPr lang="fr-BE"/>
        </a:p>
      </dgm:t>
    </dgm:pt>
    <dgm:pt modelId="{4E6AEABB-2289-43B5-98CA-97E7734601E7}" type="sibTrans" cxnId="{FECAF8A3-C3F2-4E11-992A-DE06EE9A49C5}">
      <dgm:prSet/>
      <dgm:spPr/>
      <dgm:t>
        <a:bodyPr/>
        <a:lstStyle/>
        <a:p>
          <a:endParaRPr lang="fr-BE"/>
        </a:p>
      </dgm:t>
    </dgm:pt>
    <dgm:pt modelId="{D36855EE-6FBD-49B7-A0A8-D2136FD08651}">
      <dgm:prSet phldrT="[Texte]"/>
      <dgm:spPr>
        <a:solidFill>
          <a:schemeClr val="accent1">
            <a:lumMod val="60000"/>
            <a:lumOff val="40000"/>
          </a:schemeClr>
        </a:solidFill>
      </dgm:spPr>
      <dgm:t>
        <a:bodyPr/>
        <a:lstStyle/>
        <a:p>
          <a:r>
            <a:rPr lang="fr-FR" dirty="0"/>
            <a:t>SND</a:t>
          </a:r>
          <a:endParaRPr lang="fr-BE" dirty="0"/>
        </a:p>
      </dgm:t>
    </dgm:pt>
    <dgm:pt modelId="{6B20890F-95C8-41DA-A176-91B3D783FB3E}" type="parTrans" cxnId="{52F3821B-3BA0-4CF8-B2C1-9BBA5A38622E}">
      <dgm:prSet/>
      <dgm:spPr/>
      <dgm:t>
        <a:bodyPr/>
        <a:lstStyle/>
        <a:p>
          <a:endParaRPr lang="fr-BE"/>
        </a:p>
      </dgm:t>
    </dgm:pt>
    <dgm:pt modelId="{D1D066C3-02C8-478F-B7D5-E55F34F416CB}" type="sibTrans" cxnId="{52F3821B-3BA0-4CF8-B2C1-9BBA5A38622E}">
      <dgm:prSet/>
      <dgm:spPr/>
      <dgm:t>
        <a:bodyPr/>
        <a:lstStyle/>
        <a:p>
          <a:endParaRPr lang="fr-BE"/>
        </a:p>
      </dgm:t>
    </dgm:pt>
    <dgm:pt modelId="{696C6F1F-1FD8-487D-B245-91FB21646FE0}">
      <dgm:prSet phldrT="[Texte]"/>
      <dgm:spPr>
        <a:solidFill>
          <a:schemeClr val="accent1">
            <a:lumMod val="60000"/>
            <a:lumOff val="40000"/>
          </a:schemeClr>
        </a:solidFill>
      </dgm:spPr>
      <dgm:t>
        <a:bodyPr/>
        <a:lstStyle/>
        <a:p>
          <a:r>
            <a:rPr lang="fr-FR" dirty="0"/>
            <a:t>SND</a:t>
          </a:r>
          <a:endParaRPr lang="fr-BE" dirty="0"/>
        </a:p>
      </dgm:t>
    </dgm:pt>
    <dgm:pt modelId="{EE42EB57-ED10-49EA-BBAC-65EADE5CA74A}" type="parTrans" cxnId="{70DCEAAF-C0C6-4BFC-A6E0-DC08BDF4E27F}">
      <dgm:prSet/>
      <dgm:spPr/>
      <dgm:t>
        <a:bodyPr/>
        <a:lstStyle/>
        <a:p>
          <a:endParaRPr lang="fr-BE"/>
        </a:p>
      </dgm:t>
    </dgm:pt>
    <dgm:pt modelId="{E116936A-D0B0-4E00-84D5-79B56A211E0B}" type="sibTrans" cxnId="{70DCEAAF-C0C6-4BFC-A6E0-DC08BDF4E27F}">
      <dgm:prSet/>
      <dgm:spPr/>
      <dgm:t>
        <a:bodyPr/>
        <a:lstStyle/>
        <a:p>
          <a:endParaRPr lang="fr-BE"/>
        </a:p>
      </dgm:t>
    </dgm:pt>
    <dgm:pt modelId="{0B39CDB9-D6C7-40E4-BF03-F8D080E1EF75}">
      <dgm:prSet phldrT="[Texte]"/>
      <dgm:spPr>
        <a:solidFill>
          <a:schemeClr val="accent1">
            <a:lumMod val="60000"/>
            <a:lumOff val="40000"/>
          </a:schemeClr>
        </a:solidFill>
      </dgm:spPr>
      <dgm:t>
        <a:bodyPr/>
        <a:lstStyle/>
        <a:p>
          <a:r>
            <a:rPr lang="fr-FR" dirty="0"/>
            <a:t>SND</a:t>
          </a:r>
          <a:endParaRPr lang="fr-BE" dirty="0"/>
        </a:p>
      </dgm:t>
    </dgm:pt>
    <dgm:pt modelId="{EB637D96-B5B8-45DF-9BB4-065ECF11D0A8}" type="parTrans" cxnId="{D91D67AC-A2FF-460F-AB7D-9200B3299B37}">
      <dgm:prSet/>
      <dgm:spPr/>
      <dgm:t>
        <a:bodyPr/>
        <a:lstStyle/>
        <a:p>
          <a:endParaRPr lang="fr-BE"/>
        </a:p>
      </dgm:t>
    </dgm:pt>
    <dgm:pt modelId="{348E0327-B950-424B-9815-9CED806F6ADF}" type="sibTrans" cxnId="{D91D67AC-A2FF-460F-AB7D-9200B3299B37}">
      <dgm:prSet/>
      <dgm:spPr/>
      <dgm:t>
        <a:bodyPr/>
        <a:lstStyle/>
        <a:p>
          <a:endParaRPr lang="fr-BE"/>
        </a:p>
      </dgm:t>
    </dgm:pt>
    <dgm:pt modelId="{DADC2D96-9CE9-4B07-82A9-6686AEC36964}">
      <dgm:prSet phldrT="[Texte]"/>
      <dgm:spPr>
        <a:solidFill>
          <a:schemeClr val="accent1">
            <a:lumMod val="60000"/>
            <a:lumOff val="40000"/>
          </a:schemeClr>
        </a:solidFill>
      </dgm:spPr>
      <dgm:t>
        <a:bodyPr/>
        <a:lstStyle/>
        <a:p>
          <a:r>
            <a:rPr lang="fr-FR" dirty="0"/>
            <a:t>SND</a:t>
          </a:r>
          <a:endParaRPr lang="fr-BE" dirty="0"/>
        </a:p>
      </dgm:t>
    </dgm:pt>
    <dgm:pt modelId="{40C81036-892E-4B32-91A2-B881FD11C847}" type="parTrans" cxnId="{75616B50-952B-4F05-9E8B-5995D6F5A423}">
      <dgm:prSet/>
      <dgm:spPr/>
      <dgm:t>
        <a:bodyPr/>
        <a:lstStyle/>
        <a:p>
          <a:endParaRPr lang="fr-BE"/>
        </a:p>
      </dgm:t>
    </dgm:pt>
    <dgm:pt modelId="{9622A077-6D3F-4065-A046-1F6636B813F0}" type="sibTrans" cxnId="{75616B50-952B-4F05-9E8B-5995D6F5A423}">
      <dgm:prSet/>
      <dgm:spPr/>
      <dgm:t>
        <a:bodyPr/>
        <a:lstStyle/>
        <a:p>
          <a:endParaRPr lang="fr-BE"/>
        </a:p>
      </dgm:t>
    </dgm:pt>
    <dgm:pt modelId="{A2D6933D-13D2-4D93-9CB2-56F6FC95C76C}">
      <dgm:prSet phldrT="[Texte]"/>
      <dgm:spPr>
        <a:solidFill>
          <a:schemeClr val="accent1">
            <a:lumMod val="60000"/>
            <a:lumOff val="40000"/>
          </a:schemeClr>
        </a:solidFill>
      </dgm:spPr>
      <dgm:t>
        <a:bodyPr/>
        <a:lstStyle/>
        <a:p>
          <a:r>
            <a:rPr lang="fr-FR" dirty="0"/>
            <a:t>SND</a:t>
          </a:r>
          <a:endParaRPr lang="fr-BE" dirty="0"/>
        </a:p>
      </dgm:t>
    </dgm:pt>
    <dgm:pt modelId="{ADE48A9E-6E80-46D1-ACBF-C44E14193D3C}" type="parTrans" cxnId="{BD53A613-7231-433C-B2D5-30BA0170DE7A}">
      <dgm:prSet/>
      <dgm:spPr/>
      <dgm:t>
        <a:bodyPr/>
        <a:lstStyle/>
        <a:p>
          <a:endParaRPr lang="fr-BE"/>
        </a:p>
      </dgm:t>
    </dgm:pt>
    <dgm:pt modelId="{ED1CB362-7541-437E-8912-6DAA86AF9309}" type="sibTrans" cxnId="{BD53A613-7231-433C-B2D5-30BA0170DE7A}">
      <dgm:prSet/>
      <dgm:spPr/>
      <dgm:t>
        <a:bodyPr/>
        <a:lstStyle/>
        <a:p>
          <a:endParaRPr lang="fr-BE"/>
        </a:p>
      </dgm:t>
    </dgm:pt>
    <dgm:pt modelId="{2394417E-B764-46CC-AF7B-2056FE1A07BB}">
      <dgm:prSet phldrT="[Texte]"/>
      <dgm:spPr>
        <a:solidFill>
          <a:schemeClr val="accent1">
            <a:lumMod val="60000"/>
            <a:lumOff val="40000"/>
          </a:schemeClr>
        </a:solidFill>
      </dgm:spPr>
      <dgm:t>
        <a:bodyPr/>
        <a:lstStyle/>
        <a:p>
          <a:r>
            <a:rPr lang="fr-FR" dirty="0"/>
            <a:t>SND</a:t>
          </a:r>
          <a:endParaRPr lang="fr-BE" dirty="0"/>
        </a:p>
      </dgm:t>
    </dgm:pt>
    <dgm:pt modelId="{EFEF013C-0C3E-4A31-A05E-1383A12925F7}" type="parTrans" cxnId="{13281805-503A-401B-B466-EBEA10E9BC14}">
      <dgm:prSet/>
      <dgm:spPr/>
      <dgm:t>
        <a:bodyPr/>
        <a:lstStyle/>
        <a:p>
          <a:endParaRPr lang="fr-BE"/>
        </a:p>
      </dgm:t>
    </dgm:pt>
    <dgm:pt modelId="{68A20078-201F-493B-823E-34CD6C06F86C}" type="sibTrans" cxnId="{13281805-503A-401B-B466-EBEA10E9BC14}">
      <dgm:prSet/>
      <dgm:spPr/>
      <dgm:t>
        <a:bodyPr/>
        <a:lstStyle/>
        <a:p>
          <a:endParaRPr lang="fr-BE"/>
        </a:p>
      </dgm:t>
    </dgm:pt>
    <dgm:pt modelId="{4CC15CE7-CEBF-42B9-9E07-279124C4FAA0}">
      <dgm:prSet phldrT="[Texte]"/>
      <dgm:spPr>
        <a:solidFill>
          <a:schemeClr val="accent1">
            <a:lumMod val="60000"/>
            <a:lumOff val="40000"/>
          </a:schemeClr>
        </a:solidFill>
      </dgm:spPr>
      <dgm:t>
        <a:bodyPr/>
        <a:lstStyle/>
        <a:p>
          <a:r>
            <a:rPr lang="fr-FR" dirty="0"/>
            <a:t>SND</a:t>
          </a:r>
          <a:endParaRPr lang="fr-BE" dirty="0"/>
        </a:p>
      </dgm:t>
    </dgm:pt>
    <dgm:pt modelId="{E2A52A91-9BB2-4920-BE9C-988FCF0AC75C}" type="parTrans" cxnId="{388B55AA-6A8C-4A89-9619-378669AE5114}">
      <dgm:prSet/>
      <dgm:spPr/>
      <dgm:t>
        <a:bodyPr/>
        <a:lstStyle/>
        <a:p>
          <a:endParaRPr lang="fr-BE"/>
        </a:p>
      </dgm:t>
    </dgm:pt>
    <dgm:pt modelId="{010A54BD-A849-4D0C-B2DC-C3F70B1C1142}" type="sibTrans" cxnId="{388B55AA-6A8C-4A89-9619-378669AE5114}">
      <dgm:prSet/>
      <dgm:spPr/>
      <dgm:t>
        <a:bodyPr/>
        <a:lstStyle/>
        <a:p>
          <a:endParaRPr lang="fr-BE"/>
        </a:p>
      </dgm:t>
    </dgm:pt>
    <dgm:pt modelId="{0234C985-B282-4362-8D09-7728202E746E}" type="pres">
      <dgm:prSet presAssocID="{B17AA497-F021-48A0-B4EF-2D4FFF00FE9D}" presName="diagram" presStyleCnt="0">
        <dgm:presLayoutVars>
          <dgm:dir/>
          <dgm:resizeHandles val="exact"/>
        </dgm:presLayoutVars>
      </dgm:prSet>
      <dgm:spPr/>
    </dgm:pt>
    <dgm:pt modelId="{2C84D9D9-4777-4F69-B5A0-F5DCFC580248}" type="pres">
      <dgm:prSet presAssocID="{D65CEBA4-B4A1-4AFC-964B-7077BA2ACA78}" presName="node" presStyleLbl="node1" presStyleIdx="0" presStyleCnt="35" custLinFactNeighborX="80" custLinFactNeighborY="1250">
        <dgm:presLayoutVars>
          <dgm:bulletEnabled val="1"/>
        </dgm:presLayoutVars>
      </dgm:prSet>
      <dgm:spPr/>
    </dgm:pt>
    <dgm:pt modelId="{E35BABD6-EBA7-455C-97B1-AB3A77916A94}" type="pres">
      <dgm:prSet presAssocID="{79A49FC2-358D-46D1-BADD-6CE3D9F3341A}" presName="sibTrans" presStyleCnt="0"/>
      <dgm:spPr/>
    </dgm:pt>
    <dgm:pt modelId="{AAAF855B-702F-4566-894A-7D523F46A8B9}" type="pres">
      <dgm:prSet presAssocID="{18D8B210-0A02-4E6A-B6FA-618EF8C531A1}" presName="node" presStyleLbl="node1" presStyleIdx="1" presStyleCnt="35" custLinFactNeighborX="80" custLinFactNeighborY="1250">
        <dgm:presLayoutVars>
          <dgm:bulletEnabled val="1"/>
        </dgm:presLayoutVars>
      </dgm:prSet>
      <dgm:spPr/>
    </dgm:pt>
    <dgm:pt modelId="{3ED821F6-9223-4FC0-B907-04084FE6FC02}" type="pres">
      <dgm:prSet presAssocID="{ED247943-8DBC-42CC-8AF7-4FCD0226CD8F}" presName="sibTrans" presStyleCnt="0"/>
      <dgm:spPr/>
    </dgm:pt>
    <dgm:pt modelId="{1B95B54D-6EAE-4E8A-A458-FF9392F9135D}" type="pres">
      <dgm:prSet presAssocID="{C0843AA0-AEBA-4E2B-BD56-854C88923796}" presName="node" presStyleLbl="node1" presStyleIdx="2" presStyleCnt="35" custLinFactNeighborX="80" custLinFactNeighborY="1250">
        <dgm:presLayoutVars>
          <dgm:bulletEnabled val="1"/>
        </dgm:presLayoutVars>
      </dgm:prSet>
      <dgm:spPr/>
    </dgm:pt>
    <dgm:pt modelId="{677D8523-9918-4DF6-8617-FF93F92154F2}" type="pres">
      <dgm:prSet presAssocID="{53AF4C3E-D778-4612-B2EA-8D714B0B6FBB}" presName="sibTrans" presStyleCnt="0"/>
      <dgm:spPr/>
    </dgm:pt>
    <dgm:pt modelId="{92E44DAB-DFAF-4C1A-83C0-BACF64552BF0}" type="pres">
      <dgm:prSet presAssocID="{5FA56C6D-5180-4B63-B776-914838910D9E}" presName="node" presStyleLbl="node1" presStyleIdx="3" presStyleCnt="35" custLinFactNeighborX="80" custLinFactNeighborY="1250">
        <dgm:presLayoutVars>
          <dgm:bulletEnabled val="1"/>
        </dgm:presLayoutVars>
      </dgm:prSet>
      <dgm:spPr/>
    </dgm:pt>
    <dgm:pt modelId="{C81E4EE5-32EC-4248-9B0A-AC407D27ADDE}" type="pres">
      <dgm:prSet presAssocID="{3BB05193-EB16-4438-9C70-AFC08F7AA95C}" presName="sibTrans" presStyleCnt="0"/>
      <dgm:spPr/>
    </dgm:pt>
    <dgm:pt modelId="{C86D4FE6-C787-4501-9CF1-4C52707CFF10}" type="pres">
      <dgm:prSet presAssocID="{5F197049-7915-4D43-A3A9-1D0E0D331140}" presName="node" presStyleLbl="node1" presStyleIdx="4" presStyleCnt="35" custLinFactNeighborX="80" custLinFactNeighborY="1250">
        <dgm:presLayoutVars>
          <dgm:bulletEnabled val="1"/>
        </dgm:presLayoutVars>
      </dgm:prSet>
      <dgm:spPr/>
    </dgm:pt>
    <dgm:pt modelId="{9F46539E-DFA3-4690-B532-2B53BD992513}" type="pres">
      <dgm:prSet presAssocID="{9ED1C5D3-2A48-475F-A6E1-835B3A619669}" presName="sibTrans" presStyleCnt="0"/>
      <dgm:spPr/>
    </dgm:pt>
    <dgm:pt modelId="{B9C35521-FF71-4E31-B164-135BF96116FE}" type="pres">
      <dgm:prSet presAssocID="{2B32E778-98D3-439D-AFF5-4D91DECD739D}" presName="node" presStyleLbl="node1" presStyleIdx="5" presStyleCnt="35" custLinFactNeighborX="80" custLinFactNeighborY="1250">
        <dgm:presLayoutVars>
          <dgm:bulletEnabled val="1"/>
        </dgm:presLayoutVars>
      </dgm:prSet>
      <dgm:spPr/>
    </dgm:pt>
    <dgm:pt modelId="{A732C143-B204-4562-807D-EF213F5AA355}" type="pres">
      <dgm:prSet presAssocID="{1A647DB4-F8A1-445E-A41A-B8B93A92E445}" presName="sibTrans" presStyleCnt="0"/>
      <dgm:spPr/>
    </dgm:pt>
    <dgm:pt modelId="{B1BE9E92-2DAC-4C3F-B0C3-9FAEF9927DDF}" type="pres">
      <dgm:prSet presAssocID="{440EB84A-470C-43F2-A996-C2A4C08070DB}" presName="node" presStyleLbl="node1" presStyleIdx="6" presStyleCnt="35" custLinFactNeighborX="80" custLinFactNeighborY="1250">
        <dgm:presLayoutVars>
          <dgm:bulletEnabled val="1"/>
        </dgm:presLayoutVars>
      </dgm:prSet>
      <dgm:spPr/>
    </dgm:pt>
    <dgm:pt modelId="{0C0AA58B-BDE2-4B69-9511-22F2BC0D3731}" type="pres">
      <dgm:prSet presAssocID="{3F350F2A-6616-43A6-9EE8-8568E74B3F84}" presName="sibTrans" presStyleCnt="0"/>
      <dgm:spPr/>
    </dgm:pt>
    <dgm:pt modelId="{89C6A312-420A-49E8-AB03-AA60DE23570A}" type="pres">
      <dgm:prSet presAssocID="{8944CFE7-DE9D-4972-838E-D57349DDDDD8}" presName="node" presStyleLbl="node1" presStyleIdx="7" presStyleCnt="35" custLinFactNeighborX="80" custLinFactNeighborY="1250">
        <dgm:presLayoutVars>
          <dgm:bulletEnabled val="1"/>
        </dgm:presLayoutVars>
      </dgm:prSet>
      <dgm:spPr/>
    </dgm:pt>
    <dgm:pt modelId="{55A2E6B0-698E-427D-8854-FF545061A5CB}" type="pres">
      <dgm:prSet presAssocID="{4E6AEABB-2289-43B5-98CA-97E7734601E7}" presName="sibTrans" presStyleCnt="0"/>
      <dgm:spPr/>
    </dgm:pt>
    <dgm:pt modelId="{595AC0EA-0EB0-4DA6-94D3-3A5AF4CE11FD}" type="pres">
      <dgm:prSet presAssocID="{D36855EE-6FBD-49B7-A0A8-D2136FD08651}" presName="node" presStyleLbl="node1" presStyleIdx="8" presStyleCnt="35" custLinFactNeighborX="80" custLinFactNeighborY="1250">
        <dgm:presLayoutVars>
          <dgm:bulletEnabled val="1"/>
        </dgm:presLayoutVars>
      </dgm:prSet>
      <dgm:spPr/>
    </dgm:pt>
    <dgm:pt modelId="{788EE1CB-FDF3-432D-956A-8E6602F1595E}" type="pres">
      <dgm:prSet presAssocID="{D1D066C3-02C8-478F-B7D5-E55F34F416CB}" presName="sibTrans" presStyleCnt="0"/>
      <dgm:spPr/>
    </dgm:pt>
    <dgm:pt modelId="{3F32F8C3-8178-40FE-A712-851BEBD238F4}" type="pres">
      <dgm:prSet presAssocID="{696C6F1F-1FD8-487D-B245-91FB21646FE0}" presName="node" presStyleLbl="node1" presStyleIdx="9" presStyleCnt="35" custLinFactNeighborX="80" custLinFactNeighborY="1250">
        <dgm:presLayoutVars>
          <dgm:bulletEnabled val="1"/>
        </dgm:presLayoutVars>
      </dgm:prSet>
      <dgm:spPr/>
    </dgm:pt>
    <dgm:pt modelId="{F1FFF866-036C-4CC8-AC0B-15AA833AD087}" type="pres">
      <dgm:prSet presAssocID="{E116936A-D0B0-4E00-84D5-79B56A211E0B}" presName="sibTrans" presStyleCnt="0"/>
      <dgm:spPr/>
    </dgm:pt>
    <dgm:pt modelId="{4354C42E-44D5-4290-BE52-D0FE38F38F12}" type="pres">
      <dgm:prSet presAssocID="{0B39CDB9-D6C7-40E4-BF03-F8D080E1EF75}" presName="node" presStyleLbl="node1" presStyleIdx="10" presStyleCnt="35" custLinFactNeighborX="80" custLinFactNeighborY="1250">
        <dgm:presLayoutVars>
          <dgm:bulletEnabled val="1"/>
        </dgm:presLayoutVars>
      </dgm:prSet>
      <dgm:spPr/>
    </dgm:pt>
    <dgm:pt modelId="{CFA88DD8-7C8D-4104-9A82-18FFDED00483}" type="pres">
      <dgm:prSet presAssocID="{348E0327-B950-424B-9815-9CED806F6ADF}" presName="sibTrans" presStyleCnt="0"/>
      <dgm:spPr/>
    </dgm:pt>
    <dgm:pt modelId="{27FBBD16-6BD1-4F3D-A3C9-CCB48E5B7C5F}" type="pres">
      <dgm:prSet presAssocID="{DADC2D96-9CE9-4B07-82A9-6686AEC36964}" presName="node" presStyleLbl="node1" presStyleIdx="11" presStyleCnt="35" custLinFactNeighborX="80" custLinFactNeighborY="1250">
        <dgm:presLayoutVars>
          <dgm:bulletEnabled val="1"/>
        </dgm:presLayoutVars>
      </dgm:prSet>
      <dgm:spPr/>
    </dgm:pt>
    <dgm:pt modelId="{09E9256E-BCE2-4BF2-8ED3-998FED5DC0F9}" type="pres">
      <dgm:prSet presAssocID="{9622A077-6D3F-4065-A046-1F6636B813F0}" presName="sibTrans" presStyleCnt="0"/>
      <dgm:spPr/>
    </dgm:pt>
    <dgm:pt modelId="{EE2E79C5-93AA-4BEE-AD16-758194E6B447}" type="pres">
      <dgm:prSet presAssocID="{A2D6933D-13D2-4D93-9CB2-56F6FC95C76C}" presName="node" presStyleLbl="node1" presStyleIdx="12" presStyleCnt="35" custLinFactNeighborX="80" custLinFactNeighborY="1250">
        <dgm:presLayoutVars>
          <dgm:bulletEnabled val="1"/>
        </dgm:presLayoutVars>
      </dgm:prSet>
      <dgm:spPr/>
    </dgm:pt>
    <dgm:pt modelId="{01C8D5F8-7427-4043-BC84-F549207B46EF}" type="pres">
      <dgm:prSet presAssocID="{ED1CB362-7541-437E-8912-6DAA86AF9309}" presName="sibTrans" presStyleCnt="0"/>
      <dgm:spPr/>
    </dgm:pt>
    <dgm:pt modelId="{24C4D6FB-9FEC-46B5-BC82-5F12893EDBF9}" type="pres">
      <dgm:prSet presAssocID="{2394417E-B764-46CC-AF7B-2056FE1A07BB}" presName="node" presStyleLbl="node1" presStyleIdx="13" presStyleCnt="35" custLinFactNeighborX="80" custLinFactNeighborY="1250">
        <dgm:presLayoutVars>
          <dgm:bulletEnabled val="1"/>
        </dgm:presLayoutVars>
      </dgm:prSet>
      <dgm:spPr/>
    </dgm:pt>
    <dgm:pt modelId="{E9440FEE-ABE6-4998-865E-540B9AB1775C}" type="pres">
      <dgm:prSet presAssocID="{68A20078-201F-493B-823E-34CD6C06F86C}" presName="sibTrans" presStyleCnt="0"/>
      <dgm:spPr/>
    </dgm:pt>
    <dgm:pt modelId="{AC296879-2BFA-4D32-8590-9C8F96147A1B}" type="pres">
      <dgm:prSet presAssocID="{4CC15CE7-CEBF-42B9-9E07-279124C4FAA0}" presName="node" presStyleLbl="node1" presStyleIdx="14" presStyleCnt="35" custLinFactNeighborX="1" custLinFactNeighborY="625">
        <dgm:presLayoutVars>
          <dgm:bulletEnabled val="1"/>
        </dgm:presLayoutVars>
      </dgm:prSet>
      <dgm:spPr/>
    </dgm:pt>
    <dgm:pt modelId="{349D1D01-F265-4F45-90D6-EF94CFAC733F}" type="pres">
      <dgm:prSet presAssocID="{010A54BD-A849-4D0C-B2DC-C3F70B1C1142}" presName="sibTrans" presStyleCnt="0"/>
      <dgm:spPr/>
    </dgm:pt>
    <dgm:pt modelId="{A832BF6A-CE7A-44E1-B022-BE2288A90DF2}" type="pres">
      <dgm:prSet presAssocID="{7B58D302-46D1-4FFD-AEFD-0CB75F23A931}" presName="node" presStyleLbl="node1" presStyleIdx="15" presStyleCnt="35">
        <dgm:presLayoutVars>
          <dgm:bulletEnabled val="1"/>
        </dgm:presLayoutVars>
      </dgm:prSet>
      <dgm:spPr/>
    </dgm:pt>
    <dgm:pt modelId="{615C1D8E-5BA8-4E8C-B5A3-E424F06C878F}" type="pres">
      <dgm:prSet presAssocID="{A1383F13-F07D-414B-902B-0C6B857BB847}" presName="sibTrans" presStyleCnt="0"/>
      <dgm:spPr/>
    </dgm:pt>
    <dgm:pt modelId="{7B24A558-DABB-4AA8-9B99-F3E1F8511825}" type="pres">
      <dgm:prSet presAssocID="{1DBA84BD-B1B8-44EB-83FD-18009AB45F14}" presName="node" presStyleLbl="node1" presStyleIdx="16" presStyleCnt="35">
        <dgm:presLayoutVars>
          <dgm:bulletEnabled val="1"/>
        </dgm:presLayoutVars>
      </dgm:prSet>
      <dgm:spPr/>
    </dgm:pt>
    <dgm:pt modelId="{B746403D-F2EB-4EC6-BBE1-F68EA72DE365}" type="pres">
      <dgm:prSet presAssocID="{FBEDFB21-A3C9-4811-8718-8D3AEE323A01}" presName="sibTrans" presStyleCnt="0"/>
      <dgm:spPr/>
    </dgm:pt>
    <dgm:pt modelId="{5D122EA8-6D21-4728-8C74-3C175E941D81}" type="pres">
      <dgm:prSet presAssocID="{54DBE9DD-BC3C-442F-A669-4E32B3BB6870}" presName="node" presStyleLbl="node1" presStyleIdx="17" presStyleCnt="35">
        <dgm:presLayoutVars>
          <dgm:bulletEnabled val="1"/>
        </dgm:presLayoutVars>
      </dgm:prSet>
      <dgm:spPr/>
    </dgm:pt>
    <dgm:pt modelId="{8C049767-76EE-4A7B-9457-D12535742B0D}" type="pres">
      <dgm:prSet presAssocID="{47242667-5B80-4B68-8DAB-32A03E83594F}" presName="sibTrans" presStyleCnt="0"/>
      <dgm:spPr/>
    </dgm:pt>
    <dgm:pt modelId="{59D49BA5-F103-4F9F-85D8-8964A436BC20}" type="pres">
      <dgm:prSet presAssocID="{8EEC48F9-9329-49DA-8974-B158FF5EE7D5}" presName="node" presStyleLbl="node1" presStyleIdx="18" presStyleCnt="35">
        <dgm:presLayoutVars>
          <dgm:bulletEnabled val="1"/>
        </dgm:presLayoutVars>
      </dgm:prSet>
      <dgm:spPr/>
    </dgm:pt>
    <dgm:pt modelId="{49992A93-A032-48AA-9FD4-2B78014FB414}" type="pres">
      <dgm:prSet presAssocID="{4026A48C-14AA-48B0-A8D9-BABAE7D42789}" presName="sibTrans" presStyleCnt="0"/>
      <dgm:spPr/>
    </dgm:pt>
    <dgm:pt modelId="{0D708FB5-2B2D-4C1C-A2FF-E3C818A0561B}" type="pres">
      <dgm:prSet presAssocID="{1AE18674-BF61-4C8A-A60A-4B4B875F158C}" presName="node" presStyleLbl="node1" presStyleIdx="19" presStyleCnt="35">
        <dgm:presLayoutVars>
          <dgm:bulletEnabled val="1"/>
        </dgm:presLayoutVars>
      </dgm:prSet>
      <dgm:spPr/>
    </dgm:pt>
    <dgm:pt modelId="{CB7258FF-1FDB-4AC8-91A3-383DCEDF0240}" type="pres">
      <dgm:prSet presAssocID="{D7A0EC61-5652-4AF6-A0D7-8ACB5375CCC1}" presName="sibTrans" presStyleCnt="0"/>
      <dgm:spPr/>
    </dgm:pt>
    <dgm:pt modelId="{E6296EC3-B608-456A-9DB1-AD1A24AFCB8E}" type="pres">
      <dgm:prSet presAssocID="{4F0A7775-A10E-4EE6-B618-47EC60961BE0}" presName="node" presStyleLbl="node1" presStyleIdx="20" presStyleCnt="35">
        <dgm:presLayoutVars>
          <dgm:bulletEnabled val="1"/>
        </dgm:presLayoutVars>
      </dgm:prSet>
      <dgm:spPr/>
    </dgm:pt>
    <dgm:pt modelId="{7A75E289-676B-456F-9BBE-ACEDF0A2A910}" type="pres">
      <dgm:prSet presAssocID="{43D184FA-3760-4D55-A88D-EEB1AB8F1EA5}" presName="sibTrans" presStyleCnt="0"/>
      <dgm:spPr/>
    </dgm:pt>
    <dgm:pt modelId="{26D1E480-C04A-4EC5-8A27-96F139D3E07E}" type="pres">
      <dgm:prSet presAssocID="{066CD2B0-A084-4F8D-BC8C-8E898E489202}" presName="node" presStyleLbl="node1" presStyleIdx="21" presStyleCnt="35">
        <dgm:presLayoutVars>
          <dgm:bulletEnabled val="1"/>
        </dgm:presLayoutVars>
      </dgm:prSet>
      <dgm:spPr/>
    </dgm:pt>
    <dgm:pt modelId="{63E0277D-5AF2-43B6-9F88-D2BFD4AE4103}" type="pres">
      <dgm:prSet presAssocID="{523D3AA8-E970-4197-9FF7-E7491A707BD8}" presName="sibTrans" presStyleCnt="0"/>
      <dgm:spPr/>
    </dgm:pt>
    <dgm:pt modelId="{78CBDAC7-5AEB-42C3-BB24-3C4DED969CA0}" type="pres">
      <dgm:prSet presAssocID="{9B5623C6-A675-496D-A195-CCFB607F0181}" presName="node" presStyleLbl="node1" presStyleIdx="22" presStyleCnt="35">
        <dgm:presLayoutVars>
          <dgm:bulletEnabled val="1"/>
        </dgm:presLayoutVars>
      </dgm:prSet>
      <dgm:spPr/>
    </dgm:pt>
    <dgm:pt modelId="{6F1E374B-471C-4D04-92A9-AA5C7BCCBE5F}" type="pres">
      <dgm:prSet presAssocID="{6A040BB2-AECF-42D5-9049-2FBC1407C4AA}" presName="sibTrans" presStyleCnt="0"/>
      <dgm:spPr/>
    </dgm:pt>
    <dgm:pt modelId="{2D72A6B7-3663-49C4-ACAC-4CA64738FA74}" type="pres">
      <dgm:prSet presAssocID="{752E2821-9EBA-4359-AEB8-54C8372D3F09}" presName="node" presStyleLbl="node1" presStyleIdx="23" presStyleCnt="35">
        <dgm:presLayoutVars>
          <dgm:bulletEnabled val="1"/>
        </dgm:presLayoutVars>
      </dgm:prSet>
      <dgm:spPr/>
    </dgm:pt>
    <dgm:pt modelId="{601E882B-CD63-482E-8AF1-AD3BCB683AE0}" type="pres">
      <dgm:prSet presAssocID="{2E8A7430-8B69-4D76-8D6F-EDF1B1BBBB9E}" presName="sibTrans" presStyleCnt="0"/>
      <dgm:spPr/>
    </dgm:pt>
    <dgm:pt modelId="{F4288BD8-B943-49C7-8D69-AE24708F43F0}" type="pres">
      <dgm:prSet presAssocID="{EC214E2D-35D2-4995-8015-4D89BB665F77}" presName="node" presStyleLbl="node1" presStyleIdx="24" presStyleCnt="35">
        <dgm:presLayoutVars>
          <dgm:bulletEnabled val="1"/>
        </dgm:presLayoutVars>
      </dgm:prSet>
      <dgm:spPr/>
    </dgm:pt>
    <dgm:pt modelId="{CCD844C5-F195-4261-A6A3-B9C998525F9D}" type="pres">
      <dgm:prSet presAssocID="{E2841AAE-B295-4A21-B1A1-D527FFEB5A78}" presName="sibTrans" presStyleCnt="0"/>
      <dgm:spPr/>
    </dgm:pt>
    <dgm:pt modelId="{87D5B5B8-1584-41EA-ABB0-D23B66BFD7B6}" type="pres">
      <dgm:prSet presAssocID="{1802F05B-2A73-46B8-B0FB-0A85FF290D9B}" presName="node" presStyleLbl="node1" presStyleIdx="25" presStyleCnt="35">
        <dgm:presLayoutVars>
          <dgm:bulletEnabled val="1"/>
        </dgm:presLayoutVars>
      </dgm:prSet>
      <dgm:spPr/>
    </dgm:pt>
    <dgm:pt modelId="{640C12E1-602C-4056-A230-15086AE9A4C8}" type="pres">
      <dgm:prSet presAssocID="{365A12F8-529D-4AB6-B2BD-2128E94AD0CB}" presName="sibTrans" presStyleCnt="0"/>
      <dgm:spPr/>
    </dgm:pt>
    <dgm:pt modelId="{19E79850-E24C-4461-A546-5803E5756A0A}" type="pres">
      <dgm:prSet presAssocID="{094BC82D-759A-4CCC-8C90-E14E0DEDCB80}" presName="node" presStyleLbl="node1" presStyleIdx="26" presStyleCnt="35">
        <dgm:presLayoutVars>
          <dgm:bulletEnabled val="1"/>
        </dgm:presLayoutVars>
      </dgm:prSet>
      <dgm:spPr/>
    </dgm:pt>
    <dgm:pt modelId="{042DEC8F-571F-4093-B1D1-ABD140A4AABC}" type="pres">
      <dgm:prSet presAssocID="{8C6FD408-A0B7-4E43-8D6B-D20C80DE0C6C}" presName="sibTrans" presStyleCnt="0"/>
      <dgm:spPr/>
    </dgm:pt>
    <dgm:pt modelId="{131FBA07-62EA-48D4-AF9B-B3C582CD19AC}" type="pres">
      <dgm:prSet presAssocID="{3BF5E412-3822-41AB-8DEB-0A75FA11C5B5}" presName="node" presStyleLbl="node1" presStyleIdx="27" presStyleCnt="35">
        <dgm:presLayoutVars>
          <dgm:bulletEnabled val="1"/>
        </dgm:presLayoutVars>
      </dgm:prSet>
      <dgm:spPr/>
    </dgm:pt>
    <dgm:pt modelId="{0D221068-03A0-435C-A444-9E03C7B22BAC}" type="pres">
      <dgm:prSet presAssocID="{E0D10599-1C88-486C-A0BC-F3F25963A50E}" presName="sibTrans" presStyleCnt="0"/>
      <dgm:spPr/>
    </dgm:pt>
    <dgm:pt modelId="{5A5F6A6A-41A1-413A-B607-895E796FCADF}" type="pres">
      <dgm:prSet presAssocID="{8ED42493-205E-4B6E-B358-ED5D4CA49A52}" presName="node" presStyleLbl="node1" presStyleIdx="28" presStyleCnt="35">
        <dgm:presLayoutVars>
          <dgm:bulletEnabled val="1"/>
        </dgm:presLayoutVars>
      </dgm:prSet>
      <dgm:spPr/>
    </dgm:pt>
    <dgm:pt modelId="{AB65F53F-CC57-40DF-891E-8DAFC3ED504C}" type="pres">
      <dgm:prSet presAssocID="{C274AF0E-1C2D-49E9-BCB9-CD3DF7FDB164}" presName="sibTrans" presStyleCnt="0"/>
      <dgm:spPr/>
    </dgm:pt>
    <dgm:pt modelId="{7C14EDEC-E3FE-4516-82DC-5CC1125CB331}" type="pres">
      <dgm:prSet presAssocID="{3AAB4CDE-4B2A-4837-8330-7BD0ADC87B25}" presName="node" presStyleLbl="node1" presStyleIdx="29" presStyleCnt="35">
        <dgm:presLayoutVars>
          <dgm:bulletEnabled val="1"/>
        </dgm:presLayoutVars>
      </dgm:prSet>
      <dgm:spPr/>
    </dgm:pt>
    <dgm:pt modelId="{124FBBFF-8070-4818-ADF6-B807540E56D4}" type="pres">
      <dgm:prSet presAssocID="{8C235752-C225-486B-B955-F3441929BB7E}" presName="sibTrans" presStyleCnt="0"/>
      <dgm:spPr/>
    </dgm:pt>
    <dgm:pt modelId="{02D932D3-4672-40BC-B1FC-7B471C0D4D31}" type="pres">
      <dgm:prSet presAssocID="{6CAFF591-CD16-4861-A671-D6F5CBEA6E79}" presName="node" presStyleLbl="node1" presStyleIdx="30" presStyleCnt="35">
        <dgm:presLayoutVars>
          <dgm:bulletEnabled val="1"/>
        </dgm:presLayoutVars>
      </dgm:prSet>
      <dgm:spPr/>
    </dgm:pt>
    <dgm:pt modelId="{F96C7F17-596E-49C2-8E8C-CC1E9158B8E7}" type="pres">
      <dgm:prSet presAssocID="{C54E0848-8667-49FB-97A4-7ECE9651AB77}" presName="sibTrans" presStyleCnt="0"/>
      <dgm:spPr/>
    </dgm:pt>
    <dgm:pt modelId="{1491A971-B0AF-49BA-9062-78181EC388CD}" type="pres">
      <dgm:prSet presAssocID="{186911F0-D420-4E3C-ADAD-B47481A9D37A}" presName="node" presStyleLbl="node1" presStyleIdx="31" presStyleCnt="35">
        <dgm:presLayoutVars>
          <dgm:bulletEnabled val="1"/>
        </dgm:presLayoutVars>
      </dgm:prSet>
      <dgm:spPr/>
    </dgm:pt>
    <dgm:pt modelId="{184D0905-4CC9-41CC-B021-5E383FDCAC1F}" type="pres">
      <dgm:prSet presAssocID="{FE7511C5-C094-47AC-A30C-0C8982F1ECBA}" presName="sibTrans" presStyleCnt="0"/>
      <dgm:spPr/>
    </dgm:pt>
    <dgm:pt modelId="{5B3567F9-6BA8-4E72-B04D-6347E2932AF3}" type="pres">
      <dgm:prSet presAssocID="{CE62EEB7-E1BB-4BC9-B620-F3B63162C981}" presName="node" presStyleLbl="node1" presStyleIdx="32" presStyleCnt="35">
        <dgm:presLayoutVars>
          <dgm:bulletEnabled val="1"/>
        </dgm:presLayoutVars>
      </dgm:prSet>
      <dgm:spPr/>
    </dgm:pt>
    <dgm:pt modelId="{0788438E-61F0-4114-A07A-E044C6373BEB}" type="pres">
      <dgm:prSet presAssocID="{B91AE2F3-5BFC-4CA0-BE77-0F458C6D382F}" presName="sibTrans" presStyleCnt="0"/>
      <dgm:spPr/>
    </dgm:pt>
    <dgm:pt modelId="{AB036101-1DC5-40DC-AF1F-D05CF4B6F686}" type="pres">
      <dgm:prSet presAssocID="{11AF77E5-75D5-4068-81E6-1780D3BDA8C0}" presName="node" presStyleLbl="node1" presStyleIdx="33" presStyleCnt="35">
        <dgm:presLayoutVars>
          <dgm:bulletEnabled val="1"/>
        </dgm:presLayoutVars>
      </dgm:prSet>
      <dgm:spPr/>
    </dgm:pt>
    <dgm:pt modelId="{87990874-8C70-42EF-A599-47D620E3DEE5}" type="pres">
      <dgm:prSet presAssocID="{A897505B-B24B-4FF3-ADC4-C32384978A94}" presName="sibTrans" presStyleCnt="0"/>
      <dgm:spPr/>
    </dgm:pt>
    <dgm:pt modelId="{767FE2B5-ABF0-4864-870F-9398587AB565}" type="pres">
      <dgm:prSet presAssocID="{09E5CFE7-A14A-4506-9C10-EF9B5339F472}" presName="node" presStyleLbl="node1" presStyleIdx="34" presStyleCnt="35">
        <dgm:presLayoutVars>
          <dgm:bulletEnabled val="1"/>
        </dgm:presLayoutVars>
      </dgm:prSet>
      <dgm:spPr/>
    </dgm:pt>
  </dgm:ptLst>
  <dgm:cxnLst>
    <dgm:cxn modelId="{093DF901-8FD6-44E3-ADE3-689636267296}" srcId="{B17AA497-F021-48A0-B4EF-2D4FFF00FE9D}" destId="{4F0A7775-A10E-4EE6-B618-47EC60961BE0}" srcOrd="20" destOrd="0" parTransId="{A10AA095-DE3F-4E46-954F-2A01BF1A1EFF}" sibTransId="{43D184FA-3760-4D55-A88D-EEB1AB8F1EA5}"/>
    <dgm:cxn modelId="{13281805-503A-401B-B466-EBEA10E9BC14}" srcId="{B17AA497-F021-48A0-B4EF-2D4FFF00FE9D}" destId="{2394417E-B764-46CC-AF7B-2056FE1A07BB}" srcOrd="13" destOrd="0" parTransId="{EFEF013C-0C3E-4A31-A05E-1383A12925F7}" sibTransId="{68A20078-201F-493B-823E-34CD6C06F86C}"/>
    <dgm:cxn modelId="{21AF1413-F021-4404-AE40-073237B0C6DA}" type="presOf" srcId="{18D8B210-0A02-4E6A-B6FA-618EF8C531A1}" destId="{AAAF855B-702F-4566-894A-7D523F46A8B9}" srcOrd="0" destOrd="0" presId="urn:microsoft.com/office/officeart/2005/8/layout/default"/>
    <dgm:cxn modelId="{BD53A613-7231-433C-B2D5-30BA0170DE7A}" srcId="{B17AA497-F021-48A0-B4EF-2D4FFF00FE9D}" destId="{A2D6933D-13D2-4D93-9CB2-56F6FC95C76C}" srcOrd="12" destOrd="0" parTransId="{ADE48A9E-6E80-46D1-ACBF-C44E14193D3C}" sibTransId="{ED1CB362-7541-437E-8912-6DAA86AF9309}"/>
    <dgm:cxn modelId="{52F3821B-3BA0-4CF8-B2C1-9BBA5A38622E}" srcId="{B17AA497-F021-48A0-B4EF-2D4FFF00FE9D}" destId="{D36855EE-6FBD-49B7-A0A8-D2136FD08651}" srcOrd="8" destOrd="0" parTransId="{6B20890F-95C8-41DA-A176-91B3D783FB3E}" sibTransId="{D1D066C3-02C8-478F-B7D5-E55F34F416CB}"/>
    <dgm:cxn modelId="{3D58FD1B-529D-434F-9865-63461DDD9844}" type="presOf" srcId="{1AE18674-BF61-4C8A-A60A-4B4B875F158C}" destId="{0D708FB5-2B2D-4C1C-A2FF-E3C818A0561B}" srcOrd="0" destOrd="0" presId="urn:microsoft.com/office/officeart/2005/8/layout/default"/>
    <dgm:cxn modelId="{67649E1C-60F1-4C4A-8A57-B24CB7AC9A66}" type="presOf" srcId="{8EEC48F9-9329-49DA-8974-B158FF5EE7D5}" destId="{59D49BA5-F103-4F9F-85D8-8964A436BC20}" srcOrd="0" destOrd="0" presId="urn:microsoft.com/office/officeart/2005/8/layout/default"/>
    <dgm:cxn modelId="{166F0421-B667-46AB-B285-C01419BC5661}" type="presOf" srcId="{54DBE9DD-BC3C-442F-A669-4E32B3BB6870}" destId="{5D122EA8-6D21-4728-8C74-3C175E941D81}" srcOrd="0" destOrd="0" presId="urn:microsoft.com/office/officeart/2005/8/layout/default"/>
    <dgm:cxn modelId="{CBC6B221-643E-4E77-BF54-832E551627A7}" type="presOf" srcId="{7B58D302-46D1-4FFD-AEFD-0CB75F23A931}" destId="{A832BF6A-CE7A-44E1-B022-BE2288A90DF2}" srcOrd="0" destOrd="0" presId="urn:microsoft.com/office/officeart/2005/8/layout/default"/>
    <dgm:cxn modelId="{681CDA21-288E-485D-84DA-154FB57B3938}" srcId="{B17AA497-F021-48A0-B4EF-2D4FFF00FE9D}" destId="{3AAB4CDE-4B2A-4837-8330-7BD0ADC87B25}" srcOrd="29" destOrd="0" parTransId="{CCA5A33E-85ED-4891-9184-50742FE0CB91}" sibTransId="{8C235752-C225-486B-B955-F3441929BB7E}"/>
    <dgm:cxn modelId="{C6AD9624-516B-45CD-B18F-BBD3FB0420E1}" srcId="{B17AA497-F021-48A0-B4EF-2D4FFF00FE9D}" destId="{54DBE9DD-BC3C-442F-A669-4E32B3BB6870}" srcOrd="17" destOrd="0" parTransId="{C919636A-2107-40D4-AA85-D5E6969BF662}" sibTransId="{47242667-5B80-4B68-8DAB-32A03E83594F}"/>
    <dgm:cxn modelId="{72A42A25-296D-4141-A8A2-38200434CE01}" type="presOf" srcId="{440EB84A-470C-43F2-A996-C2A4C08070DB}" destId="{B1BE9E92-2DAC-4C3F-B0C3-9FAEF9927DDF}" srcOrd="0" destOrd="0" presId="urn:microsoft.com/office/officeart/2005/8/layout/default"/>
    <dgm:cxn modelId="{9BD73726-E346-4EE7-A1B8-5B4246AEB69D}" type="presOf" srcId="{9B5623C6-A675-496D-A195-CCFB607F0181}" destId="{78CBDAC7-5AEB-42C3-BB24-3C4DED969CA0}" srcOrd="0" destOrd="0" presId="urn:microsoft.com/office/officeart/2005/8/layout/default"/>
    <dgm:cxn modelId="{43E32A28-FBE1-4C21-93E1-A43C6FD50237}" type="presOf" srcId="{2394417E-B764-46CC-AF7B-2056FE1A07BB}" destId="{24C4D6FB-9FEC-46B5-BC82-5F12893EDBF9}" srcOrd="0" destOrd="0" presId="urn:microsoft.com/office/officeart/2005/8/layout/default"/>
    <dgm:cxn modelId="{29E91D31-3F55-4588-B54B-9370F35DCA3B}" type="presOf" srcId="{8944CFE7-DE9D-4972-838E-D57349DDDDD8}" destId="{89C6A312-420A-49E8-AB03-AA60DE23570A}" srcOrd="0" destOrd="0" presId="urn:microsoft.com/office/officeart/2005/8/layout/default"/>
    <dgm:cxn modelId="{914BA033-4AB3-4D74-9DB7-42D60B588BFE}" srcId="{B17AA497-F021-48A0-B4EF-2D4FFF00FE9D}" destId="{752E2821-9EBA-4359-AEB8-54C8372D3F09}" srcOrd="23" destOrd="0" parTransId="{83815C6C-2A3E-48DF-96A3-83C976BDBA74}" sibTransId="{2E8A7430-8B69-4D76-8D6F-EDF1B1BBBB9E}"/>
    <dgm:cxn modelId="{B8993A35-B9C0-4F7A-887A-3C44CE0ACC84}" type="presOf" srcId="{D65CEBA4-B4A1-4AFC-964B-7077BA2ACA78}" destId="{2C84D9D9-4777-4F69-B5A0-F5DCFC580248}" srcOrd="0" destOrd="0" presId="urn:microsoft.com/office/officeart/2005/8/layout/default"/>
    <dgm:cxn modelId="{B27E4E3B-C116-4A48-867C-712CB6329180}" type="presOf" srcId="{CE62EEB7-E1BB-4BC9-B620-F3B63162C981}" destId="{5B3567F9-6BA8-4E72-B04D-6347E2932AF3}" srcOrd="0" destOrd="0" presId="urn:microsoft.com/office/officeart/2005/8/layout/default"/>
    <dgm:cxn modelId="{955B133C-A498-4078-BA56-0286E54A82B5}" type="presOf" srcId="{11AF77E5-75D5-4068-81E6-1780D3BDA8C0}" destId="{AB036101-1DC5-40DC-AF1F-D05CF4B6F686}" srcOrd="0" destOrd="0" presId="urn:microsoft.com/office/officeart/2005/8/layout/default"/>
    <dgm:cxn modelId="{AD33533C-5010-4ED7-89A1-A7B4D671BB83}" type="presOf" srcId="{A2D6933D-13D2-4D93-9CB2-56F6FC95C76C}" destId="{EE2E79C5-93AA-4BEE-AD16-758194E6B447}" srcOrd="0" destOrd="0" presId="urn:microsoft.com/office/officeart/2005/8/layout/default"/>
    <dgm:cxn modelId="{6DF9E15C-8CED-437F-9146-484FF0EDB1E8}" srcId="{B17AA497-F021-48A0-B4EF-2D4FFF00FE9D}" destId="{3BF5E412-3822-41AB-8DEB-0A75FA11C5B5}" srcOrd="27" destOrd="0" parTransId="{0B2C9100-69B3-4BB6-8A34-AF2368E713D9}" sibTransId="{E0D10599-1C88-486C-A0BC-F3F25963A50E}"/>
    <dgm:cxn modelId="{E6CEFC5C-E706-4713-8726-50C9BB0ED15F}" srcId="{B17AA497-F021-48A0-B4EF-2D4FFF00FE9D}" destId="{2B32E778-98D3-439D-AFF5-4D91DECD739D}" srcOrd="5" destOrd="0" parTransId="{4E835196-D4EE-40CE-851D-8B1FC072CF62}" sibTransId="{1A647DB4-F8A1-445E-A41A-B8B93A92E445}"/>
    <dgm:cxn modelId="{83775061-76AA-419E-A0F0-ECF6ACEEE138}" srcId="{B17AA497-F021-48A0-B4EF-2D4FFF00FE9D}" destId="{8EEC48F9-9329-49DA-8974-B158FF5EE7D5}" srcOrd="18" destOrd="0" parTransId="{89727289-7E01-46C0-A762-F7299B57FEA4}" sibTransId="{4026A48C-14AA-48B0-A8D9-BABAE7D42789}"/>
    <dgm:cxn modelId="{A01B5A45-CC1C-49BC-AD60-A526ECC2E2D7}" type="presOf" srcId="{094BC82D-759A-4CCC-8C90-E14E0DEDCB80}" destId="{19E79850-E24C-4461-A546-5803E5756A0A}" srcOrd="0" destOrd="0" presId="urn:microsoft.com/office/officeart/2005/8/layout/default"/>
    <dgm:cxn modelId="{99EF6047-7BED-4AB8-A848-44D201FE4391}" srcId="{B17AA497-F021-48A0-B4EF-2D4FFF00FE9D}" destId="{11AF77E5-75D5-4068-81E6-1780D3BDA8C0}" srcOrd="33" destOrd="0" parTransId="{589A51D5-233A-47AF-9E03-C7D4C44FD12A}" sibTransId="{A897505B-B24B-4FF3-ADC4-C32384978A94}"/>
    <dgm:cxn modelId="{00D64747-3546-423A-8693-D7A77E138316}" srcId="{B17AA497-F021-48A0-B4EF-2D4FFF00FE9D}" destId="{5FA56C6D-5180-4B63-B776-914838910D9E}" srcOrd="3" destOrd="0" parTransId="{85B223B5-A031-4137-A076-6E398A4A0242}" sibTransId="{3BB05193-EB16-4438-9C70-AFC08F7AA95C}"/>
    <dgm:cxn modelId="{0C0A4C48-3D8A-440C-8C1F-ADD970D46E20}" srcId="{B17AA497-F021-48A0-B4EF-2D4FFF00FE9D}" destId="{CE62EEB7-E1BB-4BC9-B620-F3B63162C981}" srcOrd="32" destOrd="0" parTransId="{0B671856-8441-42DA-8947-DDB1382AECB7}" sibTransId="{B91AE2F3-5BFC-4CA0-BE77-0F458C6D382F}"/>
    <dgm:cxn modelId="{31054D4F-3B54-4A5C-8C0D-74A10E8B751D}" type="presOf" srcId="{752E2821-9EBA-4359-AEB8-54C8372D3F09}" destId="{2D72A6B7-3663-49C4-ACAC-4CA64738FA74}" srcOrd="0" destOrd="0" presId="urn:microsoft.com/office/officeart/2005/8/layout/default"/>
    <dgm:cxn modelId="{1E356B50-DB9B-4BE1-AF11-EABB02E9E123}" type="presOf" srcId="{5FA56C6D-5180-4B63-B776-914838910D9E}" destId="{92E44DAB-DFAF-4C1A-83C0-BACF64552BF0}" srcOrd="0" destOrd="0" presId="urn:microsoft.com/office/officeart/2005/8/layout/default"/>
    <dgm:cxn modelId="{75616B50-952B-4F05-9E8B-5995D6F5A423}" srcId="{B17AA497-F021-48A0-B4EF-2D4FFF00FE9D}" destId="{DADC2D96-9CE9-4B07-82A9-6686AEC36964}" srcOrd="11" destOrd="0" parTransId="{40C81036-892E-4B32-91A2-B881FD11C847}" sibTransId="{9622A077-6D3F-4065-A046-1F6636B813F0}"/>
    <dgm:cxn modelId="{C8916C56-99D1-413F-8098-B5E8656584F2}" srcId="{B17AA497-F021-48A0-B4EF-2D4FFF00FE9D}" destId="{1AE18674-BF61-4C8A-A60A-4B4B875F158C}" srcOrd="19" destOrd="0" parTransId="{329A4715-2053-41BF-86EA-F7CEFBF11A03}" sibTransId="{D7A0EC61-5652-4AF6-A0D7-8ACB5375CCC1}"/>
    <dgm:cxn modelId="{51833677-9418-480F-838A-A7C188E439CE}" srcId="{B17AA497-F021-48A0-B4EF-2D4FFF00FE9D}" destId="{5F197049-7915-4D43-A3A9-1D0E0D331140}" srcOrd="4" destOrd="0" parTransId="{46924033-B453-4A68-8DDA-EB7633250D08}" sibTransId="{9ED1C5D3-2A48-475F-A6E1-835B3A619669}"/>
    <dgm:cxn modelId="{71C24857-1164-4228-989F-F62564427BCD}" type="presOf" srcId="{066CD2B0-A084-4F8D-BC8C-8E898E489202}" destId="{26D1E480-C04A-4EC5-8A27-96F139D3E07E}" srcOrd="0" destOrd="0" presId="urn:microsoft.com/office/officeart/2005/8/layout/default"/>
    <dgm:cxn modelId="{1B49E459-1B1D-4AB8-BA43-4537B03681B5}" type="presOf" srcId="{5F197049-7915-4D43-A3A9-1D0E0D331140}" destId="{C86D4FE6-C787-4501-9CF1-4C52707CFF10}" srcOrd="0" destOrd="0" presId="urn:microsoft.com/office/officeart/2005/8/layout/default"/>
    <dgm:cxn modelId="{C663245A-6830-49D7-A7A7-6AB9870DFBA6}" srcId="{B17AA497-F021-48A0-B4EF-2D4FFF00FE9D}" destId="{C0843AA0-AEBA-4E2B-BD56-854C88923796}" srcOrd="2" destOrd="0" parTransId="{26D7F9BB-F4B5-4065-8727-00A5B708A2C2}" sibTransId="{53AF4C3E-D778-4612-B2EA-8D714B0B6FBB}"/>
    <dgm:cxn modelId="{2A44865A-66C8-4604-8DEF-9671E1E9BA17}" type="presOf" srcId="{3AAB4CDE-4B2A-4837-8330-7BD0ADC87B25}" destId="{7C14EDEC-E3FE-4516-82DC-5CC1125CB331}" srcOrd="0" destOrd="0" presId="urn:microsoft.com/office/officeart/2005/8/layout/default"/>
    <dgm:cxn modelId="{8C5C5E7D-0318-420F-8A2B-1E50FA412750}" type="presOf" srcId="{8ED42493-205E-4B6E-B358-ED5D4CA49A52}" destId="{5A5F6A6A-41A1-413A-B607-895E796FCADF}" srcOrd="0" destOrd="0" presId="urn:microsoft.com/office/officeart/2005/8/layout/default"/>
    <dgm:cxn modelId="{3CA7C17D-8ECF-40EE-80A0-0D0AAA7F1767}" srcId="{B17AA497-F021-48A0-B4EF-2D4FFF00FE9D}" destId="{09E5CFE7-A14A-4506-9C10-EF9B5339F472}" srcOrd="34" destOrd="0" parTransId="{3D29B8CD-4DA1-4A3C-9018-552A48AA1FA3}" sibTransId="{6DA334AE-5BD4-4C96-A992-BE9813D3066B}"/>
    <dgm:cxn modelId="{7D11CD85-4928-4265-8832-0666A0135320}" type="presOf" srcId="{3BF5E412-3822-41AB-8DEB-0A75FA11C5B5}" destId="{131FBA07-62EA-48D4-AF9B-B3C582CD19AC}" srcOrd="0" destOrd="0" presId="urn:microsoft.com/office/officeart/2005/8/layout/default"/>
    <dgm:cxn modelId="{CFE06D8C-FB30-419F-B773-AB5F35CE9532}" type="presOf" srcId="{1DBA84BD-B1B8-44EB-83FD-18009AB45F14}" destId="{7B24A558-DABB-4AA8-9B99-F3E1F8511825}" srcOrd="0" destOrd="0" presId="urn:microsoft.com/office/officeart/2005/8/layout/default"/>
    <dgm:cxn modelId="{80F7038F-7603-4E67-B1FC-1E763B4DDA7F}" type="presOf" srcId="{4CC15CE7-CEBF-42B9-9E07-279124C4FAA0}" destId="{AC296879-2BFA-4D32-8590-9C8F96147A1B}" srcOrd="0" destOrd="0" presId="urn:microsoft.com/office/officeart/2005/8/layout/default"/>
    <dgm:cxn modelId="{4CBCD59A-4807-4C85-92E4-3CC6AEF75F9D}" srcId="{B17AA497-F021-48A0-B4EF-2D4FFF00FE9D}" destId="{440EB84A-470C-43F2-A996-C2A4C08070DB}" srcOrd="6" destOrd="0" parTransId="{92E6B3FA-14A6-4ACF-AC90-B4EF7A6E3838}" sibTransId="{3F350F2A-6616-43A6-9EE8-8568E74B3F84}"/>
    <dgm:cxn modelId="{194FA69C-C70D-44D5-AFA1-DA86DA8AB114}" srcId="{B17AA497-F021-48A0-B4EF-2D4FFF00FE9D}" destId="{18D8B210-0A02-4E6A-B6FA-618EF8C531A1}" srcOrd="1" destOrd="0" parTransId="{A614BC29-1EDB-45F3-A825-96E0220EB60B}" sibTransId="{ED247943-8DBC-42CC-8AF7-4FCD0226CD8F}"/>
    <dgm:cxn modelId="{ADACAFA0-1F5A-412D-BD3B-B03E0BEFB919}" srcId="{B17AA497-F021-48A0-B4EF-2D4FFF00FE9D}" destId="{094BC82D-759A-4CCC-8C90-E14E0DEDCB80}" srcOrd="26" destOrd="0" parTransId="{6B7BB22A-7D56-4C96-962F-43C064C1BB00}" sibTransId="{8C6FD408-A0B7-4E43-8D6B-D20C80DE0C6C}"/>
    <dgm:cxn modelId="{FECAF8A3-C3F2-4E11-992A-DE06EE9A49C5}" srcId="{B17AA497-F021-48A0-B4EF-2D4FFF00FE9D}" destId="{8944CFE7-DE9D-4972-838E-D57349DDDDD8}" srcOrd="7" destOrd="0" parTransId="{7241127D-5CE1-426A-B358-A85A508EFCC8}" sibTransId="{4E6AEABB-2289-43B5-98CA-97E7734601E7}"/>
    <dgm:cxn modelId="{E27764A4-4006-4651-A21A-45BB43E32AF4}" srcId="{B17AA497-F021-48A0-B4EF-2D4FFF00FE9D}" destId="{6CAFF591-CD16-4861-A671-D6F5CBEA6E79}" srcOrd="30" destOrd="0" parTransId="{07EB8AB1-B906-493B-9F50-693FFE1262DB}" sibTransId="{C54E0848-8667-49FB-97A4-7ECE9651AB77}"/>
    <dgm:cxn modelId="{3367CCA5-4FFF-44F2-8082-3DE90605BEB3}" type="presOf" srcId="{186911F0-D420-4E3C-ADAD-B47481A9D37A}" destId="{1491A971-B0AF-49BA-9062-78181EC388CD}" srcOrd="0" destOrd="0" presId="urn:microsoft.com/office/officeart/2005/8/layout/default"/>
    <dgm:cxn modelId="{388B55AA-6A8C-4A89-9619-378669AE5114}" srcId="{B17AA497-F021-48A0-B4EF-2D4FFF00FE9D}" destId="{4CC15CE7-CEBF-42B9-9E07-279124C4FAA0}" srcOrd="14" destOrd="0" parTransId="{E2A52A91-9BB2-4920-BE9C-988FCF0AC75C}" sibTransId="{010A54BD-A849-4D0C-B2DC-C3F70B1C1142}"/>
    <dgm:cxn modelId="{D91D67AC-A2FF-460F-AB7D-9200B3299B37}" srcId="{B17AA497-F021-48A0-B4EF-2D4FFF00FE9D}" destId="{0B39CDB9-D6C7-40E4-BF03-F8D080E1EF75}" srcOrd="10" destOrd="0" parTransId="{EB637D96-B5B8-45DF-9BB4-065ECF11D0A8}" sibTransId="{348E0327-B950-424B-9815-9CED806F6ADF}"/>
    <dgm:cxn modelId="{70DCEAAF-C0C6-4BFC-A6E0-DC08BDF4E27F}" srcId="{B17AA497-F021-48A0-B4EF-2D4FFF00FE9D}" destId="{696C6F1F-1FD8-487D-B245-91FB21646FE0}" srcOrd="9" destOrd="0" parTransId="{EE42EB57-ED10-49EA-BBAC-65EADE5CA74A}" sibTransId="{E116936A-D0B0-4E00-84D5-79B56A211E0B}"/>
    <dgm:cxn modelId="{2B86C7B4-16EC-4ECE-950C-9FC39239703C}" type="presOf" srcId="{DADC2D96-9CE9-4B07-82A9-6686AEC36964}" destId="{27FBBD16-6BD1-4F3D-A3C9-CCB48E5B7C5F}" srcOrd="0" destOrd="0" presId="urn:microsoft.com/office/officeart/2005/8/layout/default"/>
    <dgm:cxn modelId="{4D4306B5-4BA6-445B-83C0-07EEB5029AF4}" type="presOf" srcId="{D36855EE-6FBD-49B7-A0A8-D2136FD08651}" destId="{595AC0EA-0EB0-4DA6-94D3-3A5AF4CE11FD}" srcOrd="0" destOrd="0" presId="urn:microsoft.com/office/officeart/2005/8/layout/default"/>
    <dgm:cxn modelId="{671F84B9-4EC8-4AB6-A167-2464403B2293}" srcId="{B17AA497-F021-48A0-B4EF-2D4FFF00FE9D}" destId="{9B5623C6-A675-496D-A195-CCFB607F0181}" srcOrd="22" destOrd="0" parTransId="{C653D55B-6845-42D5-962B-9A2D3089E767}" sibTransId="{6A040BB2-AECF-42D5-9049-2FBC1407C4AA}"/>
    <dgm:cxn modelId="{6A0055BD-BD3B-420C-B383-D509717DF231}" srcId="{B17AA497-F021-48A0-B4EF-2D4FFF00FE9D}" destId="{1DBA84BD-B1B8-44EB-83FD-18009AB45F14}" srcOrd="16" destOrd="0" parTransId="{4250BC24-D639-494C-B53A-D4EC337CD3A8}" sibTransId="{FBEDFB21-A3C9-4811-8718-8D3AEE323A01}"/>
    <dgm:cxn modelId="{616D5EBE-A10A-4DBD-95E8-121EAC738FF2}" srcId="{B17AA497-F021-48A0-B4EF-2D4FFF00FE9D}" destId="{D65CEBA4-B4A1-4AFC-964B-7077BA2ACA78}" srcOrd="0" destOrd="0" parTransId="{DC806B74-FF30-469C-AD70-97B051671BEF}" sibTransId="{79A49FC2-358D-46D1-BADD-6CE3D9F3341A}"/>
    <dgm:cxn modelId="{67A045C2-4670-464E-9D98-ADE32D6DB89B}" srcId="{B17AA497-F021-48A0-B4EF-2D4FFF00FE9D}" destId="{8ED42493-205E-4B6E-B358-ED5D4CA49A52}" srcOrd="28" destOrd="0" parTransId="{7C715FE4-4DBC-4D57-8F42-4A484811BA5D}" sibTransId="{C274AF0E-1C2D-49E9-BCB9-CD3DF7FDB164}"/>
    <dgm:cxn modelId="{FA4801C3-329C-4869-9303-E514845543A4}" srcId="{B17AA497-F021-48A0-B4EF-2D4FFF00FE9D}" destId="{1802F05B-2A73-46B8-B0FB-0A85FF290D9B}" srcOrd="25" destOrd="0" parTransId="{DCFFEEA0-86A4-4024-8ABD-4B5521362F00}" sibTransId="{365A12F8-529D-4AB6-B2BD-2128E94AD0CB}"/>
    <dgm:cxn modelId="{8017CDD4-13CA-445E-B08B-5CC6D7B367AC}" type="presOf" srcId="{696C6F1F-1FD8-487D-B245-91FB21646FE0}" destId="{3F32F8C3-8178-40FE-A712-851BEBD238F4}" srcOrd="0" destOrd="0" presId="urn:microsoft.com/office/officeart/2005/8/layout/default"/>
    <dgm:cxn modelId="{FA8C25D5-3E16-4A26-8AC7-E50C0BCB532D}" type="presOf" srcId="{B17AA497-F021-48A0-B4EF-2D4FFF00FE9D}" destId="{0234C985-B282-4362-8D09-7728202E746E}" srcOrd="0" destOrd="0" presId="urn:microsoft.com/office/officeart/2005/8/layout/default"/>
    <dgm:cxn modelId="{F39AA6D7-396E-4A4E-92E2-29DB71AE495F}" type="presOf" srcId="{09E5CFE7-A14A-4506-9C10-EF9B5339F472}" destId="{767FE2B5-ABF0-4864-870F-9398587AB565}" srcOrd="0" destOrd="0" presId="urn:microsoft.com/office/officeart/2005/8/layout/default"/>
    <dgm:cxn modelId="{31A942D9-9B91-48C2-B3B6-05D59B76E4F2}" type="presOf" srcId="{2B32E778-98D3-439D-AFF5-4D91DECD739D}" destId="{B9C35521-FF71-4E31-B164-135BF96116FE}" srcOrd="0" destOrd="0" presId="urn:microsoft.com/office/officeart/2005/8/layout/default"/>
    <dgm:cxn modelId="{7C8DB8D9-639C-4984-9029-1F0DCC36839A}" type="presOf" srcId="{0B39CDB9-D6C7-40E4-BF03-F8D080E1EF75}" destId="{4354C42E-44D5-4290-BE52-D0FE38F38F12}" srcOrd="0" destOrd="0" presId="urn:microsoft.com/office/officeart/2005/8/layout/default"/>
    <dgm:cxn modelId="{7FE513DD-E8FF-4BB0-A65D-7AD1F4295F36}" type="presOf" srcId="{4F0A7775-A10E-4EE6-B618-47EC60961BE0}" destId="{E6296EC3-B608-456A-9DB1-AD1A24AFCB8E}" srcOrd="0" destOrd="0" presId="urn:microsoft.com/office/officeart/2005/8/layout/default"/>
    <dgm:cxn modelId="{47BC5DE2-300A-43F5-AB8D-BC587297BE4F}" type="presOf" srcId="{1802F05B-2A73-46B8-B0FB-0A85FF290D9B}" destId="{87D5B5B8-1584-41EA-ABB0-D23B66BFD7B6}" srcOrd="0" destOrd="0" presId="urn:microsoft.com/office/officeart/2005/8/layout/default"/>
    <dgm:cxn modelId="{886FDDE9-6CA3-41B1-8ACD-3FDCBE0A624F}" type="presOf" srcId="{EC214E2D-35D2-4995-8015-4D89BB665F77}" destId="{F4288BD8-B943-49C7-8D69-AE24708F43F0}" srcOrd="0" destOrd="0" presId="urn:microsoft.com/office/officeart/2005/8/layout/default"/>
    <dgm:cxn modelId="{86E8FBED-E4B9-49F6-A1C4-F326BFAB5DF9}" type="presOf" srcId="{C0843AA0-AEBA-4E2B-BD56-854C88923796}" destId="{1B95B54D-6EAE-4E8A-A458-FF9392F9135D}" srcOrd="0" destOrd="0" presId="urn:microsoft.com/office/officeart/2005/8/layout/default"/>
    <dgm:cxn modelId="{9B9F7CF0-9B52-4A8C-AC56-FE8007931022}" srcId="{B17AA497-F021-48A0-B4EF-2D4FFF00FE9D}" destId="{066CD2B0-A084-4F8D-BC8C-8E898E489202}" srcOrd="21" destOrd="0" parTransId="{D41CA7E0-BCED-4186-863B-E71243DF531B}" sibTransId="{523D3AA8-E970-4197-9FF7-E7491A707BD8}"/>
    <dgm:cxn modelId="{6C856DF6-B0DF-44B7-89CF-F4F0765BD7D4}" srcId="{B17AA497-F021-48A0-B4EF-2D4FFF00FE9D}" destId="{7B58D302-46D1-4FFD-AEFD-0CB75F23A931}" srcOrd="15" destOrd="0" parTransId="{C38ECCCC-E551-48C6-9E14-4BE1FB0CB520}" sibTransId="{A1383F13-F07D-414B-902B-0C6B857BB847}"/>
    <dgm:cxn modelId="{B3A9F2F8-C7D5-4171-9B9C-CA151A5ACBA4}" srcId="{B17AA497-F021-48A0-B4EF-2D4FFF00FE9D}" destId="{EC214E2D-35D2-4995-8015-4D89BB665F77}" srcOrd="24" destOrd="0" parTransId="{A8B89B0F-D0EB-4376-BFB5-EF55C432F1E4}" sibTransId="{E2841AAE-B295-4A21-B1A1-D527FFEB5A78}"/>
    <dgm:cxn modelId="{FC5F85F9-9FA9-4B1B-B93D-6C9C42970AAF}" srcId="{B17AA497-F021-48A0-B4EF-2D4FFF00FE9D}" destId="{186911F0-D420-4E3C-ADAD-B47481A9D37A}" srcOrd="31" destOrd="0" parTransId="{E906AF7E-B30B-4BFB-9879-BC323754532B}" sibTransId="{FE7511C5-C094-47AC-A30C-0C8982F1ECBA}"/>
    <dgm:cxn modelId="{2CA7F6FF-6CA0-461C-8F41-8F626CC256EC}" type="presOf" srcId="{6CAFF591-CD16-4861-A671-D6F5CBEA6E79}" destId="{02D932D3-4672-40BC-B1FC-7B471C0D4D31}" srcOrd="0" destOrd="0" presId="urn:microsoft.com/office/officeart/2005/8/layout/default"/>
    <dgm:cxn modelId="{AB650AF6-226C-4401-8316-AE221936E65C}" type="presParOf" srcId="{0234C985-B282-4362-8D09-7728202E746E}" destId="{2C84D9D9-4777-4F69-B5A0-F5DCFC580248}" srcOrd="0" destOrd="0" presId="urn:microsoft.com/office/officeart/2005/8/layout/default"/>
    <dgm:cxn modelId="{C8B26F31-7EB0-4CFF-B4D9-966840D8F583}" type="presParOf" srcId="{0234C985-B282-4362-8D09-7728202E746E}" destId="{E35BABD6-EBA7-455C-97B1-AB3A77916A94}" srcOrd="1" destOrd="0" presId="urn:microsoft.com/office/officeart/2005/8/layout/default"/>
    <dgm:cxn modelId="{B5AD19F5-2C2D-4F32-AEAD-5368B73E44FC}" type="presParOf" srcId="{0234C985-B282-4362-8D09-7728202E746E}" destId="{AAAF855B-702F-4566-894A-7D523F46A8B9}" srcOrd="2" destOrd="0" presId="urn:microsoft.com/office/officeart/2005/8/layout/default"/>
    <dgm:cxn modelId="{7505881A-5528-443C-94F8-69370FE71C5C}" type="presParOf" srcId="{0234C985-B282-4362-8D09-7728202E746E}" destId="{3ED821F6-9223-4FC0-B907-04084FE6FC02}" srcOrd="3" destOrd="0" presId="urn:microsoft.com/office/officeart/2005/8/layout/default"/>
    <dgm:cxn modelId="{BB56FFD9-E725-492E-965C-3AE391FD6CA3}" type="presParOf" srcId="{0234C985-B282-4362-8D09-7728202E746E}" destId="{1B95B54D-6EAE-4E8A-A458-FF9392F9135D}" srcOrd="4" destOrd="0" presId="urn:microsoft.com/office/officeart/2005/8/layout/default"/>
    <dgm:cxn modelId="{F6374BCC-EE96-4535-A3A3-CA3422B162B0}" type="presParOf" srcId="{0234C985-B282-4362-8D09-7728202E746E}" destId="{677D8523-9918-4DF6-8617-FF93F92154F2}" srcOrd="5" destOrd="0" presId="urn:microsoft.com/office/officeart/2005/8/layout/default"/>
    <dgm:cxn modelId="{36E0F3DD-B78C-4AC8-B673-614CBB69D874}" type="presParOf" srcId="{0234C985-B282-4362-8D09-7728202E746E}" destId="{92E44DAB-DFAF-4C1A-83C0-BACF64552BF0}" srcOrd="6" destOrd="0" presId="urn:microsoft.com/office/officeart/2005/8/layout/default"/>
    <dgm:cxn modelId="{7F5BB1A3-64E4-44FE-A1A2-25A884C17E92}" type="presParOf" srcId="{0234C985-B282-4362-8D09-7728202E746E}" destId="{C81E4EE5-32EC-4248-9B0A-AC407D27ADDE}" srcOrd="7" destOrd="0" presId="urn:microsoft.com/office/officeart/2005/8/layout/default"/>
    <dgm:cxn modelId="{A03B2B71-C367-472D-8ED8-0F4EEFEC7FE5}" type="presParOf" srcId="{0234C985-B282-4362-8D09-7728202E746E}" destId="{C86D4FE6-C787-4501-9CF1-4C52707CFF10}" srcOrd="8" destOrd="0" presId="urn:microsoft.com/office/officeart/2005/8/layout/default"/>
    <dgm:cxn modelId="{769E49CB-AB9D-4E9A-A86F-9B598842FBAA}" type="presParOf" srcId="{0234C985-B282-4362-8D09-7728202E746E}" destId="{9F46539E-DFA3-4690-B532-2B53BD992513}" srcOrd="9" destOrd="0" presId="urn:microsoft.com/office/officeart/2005/8/layout/default"/>
    <dgm:cxn modelId="{B4657F02-7343-4013-AECC-27E9271AE3A3}" type="presParOf" srcId="{0234C985-B282-4362-8D09-7728202E746E}" destId="{B9C35521-FF71-4E31-B164-135BF96116FE}" srcOrd="10" destOrd="0" presId="urn:microsoft.com/office/officeart/2005/8/layout/default"/>
    <dgm:cxn modelId="{DD34A815-2A5A-4804-925A-51F0861E501B}" type="presParOf" srcId="{0234C985-B282-4362-8D09-7728202E746E}" destId="{A732C143-B204-4562-807D-EF213F5AA355}" srcOrd="11" destOrd="0" presId="urn:microsoft.com/office/officeart/2005/8/layout/default"/>
    <dgm:cxn modelId="{44D51342-F49F-44C1-9892-5E2AFA795568}" type="presParOf" srcId="{0234C985-B282-4362-8D09-7728202E746E}" destId="{B1BE9E92-2DAC-4C3F-B0C3-9FAEF9927DDF}" srcOrd="12" destOrd="0" presId="urn:microsoft.com/office/officeart/2005/8/layout/default"/>
    <dgm:cxn modelId="{F264EE6E-B233-4B5E-9930-1A8D7036A1D3}" type="presParOf" srcId="{0234C985-B282-4362-8D09-7728202E746E}" destId="{0C0AA58B-BDE2-4B69-9511-22F2BC0D3731}" srcOrd="13" destOrd="0" presId="urn:microsoft.com/office/officeart/2005/8/layout/default"/>
    <dgm:cxn modelId="{ACA96823-B244-48A4-9184-C6BEF6D3C47A}" type="presParOf" srcId="{0234C985-B282-4362-8D09-7728202E746E}" destId="{89C6A312-420A-49E8-AB03-AA60DE23570A}" srcOrd="14" destOrd="0" presId="urn:microsoft.com/office/officeart/2005/8/layout/default"/>
    <dgm:cxn modelId="{31EA52A3-5A47-46C1-8A6D-3768379A8AF4}" type="presParOf" srcId="{0234C985-B282-4362-8D09-7728202E746E}" destId="{55A2E6B0-698E-427D-8854-FF545061A5CB}" srcOrd="15" destOrd="0" presId="urn:microsoft.com/office/officeart/2005/8/layout/default"/>
    <dgm:cxn modelId="{6C9F5B85-46DD-410F-A479-70E6AF34C3A5}" type="presParOf" srcId="{0234C985-B282-4362-8D09-7728202E746E}" destId="{595AC0EA-0EB0-4DA6-94D3-3A5AF4CE11FD}" srcOrd="16" destOrd="0" presId="urn:microsoft.com/office/officeart/2005/8/layout/default"/>
    <dgm:cxn modelId="{7745B381-86E1-49CE-A26A-64CBB56188F2}" type="presParOf" srcId="{0234C985-B282-4362-8D09-7728202E746E}" destId="{788EE1CB-FDF3-432D-956A-8E6602F1595E}" srcOrd="17" destOrd="0" presId="urn:microsoft.com/office/officeart/2005/8/layout/default"/>
    <dgm:cxn modelId="{DA1F2C31-94A7-4CD5-BC6E-B4C5535C4F87}" type="presParOf" srcId="{0234C985-B282-4362-8D09-7728202E746E}" destId="{3F32F8C3-8178-40FE-A712-851BEBD238F4}" srcOrd="18" destOrd="0" presId="urn:microsoft.com/office/officeart/2005/8/layout/default"/>
    <dgm:cxn modelId="{BB0CA055-DE83-459E-85C4-6C5E39BCE10D}" type="presParOf" srcId="{0234C985-B282-4362-8D09-7728202E746E}" destId="{F1FFF866-036C-4CC8-AC0B-15AA833AD087}" srcOrd="19" destOrd="0" presId="urn:microsoft.com/office/officeart/2005/8/layout/default"/>
    <dgm:cxn modelId="{76BA9D9C-10D1-445F-89DB-F8EDC8EEDF9D}" type="presParOf" srcId="{0234C985-B282-4362-8D09-7728202E746E}" destId="{4354C42E-44D5-4290-BE52-D0FE38F38F12}" srcOrd="20" destOrd="0" presId="urn:microsoft.com/office/officeart/2005/8/layout/default"/>
    <dgm:cxn modelId="{CA75480A-ED9D-4FBE-9E83-CD1E6BE37185}" type="presParOf" srcId="{0234C985-B282-4362-8D09-7728202E746E}" destId="{CFA88DD8-7C8D-4104-9A82-18FFDED00483}" srcOrd="21" destOrd="0" presId="urn:microsoft.com/office/officeart/2005/8/layout/default"/>
    <dgm:cxn modelId="{DCD8346A-42AB-4683-A6D8-98E8E92FE2F3}" type="presParOf" srcId="{0234C985-B282-4362-8D09-7728202E746E}" destId="{27FBBD16-6BD1-4F3D-A3C9-CCB48E5B7C5F}" srcOrd="22" destOrd="0" presId="urn:microsoft.com/office/officeart/2005/8/layout/default"/>
    <dgm:cxn modelId="{449D9BFD-3264-4999-B501-E21ADA9EE175}" type="presParOf" srcId="{0234C985-B282-4362-8D09-7728202E746E}" destId="{09E9256E-BCE2-4BF2-8ED3-998FED5DC0F9}" srcOrd="23" destOrd="0" presId="urn:microsoft.com/office/officeart/2005/8/layout/default"/>
    <dgm:cxn modelId="{BACE7D85-E320-4F8C-B76A-A1CBFCDC5B28}" type="presParOf" srcId="{0234C985-B282-4362-8D09-7728202E746E}" destId="{EE2E79C5-93AA-4BEE-AD16-758194E6B447}" srcOrd="24" destOrd="0" presId="urn:microsoft.com/office/officeart/2005/8/layout/default"/>
    <dgm:cxn modelId="{18C9E9D8-7601-42AC-B262-72EFA53CC3E8}" type="presParOf" srcId="{0234C985-B282-4362-8D09-7728202E746E}" destId="{01C8D5F8-7427-4043-BC84-F549207B46EF}" srcOrd="25" destOrd="0" presId="urn:microsoft.com/office/officeart/2005/8/layout/default"/>
    <dgm:cxn modelId="{7D0A87F3-9ACB-4631-A374-1C628A72501A}" type="presParOf" srcId="{0234C985-B282-4362-8D09-7728202E746E}" destId="{24C4D6FB-9FEC-46B5-BC82-5F12893EDBF9}" srcOrd="26" destOrd="0" presId="urn:microsoft.com/office/officeart/2005/8/layout/default"/>
    <dgm:cxn modelId="{1A7C4540-9971-4769-A2B9-9867BEB200DE}" type="presParOf" srcId="{0234C985-B282-4362-8D09-7728202E746E}" destId="{E9440FEE-ABE6-4998-865E-540B9AB1775C}" srcOrd="27" destOrd="0" presId="urn:microsoft.com/office/officeart/2005/8/layout/default"/>
    <dgm:cxn modelId="{9B1B7C28-CE83-4E26-9A34-DF1982535964}" type="presParOf" srcId="{0234C985-B282-4362-8D09-7728202E746E}" destId="{AC296879-2BFA-4D32-8590-9C8F96147A1B}" srcOrd="28" destOrd="0" presId="urn:microsoft.com/office/officeart/2005/8/layout/default"/>
    <dgm:cxn modelId="{2B6D34E7-67DE-4E86-BB7B-23CC2F433423}" type="presParOf" srcId="{0234C985-B282-4362-8D09-7728202E746E}" destId="{349D1D01-F265-4F45-90D6-EF94CFAC733F}" srcOrd="29" destOrd="0" presId="urn:microsoft.com/office/officeart/2005/8/layout/default"/>
    <dgm:cxn modelId="{3EBF46DA-7AF3-4EB4-8F73-97F2241FDE4C}" type="presParOf" srcId="{0234C985-B282-4362-8D09-7728202E746E}" destId="{A832BF6A-CE7A-44E1-B022-BE2288A90DF2}" srcOrd="30" destOrd="0" presId="urn:microsoft.com/office/officeart/2005/8/layout/default"/>
    <dgm:cxn modelId="{6778015F-C56A-4C2D-AC56-1EC724CDB86A}" type="presParOf" srcId="{0234C985-B282-4362-8D09-7728202E746E}" destId="{615C1D8E-5BA8-4E8C-B5A3-E424F06C878F}" srcOrd="31" destOrd="0" presId="urn:microsoft.com/office/officeart/2005/8/layout/default"/>
    <dgm:cxn modelId="{F353D6A1-8B76-456F-A5A2-F871FA062CD1}" type="presParOf" srcId="{0234C985-B282-4362-8D09-7728202E746E}" destId="{7B24A558-DABB-4AA8-9B99-F3E1F8511825}" srcOrd="32" destOrd="0" presId="urn:microsoft.com/office/officeart/2005/8/layout/default"/>
    <dgm:cxn modelId="{9A121E9B-1A03-4F88-96A5-F721B5255444}" type="presParOf" srcId="{0234C985-B282-4362-8D09-7728202E746E}" destId="{B746403D-F2EB-4EC6-BBE1-F68EA72DE365}" srcOrd="33" destOrd="0" presId="urn:microsoft.com/office/officeart/2005/8/layout/default"/>
    <dgm:cxn modelId="{3841DEB3-CB71-41AA-AD07-4AD59578B91D}" type="presParOf" srcId="{0234C985-B282-4362-8D09-7728202E746E}" destId="{5D122EA8-6D21-4728-8C74-3C175E941D81}" srcOrd="34" destOrd="0" presId="urn:microsoft.com/office/officeart/2005/8/layout/default"/>
    <dgm:cxn modelId="{2D751C9B-A3F5-4701-AF1B-C3911AC7BE9A}" type="presParOf" srcId="{0234C985-B282-4362-8D09-7728202E746E}" destId="{8C049767-76EE-4A7B-9457-D12535742B0D}" srcOrd="35" destOrd="0" presId="urn:microsoft.com/office/officeart/2005/8/layout/default"/>
    <dgm:cxn modelId="{5A4CB7C8-BC64-4BD2-9E9F-94668FE99FC5}" type="presParOf" srcId="{0234C985-B282-4362-8D09-7728202E746E}" destId="{59D49BA5-F103-4F9F-85D8-8964A436BC20}" srcOrd="36" destOrd="0" presId="urn:microsoft.com/office/officeart/2005/8/layout/default"/>
    <dgm:cxn modelId="{E558C8AB-823C-4F8F-9789-9FBD4FE48F00}" type="presParOf" srcId="{0234C985-B282-4362-8D09-7728202E746E}" destId="{49992A93-A032-48AA-9FD4-2B78014FB414}" srcOrd="37" destOrd="0" presId="urn:microsoft.com/office/officeart/2005/8/layout/default"/>
    <dgm:cxn modelId="{5B4995F5-8D6D-4EB8-9DBF-AA121C13C37F}" type="presParOf" srcId="{0234C985-B282-4362-8D09-7728202E746E}" destId="{0D708FB5-2B2D-4C1C-A2FF-E3C818A0561B}" srcOrd="38" destOrd="0" presId="urn:microsoft.com/office/officeart/2005/8/layout/default"/>
    <dgm:cxn modelId="{7EB21C55-FF52-4FCA-947A-9C9C7C7C066E}" type="presParOf" srcId="{0234C985-B282-4362-8D09-7728202E746E}" destId="{CB7258FF-1FDB-4AC8-91A3-383DCEDF0240}" srcOrd="39" destOrd="0" presId="urn:microsoft.com/office/officeart/2005/8/layout/default"/>
    <dgm:cxn modelId="{4B8F31E9-93E0-4ECA-A771-9E2E9C4FAFBF}" type="presParOf" srcId="{0234C985-B282-4362-8D09-7728202E746E}" destId="{E6296EC3-B608-456A-9DB1-AD1A24AFCB8E}" srcOrd="40" destOrd="0" presId="urn:microsoft.com/office/officeart/2005/8/layout/default"/>
    <dgm:cxn modelId="{BC68E4A5-DED9-4C2A-84DB-DB6995ED51DD}" type="presParOf" srcId="{0234C985-B282-4362-8D09-7728202E746E}" destId="{7A75E289-676B-456F-9BBE-ACEDF0A2A910}" srcOrd="41" destOrd="0" presId="urn:microsoft.com/office/officeart/2005/8/layout/default"/>
    <dgm:cxn modelId="{ABDCEE8A-6E5E-441B-A6CA-9B8239BD2080}" type="presParOf" srcId="{0234C985-B282-4362-8D09-7728202E746E}" destId="{26D1E480-C04A-4EC5-8A27-96F139D3E07E}" srcOrd="42" destOrd="0" presId="urn:microsoft.com/office/officeart/2005/8/layout/default"/>
    <dgm:cxn modelId="{14093DA8-EA11-4124-9E1B-0CE18A88EC2E}" type="presParOf" srcId="{0234C985-B282-4362-8D09-7728202E746E}" destId="{63E0277D-5AF2-43B6-9F88-D2BFD4AE4103}" srcOrd="43" destOrd="0" presId="urn:microsoft.com/office/officeart/2005/8/layout/default"/>
    <dgm:cxn modelId="{D9798CE9-F1DF-49AE-8570-F19BC5214B01}" type="presParOf" srcId="{0234C985-B282-4362-8D09-7728202E746E}" destId="{78CBDAC7-5AEB-42C3-BB24-3C4DED969CA0}" srcOrd="44" destOrd="0" presId="urn:microsoft.com/office/officeart/2005/8/layout/default"/>
    <dgm:cxn modelId="{1AE9B11B-B00C-449B-897D-6C98D56D3892}" type="presParOf" srcId="{0234C985-B282-4362-8D09-7728202E746E}" destId="{6F1E374B-471C-4D04-92A9-AA5C7BCCBE5F}" srcOrd="45" destOrd="0" presId="urn:microsoft.com/office/officeart/2005/8/layout/default"/>
    <dgm:cxn modelId="{F9F3017F-6700-4A7D-B452-D51DDA593D68}" type="presParOf" srcId="{0234C985-B282-4362-8D09-7728202E746E}" destId="{2D72A6B7-3663-49C4-ACAC-4CA64738FA74}" srcOrd="46" destOrd="0" presId="urn:microsoft.com/office/officeart/2005/8/layout/default"/>
    <dgm:cxn modelId="{4C046144-EB51-4824-A07F-6575BA3DA4B1}" type="presParOf" srcId="{0234C985-B282-4362-8D09-7728202E746E}" destId="{601E882B-CD63-482E-8AF1-AD3BCB683AE0}" srcOrd="47" destOrd="0" presId="urn:microsoft.com/office/officeart/2005/8/layout/default"/>
    <dgm:cxn modelId="{5E295A22-CEB3-4EDC-98AB-009EAF8F65E0}" type="presParOf" srcId="{0234C985-B282-4362-8D09-7728202E746E}" destId="{F4288BD8-B943-49C7-8D69-AE24708F43F0}" srcOrd="48" destOrd="0" presId="urn:microsoft.com/office/officeart/2005/8/layout/default"/>
    <dgm:cxn modelId="{912023FE-437C-44FF-90B1-A9C669E8A0F5}" type="presParOf" srcId="{0234C985-B282-4362-8D09-7728202E746E}" destId="{CCD844C5-F195-4261-A6A3-B9C998525F9D}" srcOrd="49" destOrd="0" presId="urn:microsoft.com/office/officeart/2005/8/layout/default"/>
    <dgm:cxn modelId="{D3DD61DA-A522-401C-8D8B-330E90E14E2C}" type="presParOf" srcId="{0234C985-B282-4362-8D09-7728202E746E}" destId="{87D5B5B8-1584-41EA-ABB0-D23B66BFD7B6}" srcOrd="50" destOrd="0" presId="urn:microsoft.com/office/officeart/2005/8/layout/default"/>
    <dgm:cxn modelId="{21740588-4F5B-452F-9B73-116E686D7EEC}" type="presParOf" srcId="{0234C985-B282-4362-8D09-7728202E746E}" destId="{640C12E1-602C-4056-A230-15086AE9A4C8}" srcOrd="51" destOrd="0" presId="urn:microsoft.com/office/officeart/2005/8/layout/default"/>
    <dgm:cxn modelId="{AD8BA24D-DBC2-4A04-96BF-8931696BBDEB}" type="presParOf" srcId="{0234C985-B282-4362-8D09-7728202E746E}" destId="{19E79850-E24C-4461-A546-5803E5756A0A}" srcOrd="52" destOrd="0" presId="urn:microsoft.com/office/officeart/2005/8/layout/default"/>
    <dgm:cxn modelId="{5F8B3103-18E6-468B-813C-21F81E3CE368}" type="presParOf" srcId="{0234C985-B282-4362-8D09-7728202E746E}" destId="{042DEC8F-571F-4093-B1D1-ABD140A4AABC}" srcOrd="53" destOrd="0" presId="urn:microsoft.com/office/officeart/2005/8/layout/default"/>
    <dgm:cxn modelId="{FF75FF07-F929-419E-99DB-A9D89559FB2D}" type="presParOf" srcId="{0234C985-B282-4362-8D09-7728202E746E}" destId="{131FBA07-62EA-48D4-AF9B-B3C582CD19AC}" srcOrd="54" destOrd="0" presId="urn:microsoft.com/office/officeart/2005/8/layout/default"/>
    <dgm:cxn modelId="{C3FDC605-1A8E-4E3F-B97D-957354220659}" type="presParOf" srcId="{0234C985-B282-4362-8D09-7728202E746E}" destId="{0D221068-03A0-435C-A444-9E03C7B22BAC}" srcOrd="55" destOrd="0" presId="urn:microsoft.com/office/officeart/2005/8/layout/default"/>
    <dgm:cxn modelId="{D35957D4-D0B0-4B51-B401-A77105AD2297}" type="presParOf" srcId="{0234C985-B282-4362-8D09-7728202E746E}" destId="{5A5F6A6A-41A1-413A-B607-895E796FCADF}" srcOrd="56" destOrd="0" presId="urn:microsoft.com/office/officeart/2005/8/layout/default"/>
    <dgm:cxn modelId="{570DB1D0-6629-44E1-84D3-046526B3837A}" type="presParOf" srcId="{0234C985-B282-4362-8D09-7728202E746E}" destId="{AB65F53F-CC57-40DF-891E-8DAFC3ED504C}" srcOrd="57" destOrd="0" presId="urn:microsoft.com/office/officeart/2005/8/layout/default"/>
    <dgm:cxn modelId="{AD6D1987-6AC2-485A-9BCC-FD25F0ED7EC8}" type="presParOf" srcId="{0234C985-B282-4362-8D09-7728202E746E}" destId="{7C14EDEC-E3FE-4516-82DC-5CC1125CB331}" srcOrd="58" destOrd="0" presId="urn:microsoft.com/office/officeart/2005/8/layout/default"/>
    <dgm:cxn modelId="{FA8874CC-60CF-4A0A-A1AD-11603A4E5A53}" type="presParOf" srcId="{0234C985-B282-4362-8D09-7728202E746E}" destId="{124FBBFF-8070-4818-ADF6-B807540E56D4}" srcOrd="59" destOrd="0" presId="urn:microsoft.com/office/officeart/2005/8/layout/default"/>
    <dgm:cxn modelId="{8A743ED9-E066-41E6-A2B1-05F8E2C1B335}" type="presParOf" srcId="{0234C985-B282-4362-8D09-7728202E746E}" destId="{02D932D3-4672-40BC-B1FC-7B471C0D4D31}" srcOrd="60" destOrd="0" presId="urn:microsoft.com/office/officeart/2005/8/layout/default"/>
    <dgm:cxn modelId="{B45FCFF5-9E4B-4D0D-BFEB-3B41F1480B64}" type="presParOf" srcId="{0234C985-B282-4362-8D09-7728202E746E}" destId="{F96C7F17-596E-49C2-8E8C-CC1E9158B8E7}" srcOrd="61" destOrd="0" presId="urn:microsoft.com/office/officeart/2005/8/layout/default"/>
    <dgm:cxn modelId="{14310ADA-A1BB-4FA2-B7E5-F7CA6DB30DAE}" type="presParOf" srcId="{0234C985-B282-4362-8D09-7728202E746E}" destId="{1491A971-B0AF-49BA-9062-78181EC388CD}" srcOrd="62" destOrd="0" presId="urn:microsoft.com/office/officeart/2005/8/layout/default"/>
    <dgm:cxn modelId="{6930AB82-B423-4EDD-9C86-47FEAC1B438C}" type="presParOf" srcId="{0234C985-B282-4362-8D09-7728202E746E}" destId="{184D0905-4CC9-41CC-B021-5E383FDCAC1F}" srcOrd="63" destOrd="0" presId="urn:microsoft.com/office/officeart/2005/8/layout/default"/>
    <dgm:cxn modelId="{701F923A-AE61-4976-B2BC-91557E8E9F24}" type="presParOf" srcId="{0234C985-B282-4362-8D09-7728202E746E}" destId="{5B3567F9-6BA8-4E72-B04D-6347E2932AF3}" srcOrd="64" destOrd="0" presId="urn:microsoft.com/office/officeart/2005/8/layout/default"/>
    <dgm:cxn modelId="{CD2C7002-38AB-4955-A471-3D12E4BD15FE}" type="presParOf" srcId="{0234C985-B282-4362-8D09-7728202E746E}" destId="{0788438E-61F0-4114-A07A-E044C6373BEB}" srcOrd="65" destOrd="0" presId="urn:microsoft.com/office/officeart/2005/8/layout/default"/>
    <dgm:cxn modelId="{B7EFC451-0976-4BB6-A901-E09EAE01490D}" type="presParOf" srcId="{0234C985-B282-4362-8D09-7728202E746E}" destId="{AB036101-1DC5-40DC-AF1F-D05CF4B6F686}" srcOrd="66" destOrd="0" presId="urn:microsoft.com/office/officeart/2005/8/layout/default"/>
    <dgm:cxn modelId="{1E08DE27-F5FE-4791-90E7-A1D0110FFE97}" type="presParOf" srcId="{0234C985-B282-4362-8D09-7728202E746E}" destId="{87990874-8C70-42EF-A599-47D620E3DEE5}" srcOrd="67" destOrd="0" presId="urn:microsoft.com/office/officeart/2005/8/layout/default"/>
    <dgm:cxn modelId="{1E6F4AD4-ED47-45EB-AE8C-BB85ED0FBF65}" type="presParOf" srcId="{0234C985-B282-4362-8D09-7728202E746E}" destId="{767FE2B5-ABF0-4864-870F-9398587AB565}" srcOrd="68"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17AA497-F021-48A0-B4EF-2D4FFF00FE9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fr-BE"/>
        </a:p>
      </dgm:t>
    </dgm:pt>
    <dgm:pt modelId="{D65CEBA4-B4A1-4AFC-964B-7077BA2ACA78}">
      <dgm:prSet phldrT="[Texte]"/>
      <dgm:spPr>
        <a:solidFill>
          <a:schemeClr val="accent1">
            <a:lumMod val="60000"/>
            <a:lumOff val="40000"/>
          </a:schemeClr>
        </a:solidFill>
      </dgm:spPr>
      <dgm:t>
        <a:bodyPr/>
        <a:lstStyle/>
        <a:p>
          <a:r>
            <a:rPr lang="fr-FR" b="1" u="sng" dirty="0"/>
            <a:t>SND</a:t>
          </a:r>
          <a:endParaRPr lang="fr-BE" b="1" u="sng" dirty="0"/>
        </a:p>
      </dgm:t>
    </dgm:pt>
    <dgm:pt modelId="{DC806B74-FF30-469C-AD70-97B051671BEF}" type="parTrans" cxnId="{616D5EBE-A10A-4DBD-95E8-121EAC738FF2}">
      <dgm:prSet/>
      <dgm:spPr/>
      <dgm:t>
        <a:bodyPr/>
        <a:lstStyle/>
        <a:p>
          <a:endParaRPr lang="fr-BE"/>
        </a:p>
      </dgm:t>
    </dgm:pt>
    <dgm:pt modelId="{79A49FC2-358D-46D1-BADD-6CE3D9F3341A}" type="sibTrans" cxnId="{616D5EBE-A10A-4DBD-95E8-121EAC738FF2}">
      <dgm:prSet/>
      <dgm:spPr/>
      <dgm:t>
        <a:bodyPr/>
        <a:lstStyle/>
        <a:p>
          <a:endParaRPr lang="fr-BE"/>
        </a:p>
      </dgm:t>
    </dgm:pt>
    <dgm:pt modelId="{18D8B210-0A02-4E6A-B6FA-618EF8C531A1}">
      <dgm:prSet phldrT="[Texte]"/>
      <dgm:spPr>
        <a:solidFill>
          <a:schemeClr val="accent1">
            <a:lumMod val="60000"/>
            <a:lumOff val="40000"/>
          </a:schemeClr>
        </a:solidFill>
      </dgm:spPr>
      <dgm:t>
        <a:bodyPr/>
        <a:lstStyle/>
        <a:p>
          <a:r>
            <a:rPr lang="fr-FR" b="1" u="sng" dirty="0"/>
            <a:t>SND</a:t>
          </a:r>
          <a:endParaRPr lang="fr-BE" b="1" u="sng" dirty="0"/>
        </a:p>
      </dgm:t>
    </dgm:pt>
    <dgm:pt modelId="{A614BC29-1EDB-45F3-A825-96E0220EB60B}" type="parTrans" cxnId="{194FA69C-C70D-44D5-AFA1-DA86DA8AB114}">
      <dgm:prSet/>
      <dgm:spPr/>
      <dgm:t>
        <a:bodyPr/>
        <a:lstStyle/>
        <a:p>
          <a:endParaRPr lang="fr-BE"/>
        </a:p>
      </dgm:t>
    </dgm:pt>
    <dgm:pt modelId="{ED247943-8DBC-42CC-8AF7-4FCD0226CD8F}" type="sibTrans" cxnId="{194FA69C-C70D-44D5-AFA1-DA86DA8AB114}">
      <dgm:prSet/>
      <dgm:spPr/>
      <dgm:t>
        <a:bodyPr/>
        <a:lstStyle/>
        <a:p>
          <a:endParaRPr lang="fr-BE"/>
        </a:p>
      </dgm:t>
    </dgm:pt>
    <dgm:pt modelId="{C0843AA0-AEBA-4E2B-BD56-854C88923796}">
      <dgm:prSet phldrT="[Texte]"/>
      <dgm:spPr>
        <a:solidFill>
          <a:schemeClr val="accent1">
            <a:lumMod val="60000"/>
            <a:lumOff val="40000"/>
          </a:schemeClr>
        </a:solidFill>
      </dgm:spPr>
      <dgm:t>
        <a:bodyPr/>
        <a:lstStyle/>
        <a:p>
          <a:r>
            <a:rPr lang="fr-FR" b="1" u="sng" dirty="0"/>
            <a:t>SND</a:t>
          </a:r>
          <a:endParaRPr lang="fr-BE" b="1" u="sng" dirty="0"/>
        </a:p>
      </dgm:t>
    </dgm:pt>
    <dgm:pt modelId="{26D7F9BB-F4B5-4065-8727-00A5B708A2C2}" type="parTrans" cxnId="{C663245A-6830-49D7-A7A7-6AB9870DFBA6}">
      <dgm:prSet/>
      <dgm:spPr/>
      <dgm:t>
        <a:bodyPr/>
        <a:lstStyle/>
        <a:p>
          <a:endParaRPr lang="fr-BE"/>
        </a:p>
      </dgm:t>
    </dgm:pt>
    <dgm:pt modelId="{53AF4C3E-D778-4612-B2EA-8D714B0B6FBB}" type="sibTrans" cxnId="{C663245A-6830-49D7-A7A7-6AB9870DFBA6}">
      <dgm:prSet/>
      <dgm:spPr/>
      <dgm:t>
        <a:bodyPr/>
        <a:lstStyle/>
        <a:p>
          <a:endParaRPr lang="fr-BE"/>
        </a:p>
      </dgm:t>
    </dgm:pt>
    <dgm:pt modelId="{5FA56C6D-5180-4B63-B776-914838910D9E}">
      <dgm:prSet phldrT="[Texte]"/>
      <dgm:spPr>
        <a:solidFill>
          <a:schemeClr val="accent1">
            <a:lumMod val="60000"/>
            <a:lumOff val="40000"/>
          </a:schemeClr>
        </a:solidFill>
      </dgm:spPr>
      <dgm:t>
        <a:bodyPr/>
        <a:lstStyle/>
        <a:p>
          <a:r>
            <a:rPr lang="fr-FR" b="1" u="sng" dirty="0"/>
            <a:t>SND</a:t>
          </a:r>
          <a:endParaRPr lang="fr-BE" b="1" u="sng" dirty="0"/>
        </a:p>
      </dgm:t>
    </dgm:pt>
    <dgm:pt modelId="{85B223B5-A031-4137-A076-6E398A4A0242}" type="parTrans" cxnId="{00D64747-3546-423A-8693-D7A77E138316}">
      <dgm:prSet/>
      <dgm:spPr/>
      <dgm:t>
        <a:bodyPr/>
        <a:lstStyle/>
        <a:p>
          <a:endParaRPr lang="fr-BE"/>
        </a:p>
      </dgm:t>
    </dgm:pt>
    <dgm:pt modelId="{3BB05193-EB16-4438-9C70-AFC08F7AA95C}" type="sibTrans" cxnId="{00D64747-3546-423A-8693-D7A77E138316}">
      <dgm:prSet/>
      <dgm:spPr/>
      <dgm:t>
        <a:bodyPr/>
        <a:lstStyle/>
        <a:p>
          <a:endParaRPr lang="fr-BE"/>
        </a:p>
      </dgm:t>
    </dgm:pt>
    <dgm:pt modelId="{5F197049-7915-4D43-A3A9-1D0E0D331140}">
      <dgm:prSet phldrT="[Texte]"/>
      <dgm:spPr>
        <a:solidFill>
          <a:schemeClr val="accent1">
            <a:lumMod val="60000"/>
            <a:lumOff val="40000"/>
          </a:schemeClr>
        </a:solidFill>
      </dgm:spPr>
      <dgm:t>
        <a:bodyPr/>
        <a:lstStyle/>
        <a:p>
          <a:r>
            <a:rPr lang="fr-FR" b="1" u="sng" dirty="0"/>
            <a:t>SND</a:t>
          </a:r>
          <a:endParaRPr lang="fr-BE" b="1" u="sng" dirty="0"/>
        </a:p>
      </dgm:t>
    </dgm:pt>
    <dgm:pt modelId="{46924033-B453-4A68-8DDA-EB7633250D08}" type="parTrans" cxnId="{51833677-9418-480F-838A-A7C188E439CE}">
      <dgm:prSet/>
      <dgm:spPr/>
      <dgm:t>
        <a:bodyPr/>
        <a:lstStyle/>
        <a:p>
          <a:endParaRPr lang="fr-BE"/>
        </a:p>
      </dgm:t>
    </dgm:pt>
    <dgm:pt modelId="{9ED1C5D3-2A48-475F-A6E1-835B3A619669}" type="sibTrans" cxnId="{51833677-9418-480F-838A-A7C188E439CE}">
      <dgm:prSet/>
      <dgm:spPr/>
      <dgm:t>
        <a:bodyPr/>
        <a:lstStyle/>
        <a:p>
          <a:endParaRPr lang="fr-BE"/>
        </a:p>
      </dgm:t>
    </dgm:pt>
    <dgm:pt modelId="{2B32E778-98D3-439D-AFF5-4D91DECD739D}">
      <dgm:prSet phldrT="[Texte]"/>
      <dgm:spPr>
        <a:solidFill>
          <a:schemeClr val="accent1">
            <a:lumMod val="60000"/>
            <a:lumOff val="40000"/>
          </a:schemeClr>
        </a:solidFill>
      </dgm:spPr>
      <dgm:t>
        <a:bodyPr/>
        <a:lstStyle/>
        <a:p>
          <a:r>
            <a:rPr lang="fr-FR" b="1" u="sng" dirty="0"/>
            <a:t>SND</a:t>
          </a:r>
          <a:endParaRPr lang="fr-BE" b="1" u="sng" dirty="0"/>
        </a:p>
      </dgm:t>
    </dgm:pt>
    <dgm:pt modelId="{4E835196-D4EE-40CE-851D-8B1FC072CF62}" type="parTrans" cxnId="{E6CEFC5C-E706-4713-8726-50C9BB0ED15F}">
      <dgm:prSet/>
      <dgm:spPr/>
      <dgm:t>
        <a:bodyPr/>
        <a:lstStyle/>
        <a:p>
          <a:endParaRPr lang="fr-BE"/>
        </a:p>
      </dgm:t>
    </dgm:pt>
    <dgm:pt modelId="{1A647DB4-F8A1-445E-A41A-B8B93A92E445}" type="sibTrans" cxnId="{E6CEFC5C-E706-4713-8726-50C9BB0ED15F}">
      <dgm:prSet/>
      <dgm:spPr/>
      <dgm:t>
        <a:bodyPr/>
        <a:lstStyle/>
        <a:p>
          <a:endParaRPr lang="fr-BE"/>
        </a:p>
      </dgm:t>
    </dgm:pt>
    <dgm:pt modelId="{440EB84A-470C-43F2-A996-C2A4C08070DB}">
      <dgm:prSet phldrT="[Texte]"/>
      <dgm:spPr>
        <a:solidFill>
          <a:schemeClr val="accent1">
            <a:lumMod val="60000"/>
            <a:lumOff val="40000"/>
          </a:schemeClr>
        </a:solidFill>
      </dgm:spPr>
      <dgm:t>
        <a:bodyPr/>
        <a:lstStyle/>
        <a:p>
          <a:r>
            <a:rPr lang="fr-FR" b="0" u="none" dirty="0"/>
            <a:t>SND</a:t>
          </a:r>
          <a:endParaRPr lang="fr-BE" b="0" u="none" dirty="0"/>
        </a:p>
      </dgm:t>
    </dgm:pt>
    <dgm:pt modelId="{92E6B3FA-14A6-4ACF-AC90-B4EF7A6E3838}" type="parTrans" cxnId="{4CBCD59A-4807-4C85-92E4-3CC6AEF75F9D}">
      <dgm:prSet/>
      <dgm:spPr/>
      <dgm:t>
        <a:bodyPr/>
        <a:lstStyle/>
        <a:p>
          <a:endParaRPr lang="fr-BE"/>
        </a:p>
      </dgm:t>
    </dgm:pt>
    <dgm:pt modelId="{3F350F2A-6616-43A6-9EE8-8568E74B3F84}" type="sibTrans" cxnId="{4CBCD59A-4807-4C85-92E4-3CC6AEF75F9D}">
      <dgm:prSet/>
      <dgm:spPr/>
      <dgm:t>
        <a:bodyPr/>
        <a:lstStyle/>
        <a:p>
          <a:endParaRPr lang="fr-BE"/>
        </a:p>
      </dgm:t>
    </dgm:pt>
    <dgm:pt modelId="{7B58D302-46D1-4FFD-AEFD-0CB75F23A931}">
      <dgm:prSet phldrT="[Texte]"/>
      <dgm:spPr>
        <a:solidFill>
          <a:schemeClr val="accent1">
            <a:lumMod val="60000"/>
            <a:lumOff val="40000"/>
          </a:schemeClr>
        </a:solidFill>
      </dgm:spPr>
      <dgm:t>
        <a:bodyPr/>
        <a:lstStyle/>
        <a:p>
          <a:r>
            <a:rPr lang="fr-FR" dirty="0">
              <a:solidFill>
                <a:schemeClr val="tx1"/>
              </a:solidFill>
            </a:rPr>
            <a:t>MCS</a:t>
          </a:r>
          <a:endParaRPr lang="fr-BE" dirty="0">
            <a:solidFill>
              <a:schemeClr val="tx1"/>
            </a:solidFill>
          </a:endParaRPr>
        </a:p>
      </dgm:t>
    </dgm:pt>
    <dgm:pt modelId="{C38ECCCC-E551-48C6-9E14-4BE1FB0CB520}" type="parTrans" cxnId="{6C856DF6-B0DF-44B7-89CF-F4F0765BD7D4}">
      <dgm:prSet/>
      <dgm:spPr/>
      <dgm:t>
        <a:bodyPr/>
        <a:lstStyle/>
        <a:p>
          <a:endParaRPr lang="fr-BE"/>
        </a:p>
      </dgm:t>
    </dgm:pt>
    <dgm:pt modelId="{A1383F13-F07D-414B-902B-0C6B857BB847}" type="sibTrans" cxnId="{6C856DF6-B0DF-44B7-89CF-F4F0765BD7D4}">
      <dgm:prSet/>
      <dgm:spPr/>
      <dgm:t>
        <a:bodyPr/>
        <a:lstStyle/>
        <a:p>
          <a:endParaRPr lang="fr-BE"/>
        </a:p>
      </dgm:t>
    </dgm:pt>
    <dgm:pt modelId="{1DBA84BD-B1B8-44EB-83FD-18009AB45F14}">
      <dgm:prSet phldrT="[Texte]"/>
      <dgm:spPr>
        <a:solidFill>
          <a:schemeClr val="accent1">
            <a:lumMod val="60000"/>
            <a:lumOff val="40000"/>
          </a:schemeClr>
        </a:solidFill>
      </dgm:spPr>
      <dgm:t>
        <a:bodyPr/>
        <a:lstStyle/>
        <a:p>
          <a:r>
            <a:rPr lang="fr-FR" dirty="0">
              <a:solidFill>
                <a:schemeClr val="tx1"/>
              </a:solidFill>
            </a:rPr>
            <a:t>MCS</a:t>
          </a:r>
          <a:endParaRPr lang="fr-BE" dirty="0">
            <a:solidFill>
              <a:schemeClr val="tx1"/>
            </a:solidFill>
          </a:endParaRPr>
        </a:p>
      </dgm:t>
    </dgm:pt>
    <dgm:pt modelId="{4250BC24-D639-494C-B53A-D4EC337CD3A8}" type="parTrans" cxnId="{6A0055BD-BD3B-420C-B383-D509717DF231}">
      <dgm:prSet/>
      <dgm:spPr/>
      <dgm:t>
        <a:bodyPr/>
        <a:lstStyle/>
        <a:p>
          <a:endParaRPr lang="fr-BE"/>
        </a:p>
      </dgm:t>
    </dgm:pt>
    <dgm:pt modelId="{FBEDFB21-A3C9-4811-8718-8D3AEE323A01}" type="sibTrans" cxnId="{6A0055BD-BD3B-420C-B383-D509717DF231}">
      <dgm:prSet/>
      <dgm:spPr/>
      <dgm:t>
        <a:bodyPr/>
        <a:lstStyle/>
        <a:p>
          <a:endParaRPr lang="fr-BE"/>
        </a:p>
      </dgm:t>
    </dgm:pt>
    <dgm:pt modelId="{54DBE9DD-BC3C-442F-A669-4E32B3BB6870}">
      <dgm:prSet phldrT="[Texte]"/>
      <dgm:spPr>
        <a:solidFill>
          <a:schemeClr val="accent1">
            <a:lumMod val="60000"/>
            <a:lumOff val="40000"/>
          </a:schemeClr>
        </a:solidFill>
      </dgm:spPr>
      <dgm:t>
        <a:bodyPr/>
        <a:lstStyle/>
        <a:p>
          <a:r>
            <a:rPr lang="fr-FR" dirty="0">
              <a:solidFill>
                <a:schemeClr val="tx1"/>
              </a:solidFill>
            </a:rPr>
            <a:t>MCS</a:t>
          </a:r>
          <a:endParaRPr lang="fr-BE" dirty="0">
            <a:solidFill>
              <a:schemeClr val="tx1"/>
            </a:solidFill>
          </a:endParaRPr>
        </a:p>
      </dgm:t>
    </dgm:pt>
    <dgm:pt modelId="{C919636A-2107-40D4-AA85-D5E6969BF662}" type="parTrans" cxnId="{C6AD9624-516B-45CD-B18F-BBD3FB0420E1}">
      <dgm:prSet/>
      <dgm:spPr/>
      <dgm:t>
        <a:bodyPr/>
        <a:lstStyle/>
        <a:p>
          <a:endParaRPr lang="fr-BE"/>
        </a:p>
      </dgm:t>
    </dgm:pt>
    <dgm:pt modelId="{47242667-5B80-4B68-8DAB-32A03E83594F}" type="sibTrans" cxnId="{C6AD9624-516B-45CD-B18F-BBD3FB0420E1}">
      <dgm:prSet/>
      <dgm:spPr/>
      <dgm:t>
        <a:bodyPr/>
        <a:lstStyle/>
        <a:p>
          <a:endParaRPr lang="fr-BE"/>
        </a:p>
      </dgm:t>
    </dgm:pt>
    <dgm:pt modelId="{8EEC48F9-9329-49DA-8974-B158FF5EE7D5}">
      <dgm:prSet phldrT="[Texte]"/>
      <dgm:spPr>
        <a:solidFill>
          <a:schemeClr val="accent1">
            <a:lumMod val="60000"/>
            <a:lumOff val="40000"/>
          </a:schemeClr>
        </a:solidFill>
      </dgm:spPr>
      <dgm:t>
        <a:bodyPr/>
        <a:lstStyle/>
        <a:p>
          <a:r>
            <a:rPr lang="fr-FR" dirty="0">
              <a:solidFill>
                <a:schemeClr val="tx1"/>
              </a:solidFill>
            </a:rPr>
            <a:t>MCS</a:t>
          </a:r>
          <a:endParaRPr lang="fr-BE" dirty="0">
            <a:solidFill>
              <a:schemeClr val="tx1"/>
            </a:solidFill>
          </a:endParaRPr>
        </a:p>
      </dgm:t>
    </dgm:pt>
    <dgm:pt modelId="{89727289-7E01-46C0-A762-F7299B57FEA4}" type="parTrans" cxnId="{83775061-76AA-419E-A0F0-ECF6ACEEE138}">
      <dgm:prSet/>
      <dgm:spPr/>
      <dgm:t>
        <a:bodyPr/>
        <a:lstStyle/>
        <a:p>
          <a:endParaRPr lang="fr-BE"/>
        </a:p>
      </dgm:t>
    </dgm:pt>
    <dgm:pt modelId="{4026A48C-14AA-48B0-A8D9-BABAE7D42789}" type="sibTrans" cxnId="{83775061-76AA-419E-A0F0-ECF6ACEEE138}">
      <dgm:prSet/>
      <dgm:spPr/>
      <dgm:t>
        <a:bodyPr/>
        <a:lstStyle/>
        <a:p>
          <a:endParaRPr lang="fr-BE"/>
        </a:p>
      </dgm:t>
    </dgm:pt>
    <dgm:pt modelId="{1AE18674-BF61-4C8A-A60A-4B4B875F158C}">
      <dgm:prSet phldrT="[Texte]"/>
      <dgm:spPr>
        <a:solidFill>
          <a:schemeClr val="bg1">
            <a:lumMod val="50000"/>
          </a:schemeClr>
        </a:solidFill>
      </dgm:spPr>
      <dgm:t>
        <a:bodyPr/>
        <a:lstStyle/>
        <a:p>
          <a:r>
            <a:rPr lang="fr-FR" dirty="0"/>
            <a:t>/</a:t>
          </a:r>
          <a:endParaRPr lang="fr-BE" dirty="0"/>
        </a:p>
      </dgm:t>
    </dgm:pt>
    <dgm:pt modelId="{329A4715-2053-41BF-86EA-F7CEFBF11A03}" type="parTrans" cxnId="{C8916C56-99D1-413F-8098-B5E8656584F2}">
      <dgm:prSet/>
      <dgm:spPr/>
      <dgm:t>
        <a:bodyPr/>
        <a:lstStyle/>
        <a:p>
          <a:endParaRPr lang="fr-BE"/>
        </a:p>
      </dgm:t>
    </dgm:pt>
    <dgm:pt modelId="{D7A0EC61-5652-4AF6-A0D7-8ACB5375CCC1}" type="sibTrans" cxnId="{C8916C56-99D1-413F-8098-B5E8656584F2}">
      <dgm:prSet/>
      <dgm:spPr/>
      <dgm:t>
        <a:bodyPr/>
        <a:lstStyle/>
        <a:p>
          <a:endParaRPr lang="fr-BE"/>
        </a:p>
      </dgm:t>
    </dgm:pt>
    <dgm:pt modelId="{4F0A7775-A10E-4EE6-B618-47EC60961BE0}">
      <dgm:prSet phldrT="[Texte]"/>
      <dgm:spPr>
        <a:solidFill>
          <a:schemeClr val="bg1">
            <a:lumMod val="50000"/>
          </a:schemeClr>
        </a:solidFill>
      </dgm:spPr>
      <dgm:t>
        <a:bodyPr/>
        <a:lstStyle/>
        <a:p>
          <a:r>
            <a:rPr lang="fr-FR" dirty="0"/>
            <a:t>/</a:t>
          </a:r>
          <a:endParaRPr lang="fr-BE" dirty="0"/>
        </a:p>
      </dgm:t>
    </dgm:pt>
    <dgm:pt modelId="{A10AA095-DE3F-4E46-954F-2A01BF1A1EFF}" type="parTrans" cxnId="{093DF901-8FD6-44E3-ADE3-689636267296}">
      <dgm:prSet/>
      <dgm:spPr/>
      <dgm:t>
        <a:bodyPr/>
        <a:lstStyle/>
        <a:p>
          <a:endParaRPr lang="fr-BE"/>
        </a:p>
      </dgm:t>
    </dgm:pt>
    <dgm:pt modelId="{43D184FA-3760-4D55-A88D-EEB1AB8F1EA5}" type="sibTrans" cxnId="{093DF901-8FD6-44E3-ADE3-689636267296}">
      <dgm:prSet/>
      <dgm:spPr/>
      <dgm:t>
        <a:bodyPr/>
        <a:lstStyle/>
        <a:p>
          <a:endParaRPr lang="fr-BE"/>
        </a:p>
      </dgm:t>
    </dgm:pt>
    <dgm:pt modelId="{066CD2B0-A084-4F8D-BC8C-8E898E489202}">
      <dgm:prSet phldrT="[Texte]"/>
      <dgm:spPr>
        <a:solidFill>
          <a:schemeClr val="bg1">
            <a:lumMod val="50000"/>
          </a:schemeClr>
        </a:solidFill>
      </dgm:spPr>
      <dgm:t>
        <a:bodyPr/>
        <a:lstStyle/>
        <a:p>
          <a:r>
            <a:rPr lang="fr-FR" dirty="0"/>
            <a:t>/</a:t>
          </a:r>
          <a:endParaRPr lang="fr-BE" dirty="0"/>
        </a:p>
      </dgm:t>
    </dgm:pt>
    <dgm:pt modelId="{D41CA7E0-BCED-4186-863B-E71243DF531B}" type="parTrans" cxnId="{9B9F7CF0-9B52-4A8C-AC56-FE8007931022}">
      <dgm:prSet/>
      <dgm:spPr/>
      <dgm:t>
        <a:bodyPr/>
        <a:lstStyle/>
        <a:p>
          <a:endParaRPr lang="fr-BE"/>
        </a:p>
      </dgm:t>
    </dgm:pt>
    <dgm:pt modelId="{523D3AA8-E970-4197-9FF7-E7491A707BD8}" type="sibTrans" cxnId="{9B9F7CF0-9B52-4A8C-AC56-FE8007931022}">
      <dgm:prSet/>
      <dgm:spPr/>
      <dgm:t>
        <a:bodyPr/>
        <a:lstStyle/>
        <a:p>
          <a:endParaRPr lang="fr-BE"/>
        </a:p>
      </dgm:t>
    </dgm:pt>
    <dgm:pt modelId="{9B5623C6-A675-496D-A195-CCFB607F0181}">
      <dgm:prSet phldrT="[Texte]"/>
      <dgm:spPr>
        <a:solidFill>
          <a:schemeClr val="bg1">
            <a:lumMod val="50000"/>
          </a:schemeClr>
        </a:solidFill>
      </dgm:spPr>
      <dgm:t>
        <a:bodyPr/>
        <a:lstStyle/>
        <a:p>
          <a:r>
            <a:rPr lang="fr-FR" dirty="0"/>
            <a:t>/</a:t>
          </a:r>
          <a:endParaRPr lang="fr-BE" dirty="0"/>
        </a:p>
      </dgm:t>
    </dgm:pt>
    <dgm:pt modelId="{C653D55B-6845-42D5-962B-9A2D3089E767}" type="parTrans" cxnId="{671F84B9-4EC8-4AB6-A167-2464403B2293}">
      <dgm:prSet/>
      <dgm:spPr/>
      <dgm:t>
        <a:bodyPr/>
        <a:lstStyle/>
        <a:p>
          <a:endParaRPr lang="fr-BE"/>
        </a:p>
      </dgm:t>
    </dgm:pt>
    <dgm:pt modelId="{6A040BB2-AECF-42D5-9049-2FBC1407C4AA}" type="sibTrans" cxnId="{671F84B9-4EC8-4AB6-A167-2464403B2293}">
      <dgm:prSet/>
      <dgm:spPr/>
      <dgm:t>
        <a:bodyPr/>
        <a:lstStyle/>
        <a:p>
          <a:endParaRPr lang="fr-BE"/>
        </a:p>
      </dgm:t>
    </dgm:pt>
    <dgm:pt modelId="{752E2821-9EBA-4359-AEB8-54C8372D3F09}">
      <dgm:prSet phldrT="[Texte]"/>
      <dgm:spPr>
        <a:solidFill>
          <a:schemeClr val="bg1">
            <a:lumMod val="50000"/>
          </a:schemeClr>
        </a:solidFill>
      </dgm:spPr>
      <dgm:t>
        <a:bodyPr/>
        <a:lstStyle/>
        <a:p>
          <a:r>
            <a:rPr lang="fr-FR" dirty="0"/>
            <a:t>/</a:t>
          </a:r>
          <a:endParaRPr lang="fr-BE" dirty="0"/>
        </a:p>
      </dgm:t>
    </dgm:pt>
    <dgm:pt modelId="{83815C6C-2A3E-48DF-96A3-83C976BDBA74}" type="parTrans" cxnId="{914BA033-4AB3-4D74-9DB7-42D60B588BFE}">
      <dgm:prSet/>
      <dgm:spPr/>
      <dgm:t>
        <a:bodyPr/>
        <a:lstStyle/>
        <a:p>
          <a:endParaRPr lang="fr-BE"/>
        </a:p>
      </dgm:t>
    </dgm:pt>
    <dgm:pt modelId="{2E8A7430-8B69-4D76-8D6F-EDF1B1BBBB9E}" type="sibTrans" cxnId="{914BA033-4AB3-4D74-9DB7-42D60B588BFE}">
      <dgm:prSet/>
      <dgm:spPr/>
      <dgm:t>
        <a:bodyPr/>
        <a:lstStyle/>
        <a:p>
          <a:endParaRPr lang="fr-BE"/>
        </a:p>
      </dgm:t>
    </dgm:pt>
    <dgm:pt modelId="{EC214E2D-35D2-4995-8015-4D89BB665F77}">
      <dgm:prSet phldrT="[Texte]"/>
      <dgm:spPr>
        <a:solidFill>
          <a:schemeClr val="bg1">
            <a:lumMod val="50000"/>
          </a:schemeClr>
        </a:solidFill>
      </dgm:spPr>
      <dgm:t>
        <a:bodyPr/>
        <a:lstStyle/>
        <a:p>
          <a:r>
            <a:rPr lang="fr-FR" dirty="0"/>
            <a:t>/</a:t>
          </a:r>
          <a:endParaRPr lang="fr-BE" dirty="0"/>
        </a:p>
      </dgm:t>
    </dgm:pt>
    <dgm:pt modelId="{A8B89B0F-D0EB-4376-BFB5-EF55C432F1E4}" type="parTrans" cxnId="{B3A9F2F8-C7D5-4171-9B9C-CA151A5ACBA4}">
      <dgm:prSet/>
      <dgm:spPr/>
      <dgm:t>
        <a:bodyPr/>
        <a:lstStyle/>
        <a:p>
          <a:endParaRPr lang="fr-BE"/>
        </a:p>
      </dgm:t>
    </dgm:pt>
    <dgm:pt modelId="{E2841AAE-B295-4A21-B1A1-D527FFEB5A78}" type="sibTrans" cxnId="{B3A9F2F8-C7D5-4171-9B9C-CA151A5ACBA4}">
      <dgm:prSet/>
      <dgm:spPr/>
      <dgm:t>
        <a:bodyPr/>
        <a:lstStyle/>
        <a:p>
          <a:endParaRPr lang="fr-BE"/>
        </a:p>
      </dgm:t>
    </dgm:pt>
    <dgm:pt modelId="{1802F05B-2A73-46B8-B0FB-0A85FF290D9B}">
      <dgm:prSet phldrT="[Texte]"/>
      <dgm:spPr>
        <a:solidFill>
          <a:schemeClr val="bg1">
            <a:lumMod val="50000"/>
          </a:schemeClr>
        </a:solidFill>
      </dgm:spPr>
      <dgm:t>
        <a:bodyPr/>
        <a:lstStyle/>
        <a:p>
          <a:r>
            <a:rPr lang="fr-FR" dirty="0"/>
            <a:t>/</a:t>
          </a:r>
          <a:endParaRPr lang="fr-BE" dirty="0"/>
        </a:p>
      </dgm:t>
    </dgm:pt>
    <dgm:pt modelId="{DCFFEEA0-86A4-4024-8ABD-4B5521362F00}" type="parTrans" cxnId="{FA4801C3-329C-4869-9303-E514845543A4}">
      <dgm:prSet/>
      <dgm:spPr/>
      <dgm:t>
        <a:bodyPr/>
        <a:lstStyle/>
        <a:p>
          <a:endParaRPr lang="fr-BE"/>
        </a:p>
      </dgm:t>
    </dgm:pt>
    <dgm:pt modelId="{365A12F8-529D-4AB6-B2BD-2128E94AD0CB}" type="sibTrans" cxnId="{FA4801C3-329C-4869-9303-E514845543A4}">
      <dgm:prSet/>
      <dgm:spPr/>
      <dgm:t>
        <a:bodyPr/>
        <a:lstStyle/>
        <a:p>
          <a:endParaRPr lang="fr-BE"/>
        </a:p>
      </dgm:t>
    </dgm:pt>
    <dgm:pt modelId="{094BC82D-759A-4CCC-8C90-E14E0DEDCB80}">
      <dgm:prSet phldrT="[Texte]"/>
      <dgm:spPr>
        <a:solidFill>
          <a:schemeClr val="bg1">
            <a:lumMod val="50000"/>
          </a:schemeClr>
        </a:solidFill>
      </dgm:spPr>
      <dgm:t>
        <a:bodyPr/>
        <a:lstStyle/>
        <a:p>
          <a:r>
            <a:rPr lang="fr-FR" dirty="0"/>
            <a:t>/</a:t>
          </a:r>
          <a:endParaRPr lang="fr-BE" dirty="0"/>
        </a:p>
      </dgm:t>
    </dgm:pt>
    <dgm:pt modelId="{6B7BB22A-7D56-4C96-962F-43C064C1BB00}" type="parTrans" cxnId="{ADACAFA0-1F5A-412D-BD3B-B03E0BEFB919}">
      <dgm:prSet/>
      <dgm:spPr/>
      <dgm:t>
        <a:bodyPr/>
        <a:lstStyle/>
        <a:p>
          <a:endParaRPr lang="fr-BE"/>
        </a:p>
      </dgm:t>
    </dgm:pt>
    <dgm:pt modelId="{8C6FD408-A0B7-4E43-8D6B-D20C80DE0C6C}" type="sibTrans" cxnId="{ADACAFA0-1F5A-412D-BD3B-B03E0BEFB919}">
      <dgm:prSet/>
      <dgm:spPr/>
      <dgm:t>
        <a:bodyPr/>
        <a:lstStyle/>
        <a:p>
          <a:endParaRPr lang="fr-BE"/>
        </a:p>
      </dgm:t>
    </dgm:pt>
    <dgm:pt modelId="{8944CFE7-DE9D-4972-838E-D57349DDDDD8}">
      <dgm:prSet phldrT="[Texte]"/>
      <dgm:spPr>
        <a:solidFill>
          <a:schemeClr val="accent1">
            <a:lumMod val="60000"/>
            <a:lumOff val="40000"/>
          </a:schemeClr>
        </a:solidFill>
      </dgm:spPr>
      <dgm:t>
        <a:bodyPr/>
        <a:lstStyle/>
        <a:p>
          <a:r>
            <a:rPr lang="fr-FR" b="0" u="none" dirty="0"/>
            <a:t>SND</a:t>
          </a:r>
          <a:endParaRPr lang="fr-BE" b="0" u="none" dirty="0"/>
        </a:p>
      </dgm:t>
    </dgm:pt>
    <dgm:pt modelId="{7241127D-5CE1-426A-B358-A85A508EFCC8}" type="parTrans" cxnId="{FECAF8A3-C3F2-4E11-992A-DE06EE9A49C5}">
      <dgm:prSet/>
      <dgm:spPr/>
      <dgm:t>
        <a:bodyPr/>
        <a:lstStyle/>
        <a:p>
          <a:endParaRPr lang="fr-BE"/>
        </a:p>
      </dgm:t>
    </dgm:pt>
    <dgm:pt modelId="{4E6AEABB-2289-43B5-98CA-97E7734601E7}" type="sibTrans" cxnId="{FECAF8A3-C3F2-4E11-992A-DE06EE9A49C5}">
      <dgm:prSet/>
      <dgm:spPr/>
      <dgm:t>
        <a:bodyPr/>
        <a:lstStyle/>
        <a:p>
          <a:endParaRPr lang="fr-BE"/>
        </a:p>
      </dgm:t>
    </dgm:pt>
    <dgm:pt modelId="{D36855EE-6FBD-49B7-A0A8-D2136FD08651}">
      <dgm:prSet phldrT="[Texte]"/>
      <dgm:spPr>
        <a:solidFill>
          <a:schemeClr val="accent1">
            <a:lumMod val="60000"/>
            <a:lumOff val="40000"/>
          </a:schemeClr>
        </a:solidFill>
      </dgm:spPr>
      <dgm:t>
        <a:bodyPr/>
        <a:lstStyle/>
        <a:p>
          <a:r>
            <a:rPr lang="fr-FR" b="0" u="none" dirty="0"/>
            <a:t>SND</a:t>
          </a:r>
          <a:endParaRPr lang="fr-BE" b="0" u="none" dirty="0"/>
        </a:p>
      </dgm:t>
    </dgm:pt>
    <dgm:pt modelId="{6B20890F-95C8-41DA-A176-91B3D783FB3E}" type="parTrans" cxnId="{52F3821B-3BA0-4CF8-B2C1-9BBA5A38622E}">
      <dgm:prSet/>
      <dgm:spPr/>
      <dgm:t>
        <a:bodyPr/>
        <a:lstStyle/>
        <a:p>
          <a:endParaRPr lang="fr-BE"/>
        </a:p>
      </dgm:t>
    </dgm:pt>
    <dgm:pt modelId="{D1D066C3-02C8-478F-B7D5-E55F34F416CB}" type="sibTrans" cxnId="{52F3821B-3BA0-4CF8-B2C1-9BBA5A38622E}">
      <dgm:prSet/>
      <dgm:spPr/>
      <dgm:t>
        <a:bodyPr/>
        <a:lstStyle/>
        <a:p>
          <a:endParaRPr lang="fr-BE"/>
        </a:p>
      </dgm:t>
    </dgm:pt>
    <dgm:pt modelId="{696C6F1F-1FD8-487D-B245-91FB21646FE0}">
      <dgm:prSet phldrT="[Texte]"/>
      <dgm:spPr>
        <a:solidFill>
          <a:schemeClr val="accent1">
            <a:lumMod val="60000"/>
            <a:lumOff val="40000"/>
          </a:schemeClr>
        </a:solidFill>
      </dgm:spPr>
      <dgm:t>
        <a:bodyPr/>
        <a:lstStyle/>
        <a:p>
          <a:r>
            <a:rPr lang="fr-FR" b="0" u="none" dirty="0"/>
            <a:t>SND</a:t>
          </a:r>
          <a:endParaRPr lang="fr-BE" b="0" u="none" dirty="0"/>
        </a:p>
      </dgm:t>
    </dgm:pt>
    <dgm:pt modelId="{EE42EB57-ED10-49EA-BBAC-65EADE5CA74A}" type="parTrans" cxnId="{70DCEAAF-C0C6-4BFC-A6E0-DC08BDF4E27F}">
      <dgm:prSet/>
      <dgm:spPr/>
      <dgm:t>
        <a:bodyPr/>
        <a:lstStyle/>
        <a:p>
          <a:endParaRPr lang="fr-BE"/>
        </a:p>
      </dgm:t>
    </dgm:pt>
    <dgm:pt modelId="{E116936A-D0B0-4E00-84D5-79B56A211E0B}" type="sibTrans" cxnId="{70DCEAAF-C0C6-4BFC-A6E0-DC08BDF4E27F}">
      <dgm:prSet/>
      <dgm:spPr/>
      <dgm:t>
        <a:bodyPr/>
        <a:lstStyle/>
        <a:p>
          <a:endParaRPr lang="fr-BE"/>
        </a:p>
      </dgm:t>
    </dgm:pt>
    <dgm:pt modelId="{0B39CDB9-D6C7-40E4-BF03-F8D080E1EF75}">
      <dgm:prSet phldrT="[Texte]"/>
      <dgm:spPr>
        <a:solidFill>
          <a:schemeClr val="accent1">
            <a:lumMod val="60000"/>
            <a:lumOff val="40000"/>
          </a:schemeClr>
        </a:solidFill>
      </dgm:spPr>
      <dgm:t>
        <a:bodyPr/>
        <a:lstStyle/>
        <a:p>
          <a:r>
            <a:rPr lang="fr-FR" dirty="0">
              <a:solidFill>
                <a:schemeClr val="tx1"/>
              </a:solidFill>
            </a:rPr>
            <a:t>MCS</a:t>
          </a:r>
          <a:endParaRPr lang="fr-BE" dirty="0">
            <a:solidFill>
              <a:schemeClr val="tx1"/>
            </a:solidFill>
          </a:endParaRPr>
        </a:p>
      </dgm:t>
    </dgm:pt>
    <dgm:pt modelId="{EB637D96-B5B8-45DF-9BB4-065ECF11D0A8}" type="parTrans" cxnId="{D91D67AC-A2FF-460F-AB7D-9200B3299B37}">
      <dgm:prSet/>
      <dgm:spPr/>
      <dgm:t>
        <a:bodyPr/>
        <a:lstStyle/>
        <a:p>
          <a:endParaRPr lang="fr-BE"/>
        </a:p>
      </dgm:t>
    </dgm:pt>
    <dgm:pt modelId="{348E0327-B950-424B-9815-9CED806F6ADF}" type="sibTrans" cxnId="{D91D67AC-A2FF-460F-AB7D-9200B3299B37}">
      <dgm:prSet/>
      <dgm:spPr/>
      <dgm:t>
        <a:bodyPr/>
        <a:lstStyle/>
        <a:p>
          <a:endParaRPr lang="fr-BE"/>
        </a:p>
      </dgm:t>
    </dgm:pt>
    <dgm:pt modelId="{DADC2D96-9CE9-4B07-82A9-6686AEC36964}">
      <dgm:prSet phldrT="[Texte]"/>
      <dgm:spPr>
        <a:solidFill>
          <a:schemeClr val="accent1">
            <a:lumMod val="60000"/>
            <a:lumOff val="40000"/>
          </a:schemeClr>
        </a:solidFill>
      </dgm:spPr>
      <dgm:t>
        <a:bodyPr/>
        <a:lstStyle/>
        <a:p>
          <a:r>
            <a:rPr lang="fr-FR" dirty="0">
              <a:solidFill>
                <a:schemeClr val="tx1"/>
              </a:solidFill>
            </a:rPr>
            <a:t>MCS</a:t>
          </a:r>
          <a:endParaRPr lang="fr-BE" dirty="0">
            <a:solidFill>
              <a:schemeClr val="tx1"/>
            </a:solidFill>
          </a:endParaRPr>
        </a:p>
      </dgm:t>
    </dgm:pt>
    <dgm:pt modelId="{40C81036-892E-4B32-91A2-B881FD11C847}" type="parTrans" cxnId="{75616B50-952B-4F05-9E8B-5995D6F5A423}">
      <dgm:prSet/>
      <dgm:spPr/>
      <dgm:t>
        <a:bodyPr/>
        <a:lstStyle/>
        <a:p>
          <a:endParaRPr lang="fr-BE"/>
        </a:p>
      </dgm:t>
    </dgm:pt>
    <dgm:pt modelId="{9622A077-6D3F-4065-A046-1F6636B813F0}" type="sibTrans" cxnId="{75616B50-952B-4F05-9E8B-5995D6F5A423}">
      <dgm:prSet/>
      <dgm:spPr/>
      <dgm:t>
        <a:bodyPr/>
        <a:lstStyle/>
        <a:p>
          <a:endParaRPr lang="fr-BE"/>
        </a:p>
      </dgm:t>
    </dgm:pt>
    <dgm:pt modelId="{A2D6933D-13D2-4D93-9CB2-56F6FC95C76C}">
      <dgm:prSet phldrT="[Texte]"/>
      <dgm:spPr>
        <a:solidFill>
          <a:schemeClr val="accent1">
            <a:lumMod val="60000"/>
            <a:lumOff val="40000"/>
          </a:schemeClr>
        </a:solidFill>
      </dgm:spPr>
      <dgm:t>
        <a:bodyPr/>
        <a:lstStyle/>
        <a:p>
          <a:r>
            <a:rPr lang="fr-FR" dirty="0">
              <a:solidFill>
                <a:schemeClr val="tx1"/>
              </a:solidFill>
            </a:rPr>
            <a:t>MCS</a:t>
          </a:r>
          <a:endParaRPr lang="fr-BE" dirty="0">
            <a:solidFill>
              <a:schemeClr val="tx1"/>
            </a:solidFill>
          </a:endParaRPr>
        </a:p>
      </dgm:t>
    </dgm:pt>
    <dgm:pt modelId="{ADE48A9E-6E80-46D1-ACBF-C44E14193D3C}" type="parTrans" cxnId="{BD53A613-7231-433C-B2D5-30BA0170DE7A}">
      <dgm:prSet/>
      <dgm:spPr/>
      <dgm:t>
        <a:bodyPr/>
        <a:lstStyle/>
        <a:p>
          <a:endParaRPr lang="fr-BE"/>
        </a:p>
      </dgm:t>
    </dgm:pt>
    <dgm:pt modelId="{ED1CB362-7541-437E-8912-6DAA86AF9309}" type="sibTrans" cxnId="{BD53A613-7231-433C-B2D5-30BA0170DE7A}">
      <dgm:prSet/>
      <dgm:spPr/>
      <dgm:t>
        <a:bodyPr/>
        <a:lstStyle/>
        <a:p>
          <a:endParaRPr lang="fr-BE"/>
        </a:p>
      </dgm:t>
    </dgm:pt>
    <dgm:pt modelId="{2394417E-B764-46CC-AF7B-2056FE1A07BB}">
      <dgm:prSet phldrT="[Texte]"/>
      <dgm:spPr>
        <a:solidFill>
          <a:schemeClr val="accent1">
            <a:lumMod val="60000"/>
            <a:lumOff val="40000"/>
          </a:schemeClr>
        </a:solidFill>
      </dgm:spPr>
      <dgm:t>
        <a:bodyPr/>
        <a:lstStyle/>
        <a:p>
          <a:r>
            <a:rPr lang="fr-FR" dirty="0">
              <a:solidFill>
                <a:schemeClr val="tx1"/>
              </a:solidFill>
            </a:rPr>
            <a:t>MCS</a:t>
          </a:r>
          <a:endParaRPr lang="fr-BE" dirty="0">
            <a:solidFill>
              <a:schemeClr val="tx1"/>
            </a:solidFill>
          </a:endParaRPr>
        </a:p>
      </dgm:t>
    </dgm:pt>
    <dgm:pt modelId="{EFEF013C-0C3E-4A31-A05E-1383A12925F7}" type="parTrans" cxnId="{13281805-503A-401B-B466-EBEA10E9BC14}">
      <dgm:prSet/>
      <dgm:spPr/>
      <dgm:t>
        <a:bodyPr/>
        <a:lstStyle/>
        <a:p>
          <a:endParaRPr lang="fr-BE"/>
        </a:p>
      </dgm:t>
    </dgm:pt>
    <dgm:pt modelId="{68A20078-201F-493B-823E-34CD6C06F86C}" type="sibTrans" cxnId="{13281805-503A-401B-B466-EBEA10E9BC14}">
      <dgm:prSet/>
      <dgm:spPr/>
      <dgm:t>
        <a:bodyPr/>
        <a:lstStyle/>
        <a:p>
          <a:endParaRPr lang="fr-BE"/>
        </a:p>
      </dgm:t>
    </dgm:pt>
    <dgm:pt modelId="{4CC15CE7-CEBF-42B9-9E07-279124C4FAA0}">
      <dgm:prSet phldrT="[Texte]"/>
      <dgm:spPr>
        <a:solidFill>
          <a:schemeClr val="accent1">
            <a:lumMod val="60000"/>
            <a:lumOff val="40000"/>
          </a:schemeClr>
        </a:solidFill>
      </dgm:spPr>
      <dgm:t>
        <a:bodyPr/>
        <a:lstStyle/>
        <a:p>
          <a:r>
            <a:rPr lang="fr-FR" dirty="0">
              <a:solidFill>
                <a:schemeClr val="tx1"/>
              </a:solidFill>
            </a:rPr>
            <a:t>MCS</a:t>
          </a:r>
          <a:endParaRPr lang="fr-BE" dirty="0">
            <a:solidFill>
              <a:schemeClr val="tx1"/>
            </a:solidFill>
          </a:endParaRPr>
        </a:p>
      </dgm:t>
    </dgm:pt>
    <dgm:pt modelId="{E2A52A91-9BB2-4920-BE9C-988FCF0AC75C}" type="parTrans" cxnId="{388B55AA-6A8C-4A89-9619-378669AE5114}">
      <dgm:prSet/>
      <dgm:spPr/>
      <dgm:t>
        <a:bodyPr/>
        <a:lstStyle/>
        <a:p>
          <a:endParaRPr lang="fr-BE"/>
        </a:p>
      </dgm:t>
    </dgm:pt>
    <dgm:pt modelId="{010A54BD-A849-4D0C-B2DC-C3F70B1C1142}" type="sibTrans" cxnId="{388B55AA-6A8C-4A89-9619-378669AE5114}">
      <dgm:prSet/>
      <dgm:spPr/>
      <dgm:t>
        <a:bodyPr/>
        <a:lstStyle/>
        <a:p>
          <a:endParaRPr lang="fr-BE"/>
        </a:p>
      </dgm:t>
    </dgm:pt>
    <dgm:pt modelId="{0234C985-B282-4362-8D09-7728202E746E}" type="pres">
      <dgm:prSet presAssocID="{B17AA497-F021-48A0-B4EF-2D4FFF00FE9D}" presName="diagram" presStyleCnt="0">
        <dgm:presLayoutVars>
          <dgm:dir/>
          <dgm:resizeHandles val="exact"/>
        </dgm:presLayoutVars>
      </dgm:prSet>
      <dgm:spPr/>
    </dgm:pt>
    <dgm:pt modelId="{2C84D9D9-4777-4F69-B5A0-F5DCFC580248}" type="pres">
      <dgm:prSet presAssocID="{D65CEBA4-B4A1-4AFC-964B-7077BA2ACA78}" presName="node" presStyleLbl="node1" presStyleIdx="0" presStyleCnt="27" custLinFactNeighborX="80" custLinFactNeighborY="1250">
        <dgm:presLayoutVars>
          <dgm:bulletEnabled val="1"/>
        </dgm:presLayoutVars>
      </dgm:prSet>
      <dgm:spPr/>
    </dgm:pt>
    <dgm:pt modelId="{E35BABD6-EBA7-455C-97B1-AB3A77916A94}" type="pres">
      <dgm:prSet presAssocID="{79A49FC2-358D-46D1-BADD-6CE3D9F3341A}" presName="sibTrans" presStyleCnt="0"/>
      <dgm:spPr/>
    </dgm:pt>
    <dgm:pt modelId="{AAAF855B-702F-4566-894A-7D523F46A8B9}" type="pres">
      <dgm:prSet presAssocID="{18D8B210-0A02-4E6A-B6FA-618EF8C531A1}" presName="node" presStyleLbl="node1" presStyleIdx="1" presStyleCnt="27" custLinFactNeighborX="80" custLinFactNeighborY="1250">
        <dgm:presLayoutVars>
          <dgm:bulletEnabled val="1"/>
        </dgm:presLayoutVars>
      </dgm:prSet>
      <dgm:spPr/>
    </dgm:pt>
    <dgm:pt modelId="{3ED821F6-9223-4FC0-B907-04084FE6FC02}" type="pres">
      <dgm:prSet presAssocID="{ED247943-8DBC-42CC-8AF7-4FCD0226CD8F}" presName="sibTrans" presStyleCnt="0"/>
      <dgm:spPr/>
    </dgm:pt>
    <dgm:pt modelId="{1B95B54D-6EAE-4E8A-A458-FF9392F9135D}" type="pres">
      <dgm:prSet presAssocID="{C0843AA0-AEBA-4E2B-BD56-854C88923796}" presName="node" presStyleLbl="node1" presStyleIdx="2" presStyleCnt="27" custLinFactNeighborX="80" custLinFactNeighborY="1250">
        <dgm:presLayoutVars>
          <dgm:bulletEnabled val="1"/>
        </dgm:presLayoutVars>
      </dgm:prSet>
      <dgm:spPr/>
    </dgm:pt>
    <dgm:pt modelId="{677D8523-9918-4DF6-8617-FF93F92154F2}" type="pres">
      <dgm:prSet presAssocID="{53AF4C3E-D778-4612-B2EA-8D714B0B6FBB}" presName="sibTrans" presStyleCnt="0"/>
      <dgm:spPr/>
    </dgm:pt>
    <dgm:pt modelId="{92E44DAB-DFAF-4C1A-83C0-BACF64552BF0}" type="pres">
      <dgm:prSet presAssocID="{5FA56C6D-5180-4B63-B776-914838910D9E}" presName="node" presStyleLbl="node1" presStyleIdx="3" presStyleCnt="27" custLinFactNeighborX="80" custLinFactNeighborY="1250">
        <dgm:presLayoutVars>
          <dgm:bulletEnabled val="1"/>
        </dgm:presLayoutVars>
      </dgm:prSet>
      <dgm:spPr/>
    </dgm:pt>
    <dgm:pt modelId="{C81E4EE5-32EC-4248-9B0A-AC407D27ADDE}" type="pres">
      <dgm:prSet presAssocID="{3BB05193-EB16-4438-9C70-AFC08F7AA95C}" presName="sibTrans" presStyleCnt="0"/>
      <dgm:spPr/>
    </dgm:pt>
    <dgm:pt modelId="{C86D4FE6-C787-4501-9CF1-4C52707CFF10}" type="pres">
      <dgm:prSet presAssocID="{5F197049-7915-4D43-A3A9-1D0E0D331140}" presName="node" presStyleLbl="node1" presStyleIdx="4" presStyleCnt="27" custLinFactNeighborX="80" custLinFactNeighborY="1250">
        <dgm:presLayoutVars>
          <dgm:bulletEnabled val="1"/>
        </dgm:presLayoutVars>
      </dgm:prSet>
      <dgm:spPr/>
    </dgm:pt>
    <dgm:pt modelId="{9F46539E-DFA3-4690-B532-2B53BD992513}" type="pres">
      <dgm:prSet presAssocID="{9ED1C5D3-2A48-475F-A6E1-835B3A619669}" presName="sibTrans" presStyleCnt="0"/>
      <dgm:spPr/>
    </dgm:pt>
    <dgm:pt modelId="{B9C35521-FF71-4E31-B164-135BF96116FE}" type="pres">
      <dgm:prSet presAssocID="{2B32E778-98D3-439D-AFF5-4D91DECD739D}" presName="node" presStyleLbl="node1" presStyleIdx="5" presStyleCnt="27" custLinFactNeighborX="80" custLinFactNeighborY="1250">
        <dgm:presLayoutVars>
          <dgm:bulletEnabled val="1"/>
        </dgm:presLayoutVars>
      </dgm:prSet>
      <dgm:spPr/>
    </dgm:pt>
    <dgm:pt modelId="{A732C143-B204-4562-807D-EF213F5AA355}" type="pres">
      <dgm:prSet presAssocID="{1A647DB4-F8A1-445E-A41A-B8B93A92E445}" presName="sibTrans" presStyleCnt="0"/>
      <dgm:spPr/>
    </dgm:pt>
    <dgm:pt modelId="{B1BE9E92-2DAC-4C3F-B0C3-9FAEF9927DDF}" type="pres">
      <dgm:prSet presAssocID="{440EB84A-470C-43F2-A996-C2A4C08070DB}" presName="node" presStyleLbl="node1" presStyleIdx="6" presStyleCnt="27" custLinFactNeighborX="80" custLinFactNeighborY="1250">
        <dgm:presLayoutVars>
          <dgm:bulletEnabled val="1"/>
        </dgm:presLayoutVars>
      </dgm:prSet>
      <dgm:spPr/>
    </dgm:pt>
    <dgm:pt modelId="{0C0AA58B-BDE2-4B69-9511-22F2BC0D3731}" type="pres">
      <dgm:prSet presAssocID="{3F350F2A-6616-43A6-9EE8-8568E74B3F84}" presName="sibTrans" presStyleCnt="0"/>
      <dgm:spPr/>
    </dgm:pt>
    <dgm:pt modelId="{89C6A312-420A-49E8-AB03-AA60DE23570A}" type="pres">
      <dgm:prSet presAssocID="{8944CFE7-DE9D-4972-838E-D57349DDDDD8}" presName="node" presStyleLbl="node1" presStyleIdx="7" presStyleCnt="27" custLinFactNeighborX="80" custLinFactNeighborY="1250">
        <dgm:presLayoutVars>
          <dgm:bulletEnabled val="1"/>
        </dgm:presLayoutVars>
      </dgm:prSet>
      <dgm:spPr/>
    </dgm:pt>
    <dgm:pt modelId="{55A2E6B0-698E-427D-8854-FF545061A5CB}" type="pres">
      <dgm:prSet presAssocID="{4E6AEABB-2289-43B5-98CA-97E7734601E7}" presName="sibTrans" presStyleCnt="0"/>
      <dgm:spPr/>
    </dgm:pt>
    <dgm:pt modelId="{595AC0EA-0EB0-4DA6-94D3-3A5AF4CE11FD}" type="pres">
      <dgm:prSet presAssocID="{D36855EE-6FBD-49B7-A0A8-D2136FD08651}" presName="node" presStyleLbl="node1" presStyleIdx="8" presStyleCnt="27" custLinFactNeighborX="80" custLinFactNeighborY="1250">
        <dgm:presLayoutVars>
          <dgm:bulletEnabled val="1"/>
        </dgm:presLayoutVars>
      </dgm:prSet>
      <dgm:spPr/>
    </dgm:pt>
    <dgm:pt modelId="{788EE1CB-FDF3-432D-956A-8E6602F1595E}" type="pres">
      <dgm:prSet presAssocID="{D1D066C3-02C8-478F-B7D5-E55F34F416CB}" presName="sibTrans" presStyleCnt="0"/>
      <dgm:spPr/>
    </dgm:pt>
    <dgm:pt modelId="{3F32F8C3-8178-40FE-A712-851BEBD238F4}" type="pres">
      <dgm:prSet presAssocID="{696C6F1F-1FD8-487D-B245-91FB21646FE0}" presName="node" presStyleLbl="node1" presStyleIdx="9" presStyleCnt="27" custLinFactNeighborX="80" custLinFactNeighborY="1250">
        <dgm:presLayoutVars>
          <dgm:bulletEnabled val="1"/>
        </dgm:presLayoutVars>
      </dgm:prSet>
      <dgm:spPr/>
    </dgm:pt>
    <dgm:pt modelId="{F1FFF866-036C-4CC8-AC0B-15AA833AD087}" type="pres">
      <dgm:prSet presAssocID="{E116936A-D0B0-4E00-84D5-79B56A211E0B}" presName="sibTrans" presStyleCnt="0"/>
      <dgm:spPr/>
    </dgm:pt>
    <dgm:pt modelId="{4354C42E-44D5-4290-BE52-D0FE38F38F12}" type="pres">
      <dgm:prSet presAssocID="{0B39CDB9-D6C7-40E4-BF03-F8D080E1EF75}" presName="node" presStyleLbl="node1" presStyleIdx="10" presStyleCnt="27" custLinFactNeighborX="80" custLinFactNeighborY="1250">
        <dgm:presLayoutVars>
          <dgm:bulletEnabled val="1"/>
        </dgm:presLayoutVars>
      </dgm:prSet>
      <dgm:spPr/>
    </dgm:pt>
    <dgm:pt modelId="{CFA88DD8-7C8D-4104-9A82-18FFDED00483}" type="pres">
      <dgm:prSet presAssocID="{348E0327-B950-424B-9815-9CED806F6ADF}" presName="sibTrans" presStyleCnt="0"/>
      <dgm:spPr/>
    </dgm:pt>
    <dgm:pt modelId="{27FBBD16-6BD1-4F3D-A3C9-CCB48E5B7C5F}" type="pres">
      <dgm:prSet presAssocID="{DADC2D96-9CE9-4B07-82A9-6686AEC36964}" presName="node" presStyleLbl="node1" presStyleIdx="11" presStyleCnt="27" custLinFactNeighborX="80" custLinFactNeighborY="1250">
        <dgm:presLayoutVars>
          <dgm:bulletEnabled val="1"/>
        </dgm:presLayoutVars>
      </dgm:prSet>
      <dgm:spPr/>
    </dgm:pt>
    <dgm:pt modelId="{09E9256E-BCE2-4BF2-8ED3-998FED5DC0F9}" type="pres">
      <dgm:prSet presAssocID="{9622A077-6D3F-4065-A046-1F6636B813F0}" presName="sibTrans" presStyleCnt="0"/>
      <dgm:spPr/>
    </dgm:pt>
    <dgm:pt modelId="{EE2E79C5-93AA-4BEE-AD16-758194E6B447}" type="pres">
      <dgm:prSet presAssocID="{A2D6933D-13D2-4D93-9CB2-56F6FC95C76C}" presName="node" presStyleLbl="node1" presStyleIdx="12" presStyleCnt="27" custLinFactNeighborX="80" custLinFactNeighborY="1250">
        <dgm:presLayoutVars>
          <dgm:bulletEnabled val="1"/>
        </dgm:presLayoutVars>
      </dgm:prSet>
      <dgm:spPr/>
    </dgm:pt>
    <dgm:pt modelId="{01C8D5F8-7427-4043-BC84-F549207B46EF}" type="pres">
      <dgm:prSet presAssocID="{ED1CB362-7541-437E-8912-6DAA86AF9309}" presName="sibTrans" presStyleCnt="0"/>
      <dgm:spPr/>
    </dgm:pt>
    <dgm:pt modelId="{24C4D6FB-9FEC-46B5-BC82-5F12893EDBF9}" type="pres">
      <dgm:prSet presAssocID="{2394417E-B764-46CC-AF7B-2056FE1A07BB}" presName="node" presStyleLbl="node1" presStyleIdx="13" presStyleCnt="27" custLinFactNeighborX="80" custLinFactNeighborY="1250">
        <dgm:presLayoutVars>
          <dgm:bulletEnabled val="1"/>
        </dgm:presLayoutVars>
      </dgm:prSet>
      <dgm:spPr/>
    </dgm:pt>
    <dgm:pt modelId="{E9440FEE-ABE6-4998-865E-540B9AB1775C}" type="pres">
      <dgm:prSet presAssocID="{68A20078-201F-493B-823E-34CD6C06F86C}" presName="sibTrans" presStyleCnt="0"/>
      <dgm:spPr/>
    </dgm:pt>
    <dgm:pt modelId="{AC296879-2BFA-4D32-8590-9C8F96147A1B}" type="pres">
      <dgm:prSet presAssocID="{4CC15CE7-CEBF-42B9-9E07-279124C4FAA0}" presName="node" presStyleLbl="node1" presStyleIdx="14" presStyleCnt="27" custLinFactNeighborX="1" custLinFactNeighborY="625">
        <dgm:presLayoutVars>
          <dgm:bulletEnabled val="1"/>
        </dgm:presLayoutVars>
      </dgm:prSet>
      <dgm:spPr/>
    </dgm:pt>
    <dgm:pt modelId="{349D1D01-F265-4F45-90D6-EF94CFAC733F}" type="pres">
      <dgm:prSet presAssocID="{010A54BD-A849-4D0C-B2DC-C3F70B1C1142}" presName="sibTrans" presStyleCnt="0"/>
      <dgm:spPr/>
    </dgm:pt>
    <dgm:pt modelId="{A832BF6A-CE7A-44E1-B022-BE2288A90DF2}" type="pres">
      <dgm:prSet presAssocID="{7B58D302-46D1-4FFD-AEFD-0CB75F23A931}" presName="node" presStyleLbl="node1" presStyleIdx="15" presStyleCnt="27">
        <dgm:presLayoutVars>
          <dgm:bulletEnabled val="1"/>
        </dgm:presLayoutVars>
      </dgm:prSet>
      <dgm:spPr/>
    </dgm:pt>
    <dgm:pt modelId="{615C1D8E-5BA8-4E8C-B5A3-E424F06C878F}" type="pres">
      <dgm:prSet presAssocID="{A1383F13-F07D-414B-902B-0C6B857BB847}" presName="sibTrans" presStyleCnt="0"/>
      <dgm:spPr/>
    </dgm:pt>
    <dgm:pt modelId="{7B24A558-DABB-4AA8-9B99-F3E1F8511825}" type="pres">
      <dgm:prSet presAssocID="{1DBA84BD-B1B8-44EB-83FD-18009AB45F14}" presName="node" presStyleLbl="node1" presStyleIdx="16" presStyleCnt="27">
        <dgm:presLayoutVars>
          <dgm:bulletEnabled val="1"/>
        </dgm:presLayoutVars>
      </dgm:prSet>
      <dgm:spPr/>
    </dgm:pt>
    <dgm:pt modelId="{B746403D-F2EB-4EC6-BBE1-F68EA72DE365}" type="pres">
      <dgm:prSet presAssocID="{FBEDFB21-A3C9-4811-8718-8D3AEE323A01}" presName="sibTrans" presStyleCnt="0"/>
      <dgm:spPr/>
    </dgm:pt>
    <dgm:pt modelId="{5D122EA8-6D21-4728-8C74-3C175E941D81}" type="pres">
      <dgm:prSet presAssocID="{54DBE9DD-BC3C-442F-A669-4E32B3BB6870}" presName="node" presStyleLbl="node1" presStyleIdx="17" presStyleCnt="27">
        <dgm:presLayoutVars>
          <dgm:bulletEnabled val="1"/>
        </dgm:presLayoutVars>
      </dgm:prSet>
      <dgm:spPr/>
    </dgm:pt>
    <dgm:pt modelId="{8C049767-76EE-4A7B-9457-D12535742B0D}" type="pres">
      <dgm:prSet presAssocID="{47242667-5B80-4B68-8DAB-32A03E83594F}" presName="sibTrans" presStyleCnt="0"/>
      <dgm:spPr/>
    </dgm:pt>
    <dgm:pt modelId="{59D49BA5-F103-4F9F-85D8-8964A436BC20}" type="pres">
      <dgm:prSet presAssocID="{8EEC48F9-9329-49DA-8974-B158FF5EE7D5}" presName="node" presStyleLbl="node1" presStyleIdx="18" presStyleCnt="27">
        <dgm:presLayoutVars>
          <dgm:bulletEnabled val="1"/>
        </dgm:presLayoutVars>
      </dgm:prSet>
      <dgm:spPr/>
    </dgm:pt>
    <dgm:pt modelId="{49992A93-A032-48AA-9FD4-2B78014FB414}" type="pres">
      <dgm:prSet presAssocID="{4026A48C-14AA-48B0-A8D9-BABAE7D42789}" presName="sibTrans" presStyleCnt="0"/>
      <dgm:spPr/>
    </dgm:pt>
    <dgm:pt modelId="{0D708FB5-2B2D-4C1C-A2FF-E3C818A0561B}" type="pres">
      <dgm:prSet presAssocID="{1AE18674-BF61-4C8A-A60A-4B4B875F158C}" presName="node" presStyleLbl="node1" presStyleIdx="19" presStyleCnt="27">
        <dgm:presLayoutVars>
          <dgm:bulletEnabled val="1"/>
        </dgm:presLayoutVars>
      </dgm:prSet>
      <dgm:spPr/>
    </dgm:pt>
    <dgm:pt modelId="{CB7258FF-1FDB-4AC8-91A3-383DCEDF0240}" type="pres">
      <dgm:prSet presAssocID="{D7A0EC61-5652-4AF6-A0D7-8ACB5375CCC1}" presName="sibTrans" presStyleCnt="0"/>
      <dgm:spPr/>
    </dgm:pt>
    <dgm:pt modelId="{E6296EC3-B608-456A-9DB1-AD1A24AFCB8E}" type="pres">
      <dgm:prSet presAssocID="{4F0A7775-A10E-4EE6-B618-47EC60961BE0}" presName="node" presStyleLbl="node1" presStyleIdx="20" presStyleCnt="27">
        <dgm:presLayoutVars>
          <dgm:bulletEnabled val="1"/>
        </dgm:presLayoutVars>
      </dgm:prSet>
      <dgm:spPr/>
    </dgm:pt>
    <dgm:pt modelId="{7A75E289-676B-456F-9BBE-ACEDF0A2A910}" type="pres">
      <dgm:prSet presAssocID="{43D184FA-3760-4D55-A88D-EEB1AB8F1EA5}" presName="sibTrans" presStyleCnt="0"/>
      <dgm:spPr/>
    </dgm:pt>
    <dgm:pt modelId="{26D1E480-C04A-4EC5-8A27-96F139D3E07E}" type="pres">
      <dgm:prSet presAssocID="{066CD2B0-A084-4F8D-BC8C-8E898E489202}" presName="node" presStyleLbl="node1" presStyleIdx="21" presStyleCnt="27">
        <dgm:presLayoutVars>
          <dgm:bulletEnabled val="1"/>
        </dgm:presLayoutVars>
      </dgm:prSet>
      <dgm:spPr/>
    </dgm:pt>
    <dgm:pt modelId="{63E0277D-5AF2-43B6-9F88-D2BFD4AE4103}" type="pres">
      <dgm:prSet presAssocID="{523D3AA8-E970-4197-9FF7-E7491A707BD8}" presName="sibTrans" presStyleCnt="0"/>
      <dgm:spPr/>
    </dgm:pt>
    <dgm:pt modelId="{78CBDAC7-5AEB-42C3-BB24-3C4DED969CA0}" type="pres">
      <dgm:prSet presAssocID="{9B5623C6-A675-496D-A195-CCFB607F0181}" presName="node" presStyleLbl="node1" presStyleIdx="22" presStyleCnt="27">
        <dgm:presLayoutVars>
          <dgm:bulletEnabled val="1"/>
        </dgm:presLayoutVars>
      </dgm:prSet>
      <dgm:spPr/>
    </dgm:pt>
    <dgm:pt modelId="{6F1E374B-471C-4D04-92A9-AA5C7BCCBE5F}" type="pres">
      <dgm:prSet presAssocID="{6A040BB2-AECF-42D5-9049-2FBC1407C4AA}" presName="sibTrans" presStyleCnt="0"/>
      <dgm:spPr/>
    </dgm:pt>
    <dgm:pt modelId="{2D72A6B7-3663-49C4-ACAC-4CA64738FA74}" type="pres">
      <dgm:prSet presAssocID="{752E2821-9EBA-4359-AEB8-54C8372D3F09}" presName="node" presStyleLbl="node1" presStyleIdx="23" presStyleCnt="27">
        <dgm:presLayoutVars>
          <dgm:bulletEnabled val="1"/>
        </dgm:presLayoutVars>
      </dgm:prSet>
      <dgm:spPr/>
    </dgm:pt>
    <dgm:pt modelId="{601E882B-CD63-482E-8AF1-AD3BCB683AE0}" type="pres">
      <dgm:prSet presAssocID="{2E8A7430-8B69-4D76-8D6F-EDF1B1BBBB9E}" presName="sibTrans" presStyleCnt="0"/>
      <dgm:spPr/>
    </dgm:pt>
    <dgm:pt modelId="{F4288BD8-B943-49C7-8D69-AE24708F43F0}" type="pres">
      <dgm:prSet presAssocID="{EC214E2D-35D2-4995-8015-4D89BB665F77}" presName="node" presStyleLbl="node1" presStyleIdx="24" presStyleCnt="27">
        <dgm:presLayoutVars>
          <dgm:bulletEnabled val="1"/>
        </dgm:presLayoutVars>
      </dgm:prSet>
      <dgm:spPr/>
    </dgm:pt>
    <dgm:pt modelId="{CCD844C5-F195-4261-A6A3-B9C998525F9D}" type="pres">
      <dgm:prSet presAssocID="{E2841AAE-B295-4A21-B1A1-D527FFEB5A78}" presName="sibTrans" presStyleCnt="0"/>
      <dgm:spPr/>
    </dgm:pt>
    <dgm:pt modelId="{87D5B5B8-1584-41EA-ABB0-D23B66BFD7B6}" type="pres">
      <dgm:prSet presAssocID="{1802F05B-2A73-46B8-B0FB-0A85FF290D9B}" presName="node" presStyleLbl="node1" presStyleIdx="25" presStyleCnt="27">
        <dgm:presLayoutVars>
          <dgm:bulletEnabled val="1"/>
        </dgm:presLayoutVars>
      </dgm:prSet>
      <dgm:spPr/>
    </dgm:pt>
    <dgm:pt modelId="{640C12E1-602C-4056-A230-15086AE9A4C8}" type="pres">
      <dgm:prSet presAssocID="{365A12F8-529D-4AB6-B2BD-2128E94AD0CB}" presName="sibTrans" presStyleCnt="0"/>
      <dgm:spPr/>
    </dgm:pt>
    <dgm:pt modelId="{19E79850-E24C-4461-A546-5803E5756A0A}" type="pres">
      <dgm:prSet presAssocID="{094BC82D-759A-4CCC-8C90-E14E0DEDCB80}" presName="node" presStyleLbl="node1" presStyleIdx="26" presStyleCnt="27">
        <dgm:presLayoutVars>
          <dgm:bulletEnabled val="1"/>
        </dgm:presLayoutVars>
      </dgm:prSet>
      <dgm:spPr/>
    </dgm:pt>
  </dgm:ptLst>
  <dgm:cxnLst>
    <dgm:cxn modelId="{093DF901-8FD6-44E3-ADE3-689636267296}" srcId="{B17AA497-F021-48A0-B4EF-2D4FFF00FE9D}" destId="{4F0A7775-A10E-4EE6-B618-47EC60961BE0}" srcOrd="20" destOrd="0" parTransId="{A10AA095-DE3F-4E46-954F-2A01BF1A1EFF}" sibTransId="{43D184FA-3760-4D55-A88D-EEB1AB8F1EA5}"/>
    <dgm:cxn modelId="{13281805-503A-401B-B466-EBEA10E9BC14}" srcId="{B17AA497-F021-48A0-B4EF-2D4FFF00FE9D}" destId="{2394417E-B764-46CC-AF7B-2056FE1A07BB}" srcOrd="13" destOrd="0" parTransId="{EFEF013C-0C3E-4A31-A05E-1383A12925F7}" sibTransId="{68A20078-201F-493B-823E-34CD6C06F86C}"/>
    <dgm:cxn modelId="{21AF1413-F021-4404-AE40-073237B0C6DA}" type="presOf" srcId="{18D8B210-0A02-4E6A-B6FA-618EF8C531A1}" destId="{AAAF855B-702F-4566-894A-7D523F46A8B9}" srcOrd="0" destOrd="0" presId="urn:microsoft.com/office/officeart/2005/8/layout/default"/>
    <dgm:cxn modelId="{BD53A613-7231-433C-B2D5-30BA0170DE7A}" srcId="{B17AA497-F021-48A0-B4EF-2D4FFF00FE9D}" destId="{A2D6933D-13D2-4D93-9CB2-56F6FC95C76C}" srcOrd="12" destOrd="0" parTransId="{ADE48A9E-6E80-46D1-ACBF-C44E14193D3C}" sibTransId="{ED1CB362-7541-437E-8912-6DAA86AF9309}"/>
    <dgm:cxn modelId="{52F3821B-3BA0-4CF8-B2C1-9BBA5A38622E}" srcId="{B17AA497-F021-48A0-B4EF-2D4FFF00FE9D}" destId="{D36855EE-6FBD-49B7-A0A8-D2136FD08651}" srcOrd="8" destOrd="0" parTransId="{6B20890F-95C8-41DA-A176-91B3D783FB3E}" sibTransId="{D1D066C3-02C8-478F-B7D5-E55F34F416CB}"/>
    <dgm:cxn modelId="{3D58FD1B-529D-434F-9865-63461DDD9844}" type="presOf" srcId="{1AE18674-BF61-4C8A-A60A-4B4B875F158C}" destId="{0D708FB5-2B2D-4C1C-A2FF-E3C818A0561B}" srcOrd="0" destOrd="0" presId="urn:microsoft.com/office/officeart/2005/8/layout/default"/>
    <dgm:cxn modelId="{67649E1C-60F1-4C4A-8A57-B24CB7AC9A66}" type="presOf" srcId="{8EEC48F9-9329-49DA-8974-B158FF5EE7D5}" destId="{59D49BA5-F103-4F9F-85D8-8964A436BC20}" srcOrd="0" destOrd="0" presId="urn:microsoft.com/office/officeart/2005/8/layout/default"/>
    <dgm:cxn modelId="{166F0421-B667-46AB-B285-C01419BC5661}" type="presOf" srcId="{54DBE9DD-BC3C-442F-A669-4E32B3BB6870}" destId="{5D122EA8-6D21-4728-8C74-3C175E941D81}" srcOrd="0" destOrd="0" presId="urn:microsoft.com/office/officeart/2005/8/layout/default"/>
    <dgm:cxn modelId="{CBC6B221-643E-4E77-BF54-832E551627A7}" type="presOf" srcId="{7B58D302-46D1-4FFD-AEFD-0CB75F23A931}" destId="{A832BF6A-CE7A-44E1-B022-BE2288A90DF2}" srcOrd="0" destOrd="0" presId="urn:microsoft.com/office/officeart/2005/8/layout/default"/>
    <dgm:cxn modelId="{C6AD9624-516B-45CD-B18F-BBD3FB0420E1}" srcId="{B17AA497-F021-48A0-B4EF-2D4FFF00FE9D}" destId="{54DBE9DD-BC3C-442F-A669-4E32B3BB6870}" srcOrd="17" destOrd="0" parTransId="{C919636A-2107-40D4-AA85-D5E6969BF662}" sibTransId="{47242667-5B80-4B68-8DAB-32A03E83594F}"/>
    <dgm:cxn modelId="{72A42A25-296D-4141-A8A2-38200434CE01}" type="presOf" srcId="{440EB84A-470C-43F2-A996-C2A4C08070DB}" destId="{B1BE9E92-2DAC-4C3F-B0C3-9FAEF9927DDF}" srcOrd="0" destOrd="0" presId="urn:microsoft.com/office/officeart/2005/8/layout/default"/>
    <dgm:cxn modelId="{9BD73726-E346-4EE7-A1B8-5B4246AEB69D}" type="presOf" srcId="{9B5623C6-A675-496D-A195-CCFB607F0181}" destId="{78CBDAC7-5AEB-42C3-BB24-3C4DED969CA0}" srcOrd="0" destOrd="0" presId="urn:microsoft.com/office/officeart/2005/8/layout/default"/>
    <dgm:cxn modelId="{43E32A28-FBE1-4C21-93E1-A43C6FD50237}" type="presOf" srcId="{2394417E-B764-46CC-AF7B-2056FE1A07BB}" destId="{24C4D6FB-9FEC-46B5-BC82-5F12893EDBF9}" srcOrd="0" destOrd="0" presId="urn:microsoft.com/office/officeart/2005/8/layout/default"/>
    <dgm:cxn modelId="{29E91D31-3F55-4588-B54B-9370F35DCA3B}" type="presOf" srcId="{8944CFE7-DE9D-4972-838E-D57349DDDDD8}" destId="{89C6A312-420A-49E8-AB03-AA60DE23570A}" srcOrd="0" destOrd="0" presId="urn:microsoft.com/office/officeart/2005/8/layout/default"/>
    <dgm:cxn modelId="{914BA033-4AB3-4D74-9DB7-42D60B588BFE}" srcId="{B17AA497-F021-48A0-B4EF-2D4FFF00FE9D}" destId="{752E2821-9EBA-4359-AEB8-54C8372D3F09}" srcOrd="23" destOrd="0" parTransId="{83815C6C-2A3E-48DF-96A3-83C976BDBA74}" sibTransId="{2E8A7430-8B69-4D76-8D6F-EDF1B1BBBB9E}"/>
    <dgm:cxn modelId="{B8993A35-B9C0-4F7A-887A-3C44CE0ACC84}" type="presOf" srcId="{D65CEBA4-B4A1-4AFC-964B-7077BA2ACA78}" destId="{2C84D9D9-4777-4F69-B5A0-F5DCFC580248}" srcOrd="0" destOrd="0" presId="urn:microsoft.com/office/officeart/2005/8/layout/default"/>
    <dgm:cxn modelId="{AD33533C-5010-4ED7-89A1-A7B4D671BB83}" type="presOf" srcId="{A2D6933D-13D2-4D93-9CB2-56F6FC95C76C}" destId="{EE2E79C5-93AA-4BEE-AD16-758194E6B447}" srcOrd="0" destOrd="0" presId="urn:microsoft.com/office/officeart/2005/8/layout/default"/>
    <dgm:cxn modelId="{E6CEFC5C-E706-4713-8726-50C9BB0ED15F}" srcId="{B17AA497-F021-48A0-B4EF-2D4FFF00FE9D}" destId="{2B32E778-98D3-439D-AFF5-4D91DECD739D}" srcOrd="5" destOrd="0" parTransId="{4E835196-D4EE-40CE-851D-8B1FC072CF62}" sibTransId="{1A647DB4-F8A1-445E-A41A-B8B93A92E445}"/>
    <dgm:cxn modelId="{83775061-76AA-419E-A0F0-ECF6ACEEE138}" srcId="{B17AA497-F021-48A0-B4EF-2D4FFF00FE9D}" destId="{8EEC48F9-9329-49DA-8974-B158FF5EE7D5}" srcOrd="18" destOrd="0" parTransId="{89727289-7E01-46C0-A762-F7299B57FEA4}" sibTransId="{4026A48C-14AA-48B0-A8D9-BABAE7D42789}"/>
    <dgm:cxn modelId="{A01B5A45-CC1C-49BC-AD60-A526ECC2E2D7}" type="presOf" srcId="{094BC82D-759A-4CCC-8C90-E14E0DEDCB80}" destId="{19E79850-E24C-4461-A546-5803E5756A0A}" srcOrd="0" destOrd="0" presId="urn:microsoft.com/office/officeart/2005/8/layout/default"/>
    <dgm:cxn modelId="{00D64747-3546-423A-8693-D7A77E138316}" srcId="{B17AA497-F021-48A0-B4EF-2D4FFF00FE9D}" destId="{5FA56C6D-5180-4B63-B776-914838910D9E}" srcOrd="3" destOrd="0" parTransId="{85B223B5-A031-4137-A076-6E398A4A0242}" sibTransId="{3BB05193-EB16-4438-9C70-AFC08F7AA95C}"/>
    <dgm:cxn modelId="{31054D4F-3B54-4A5C-8C0D-74A10E8B751D}" type="presOf" srcId="{752E2821-9EBA-4359-AEB8-54C8372D3F09}" destId="{2D72A6B7-3663-49C4-ACAC-4CA64738FA74}" srcOrd="0" destOrd="0" presId="urn:microsoft.com/office/officeart/2005/8/layout/default"/>
    <dgm:cxn modelId="{1E356B50-DB9B-4BE1-AF11-EABB02E9E123}" type="presOf" srcId="{5FA56C6D-5180-4B63-B776-914838910D9E}" destId="{92E44DAB-DFAF-4C1A-83C0-BACF64552BF0}" srcOrd="0" destOrd="0" presId="urn:microsoft.com/office/officeart/2005/8/layout/default"/>
    <dgm:cxn modelId="{75616B50-952B-4F05-9E8B-5995D6F5A423}" srcId="{B17AA497-F021-48A0-B4EF-2D4FFF00FE9D}" destId="{DADC2D96-9CE9-4B07-82A9-6686AEC36964}" srcOrd="11" destOrd="0" parTransId="{40C81036-892E-4B32-91A2-B881FD11C847}" sibTransId="{9622A077-6D3F-4065-A046-1F6636B813F0}"/>
    <dgm:cxn modelId="{C8916C56-99D1-413F-8098-B5E8656584F2}" srcId="{B17AA497-F021-48A0-B4EF-2D4FFF00FE9D}" destId="{1AE18674-BF61-4C8A-A60A-4B4B875F158C}" srcOrd="19" destOrd="0" parTransId="{329A4715-2053-41BF-86EA-F7CEFBF11A03}" sibTransId="{D7A0EC61-5652-4AF6-A0D7-8ACB5375CCC1}"/>
    <dgm:cxn modelId="{51833677-9418-480F-838A-A7C188E439CE}" srcId="{B17AA497-F021-48A0-B4EF-2D4FFF00FE9D}" destId="{5F197049-7915-4D43-A3A9-1D0E0D331140}" srcOrd="4" destOrd="0" parTransId="{46924033-B453-4A68-8DDA-EB7633250D08}" sibTransId="{9ED1C5D3-2A48-475F-A6E1-835B3A619669}"/>
    <dgm:cxn modelId="{71C24857-1164-4228-989F-F62564427BCD}" type="presOf" srcId="{066CD2B0-A084-4F8D-BC8C-8E898E489202}" destId="{26D1E480-C04A-4EC5-8A27-96F139D3E07E}" srcOrd="0" destOrd="0" presId="urn:microsoft.com/office/officeart/2005/8/layout/default"/>
    <dgm:cxn modelId="{1B49E459-1B1D-4AB8-BA43-4537B03681B5}" type="presOf" srcId="{5F197049-7915-4D43-A3A9-1D0E0D331140}" destId="{C86D4FE6-C787-4501-9CF1-4C52707CFF10}" srcOrd="0" destOrd="0" presId="urn:microsoft.com/office/officeart/2005/8/layout/default"/>
    <dgm:cxn modelId="{C663245A-6830-49D7-A7A7-6AB9870DFBA6}" srcId="{B17AA497-F021-48A0-B4EF-2D4FFF00FE9D}" destId="{C0843AA0-AEBA-4E2B-BD56-854C88923796}" srcOrd="2" destOrd="0" parTransId="{26D7F9BB-F4B5-4065-8727-00A5B708A2C2}" sibTransId="{53AF4C3E-D778-4612-B2EA-8D714B0B6FBB}"/>
    <dgm:cxn modelId="{CFE06D8C-FB30-419F-B773-AB5F35CE9532}" type="presOf" srcId="{1DBA84BD-B1B8-44EB-83FD-18009AB45F14}" destId="{7B24A558-DABB-4AA8-9B99-F3E1F8511825}" srcOrd="0" destOrd="0" presId="urn:microsoft.com/office/officeart/2005/8/layout/default"/>
    <dgm:cxn modelId="{80F7038F-7603-4E67-B1FC-1E763B4DDA7F}" type="presOf" srcId="{4CC15CE7-CEBF-42B9-9E07-279124C4FAA0}" destId="{AC296879-2BFA-4D32-8590-9C8F96147A1B}" srcOrd="0" destOrd="0" presId="urn:microsoft.com/office/officeart/2005/8/layout/default"/>
    <dgm:cxn modelId="{4CBCD59A-4807-4C85-92E4-3CC6AEF75F9D}" srcId="{B17AA497-F021-48A0-B4EF-2D4FFF00FE9D}" destId="{440EB84A-470C-43F2-A996-C2A4C08070DB}" srcOrd="6" destOrd="0" parTransId="{92E6B3FA-14A6-4ACF-AC90-B4EF7A6E3838}" sibTransId="{3F350F2A-6616-43A6-9EE8-8568E74B3F84}"/>
    <dgm:cxn modelId="{194FA69C-C70D-44D5-AFA1-DA86DA8AB114}" srcId="{B17AA497-F021-48A0-B4EF-2D4FFF00FE9D}" destId="{18D8B210-0A02-4E6A-B6FA-618EF8C531A1}" srcOrd="1" destOrd="0" parTransId="{A614BC29-1EDB-45F3-A825-96E0220EB60B}" sibTransId="{ED247943-8DBC-42CC-8AF7-4FCD0226CD8F}"/>
    <dgm:cxn modelId="{ADACAFA0-1F5A-412D-BD3B-B03E0BEFB919}" srcId="{B17AA497-F021-48A0-B4EF-2D4FFF00FE9D}" destId="{094BC82D-759A-4CCC-8C90-E14E0DEDCB80}" srcOrd="26" destOrd="0" parTransId="{6B7BB22A-7D56-4C96-962F-43C064C1BB00}" sibTransId="{8C6FD408-A0B7-4E43-8D6B-D20C80DE0C6C}"/>
    <dgm:cxn modelId="{FECAF8A3-C3F2-4E11-992A-DE06EE9A49C5}" srcId="{B17AA497-F021-48A0-B4EF-2D4FFF00FE9D}" destId="{8944CFE7-DE9D-4972-838E-D57349DDDDD8}" srcOrd="7" destOrd="0" parTransId="{7241127D-5CE1-426A-B358-A85A508EFCC8}" sibTransId="{4E6AEABB-2289-43B5-98CA-97E7734601E7}"/>
    <dgm:cxn modelId="{388B55AA-6A8C-4A89-9619-378669AE5114}" srcId="{B17AA497-F021-48A0-B4EF-2D4FFF00FE9D}" destId="{4CC15CE7-CEBF-42B9-9E07-279124C4FAA0}" srcOrd="14" destOrd="0" parTransId="{E2A52A91-9BB2-4920-BE9C-988FCF0AC75C}" sibTransId="{010A54BD-A849-4D0C-B2DC-C3F70B1C1142}"/>
    <dgm:cxn modelId="{D91D67AC-A2FF-460F-AB7D-9200B3299B37}" srcId="{B17AA497-F021-48A0-B4EF-2D4FFF00FE9D}" destId="{0B39CDB9-D6C7-40E4-BF03-F8D080E1EF75}" srcOrd="10" destOrd="0" parTransId="{EB637D96-B5B8-45DF-9BB4-065ECF11D0A8}" sibTransId="{348E0327-B950-424B-9815-9CED806F6ADF}"/>
    <dgm:cxn modelId="{70DCEAAF-C0C6-4BFC-A6E0-DC08BDF4E27F}" srcId="{B17AA497-F021-48A0-B4EF-2D4FFF00FE9D}" destId="{696C6F1F-1FD8-487D-B245-91FB21646FE0}" srcOrd="9" destOrd="0" parTransId="{EE42EB57-ED10-49EA-BBAC-65EADE5CA74A}" sibTransId="{E116936A-D0B0-4E00-84D5-79B56A211E0B}"/>
    <dgm:cxn modelId="{2B86C7B4-16EC-4ECE-950C-9FC39239703C}" type="presOf" srcId="{DADC2D96-9CE9-4B07-82A9-6686AEC36964}" destId="{27FBBD16-6BD1-4F3D-A3C9-CCB48E5B7C5F}" srcOrd="0" destOrd="0" presId="urn:microsoft.com/office/officeart/2005/8/layout/default"/>
    <dgm:cxn modelId="{4D4306B5-4BA6-445B-83C0-07EEB5029AF4}" type="presOf" srcId="{D36855EE-6FBD-49B7-A0A8-D2136FD08651}" destId="{595AC0EA-0EB0-4DA6-94D3-3A5AF4CE11FD}" srcOrd="0" destOrd="0" presId="urn:microsoft.com/office/officeart/2005/8/layout/default"/>
    <dgm:cxn modelId="{671F84B9-4EC8-4AB6-A167-2464403B2293}" srcId="{B17AA497-F021-48A0-B4EF-2D4FFF00FE9D}" destId="{9B5623C6-A675-496D-A195-CCFB607F0181}" srcOrd="22" destOrd="0" parTransId="{C653D55B-6845-42D5-962B-9A2D3089E767}" sibTransId="{6A040BB2-AECF-42D5-9049-2FBC1407C4AA}"/>
    <dgm:cxn modelId="{6A0055BD-BD3B-420C-B383-D509717DF231}" srcId="{B17AA497-F021-48A0-B4EF-2D4FFF00FE9D}" destId="{1DBA84BD-B1B8-44EB-83FD-18009AB45F14}" srcOrd="16" destOrd="0" parTransId="{4250BC24-D639-494C-B53A-D4EC337CD3A8}" sibTransId="{FBEDFB21-A3C9-4811-8718-8D3AEE323A01}"/>
    <dgm:cxn modelId="{616D5EBE-A10A-4DBD-95E8-121EAC738FF2}" srcId="{B17AA497-F021-48A0-B4EF-2D4FFF00FE9D}" destId="{D65CEBA4-B4A1-4AFC-964B-7077BA2ACA78}" srcOrd="0" destOrd="0" parTransId="{DC806B74-FF30-469C-AD70-97B051671BEF}" sibTransId="{79A49FC2-358D-46D1-BADD-6CE3D9F3341A}"/>
    <dgm:cxn modelId="{FA4801C3-329C-4869-9303-E514845543A4}" srcId="{B17AA497-F021-48A0-B4EF-2D4FFF00FE9D}" destId="{1802F05B-2A73-46B8-B0FB-0A85FF290D9B}" srcOrd="25" destOrd="0" parTransId="{DCFFEEA0-86A4-4024-8ABD-4B5521362F00}" sibTransId="{365A12F8-529D-4AB6-B2BD-2128E94AD0CB}"/>
    <dgm:cxn modelId="{8017CDD4-13CA-445E-B08B-5CC6D7B367AC}" type="presOf" srcId="{696C6F1F-1FD8-487D-B245-91FB21646FE0}" destId="{3F32F8C3-8178-40FE-A712-851BEBD238F4}" srcOrd="0" destOrd="0" presId="urn:microsoft.com/office/officeart/2005/8/layout/default"/>
    <dgm:cxn modelId="{FA8C25D5-3E16-4A26-8AC7-E50C0BCB532D}" type="presOf" srcId="{B17AA497-F021-48A0-B4EF-2D4FFF00FE9D}" destId="{0234C985-B282-4362-8D09-7728202E746E}" srcOrd="0" destOrd="0" presId="urn:microsoft.com/office/officeart/2005/8/layout/default"/>
    <dgm:cxn modelId="{31A942D9-9B91-48C2-B3B6-05D59B76E4F2}" type="presOf" srcId="{2B32E778-98D3-439D-AFF5-4D91DECD739D}" destId="{B9C35521-FF71-4E31-B164-135BF96116FE}" srcOrd="0" destOrd="0" presId="urn:microsoft.com/office/officeart/2005/8/layout/default"/>
    <dgm:cxn modelId="{7C8DB8D9-639C-4984-9029-1F0DCC36839A}" type="presOf" srcId="{0B39CDB9-D6C7-40E4-BF03-F8D080E1EF75}" destId="{4354C42E-44D5-4290-BE52-D0FE38F38F12}" srcOrd="0" destOrd="0" presId="urn:microsoft.com/office/officeart/2005/8/layout/default"/>
    <dgm:cxn modelId="{7FE513DD-E8FF-4BB0-A65D-7AD1F4295F36}" type="presOf" srcId="{4F0A7775-A10E-4EE6-B618-47EC60961BE0}" destId="{E6296EC3-B608-456A-9DB1-AD1A24AFCB8E}" srcOrd="0" destOrd="0" presId="urn:microsoft.com/office/officeart/2005/8/layout/default"/>
    <dgm:cxn modelId="{47BC5DE2-300A-43F5-AB8D-BC587297BE4F}" type="presOf" srcId="{1802F05B-2A73-46B8-B0FB-0A85FF290D9B}" destId="{87D5B5B8-1584-41EA-ABB0-D23B66BFD7B6}" srcOrd="0" destOrd="0" presId="urn:microsoft.com/office/officeart/2005/8/layout/default"/>
    <dgm:cxn modelId="{886FDDE9-6CA3-41B1-8ACD-3FDCBE0A624F}" type="presOf" srcId="{EC214E2D-35D2-4995-8015-4D89BB665F77}" destId="{F4288BD8-B943-49C7-8D69-AE24708F43F0}" srcOrd="0" destOrd="0" presId="urn:microsoft.com/office/officeart/2005/8/layout/default"/>
    <dgm:cxn modelId="{86E8FBED-E4B9-49F6-A1C4-F326BFAB5DF9}" type="presOf" srcId="{C0843AA0-AEBA-4E2B-BD56-854C88923796}" destId="{1B95B54D-6EAE-4E8A-A458-FF9392F9135D}" srcOrd="0" destOrd="0" presId="urn:microsoft.com/office/officeart/2005/8/layout/default"/>
    <dgm:cxn modelId="{9B9F7CF0-9B52-4A8C-AC56-FE8007931022}" srcId="{B17AA497-F021-48A0-B4EF-2D4FFF00FE9D}" destId="{066CD2B0-A084-4F8D-BC8C-8E898E489202}" srcOrd="21" destOrd="0" parTransId="{D41CA7E0-BCED-4186-863B-E71243DF531B}" sibTransId="{523D3AA8-E970-4197-9FF7-E7491A707BD8}"/>
    <dgm:cxn modelId="{6C856DF6-B0DF-44B7-89CF-F4F0765BD7D4}" srcId="{B17AA497-F021-48A0-B4EF-2D4FFF00FE9D}" destId="{7B58D302-46D1-4FFD-AEFD-0CB75F23A931}" srcOrd="15" destOrd="0" parTransId="{C38ECCCC-E551-48C6-9E14-4BE1FB0CB520}" sibTransId="{A1383F13-F07D-414B-902B-0C6B857BB847}"/>
    <dgm:cxn modelId="{B3A9F2F8-C7D5-4171-9B9C-CA151A5ACBA4}" srcId="{B17AA497-F021-48A0-B4EF-2D4FFF00FE9D}" destId="{EC214E2D-35D2-4995-8015-4D89BB665F77}" srcOrd="24" destOrd="0" parTransId="{A8B89B0F-D0EB-4376-BFB5-EF55C432F1E4}" sibTransId="{E2841AAE-B295-4A21-B1A1-D527FFEB5A78}"/>
    <dgm:cxn modelId="{AB650AF6-226C-4401-8316-AE221936E65C}" type="presParOf" srcId="{0234C985-B282-4362-8D09-7728202E746E}" destId="{2C84D9D9-4777-4F69-B5A0-F5DCFC580248}" srcOrd="0" destOrd="0" presId="urn:microsoft.com/office/officeart/2005/8/layout/default"/>
    <dgm:cxn modelId="{C8B26F31-7EB0-4CFF-B4D9-966840D8F583}" type="presParOf" srcId="{0234C985-B282-4362-8D09-7728202E746E}" destId="{E35BABD6-EBA7-455C-97B1-AB3A77916A94}" srcOrd="1" destOrd="0" presId="urn:microsoft.com/office/officeart/2005/8/layout/default"/>
    <dgm:cxn modelId="{B5AD19F5-2C2D-4F32-AEAD-5368B73E44FC}" type="presParOf" srcId="{0234C985-B282-4362-8D09-7728202E746E}" destId="{AAAF855B-702F-4566-894A-7D523F46A8B9}" srcOrd="2" destOrd="0" presId="urn:microsoft.com/office/officeart/2005/8/layout/default"/>
    <dgm:cxn modelId="{7505881A-5528-443C-94F8-69370FE71C5C}" type="presParOf" srcId="{0234C985-B282-4362-8D09-7728202E746E}" destId="{3ED821F6-9223-4FC0-B907-04084FE6FC02}" srcOrd="3" destOrd="0" presId="urn:microsoft.com/office/officeart/2005/8/layout/default"/>
    <dgm:cxn modelId="{BB56FFD9-E725-492E-965C-3AE391FD6CA3}" type="presParOf" srcId="{0234C985-B282-4362-8D09-7728202E746E}" destId="{1B95B54D-6EAE-4E8A-A458-FF9392F9135D}" srcOrd="4" destOrd="0" presId="urn:microsoft.com/office/officeart/2005/8/layout/default"/>
    <dgm:cxn modelId="{F6374BCC-EE96-4535-A3A3-CA3422B162B0}" type="presParOf" srcId="{0234C985-B282-4362-8D09-7728202E746E}" destId="{677D8523-9918-4DF6-8617-FF93F92154F2}" srcOrd="5" destOrd="0" presId="urn:microsoft.com/office/officeart/2005/8/layout/default"/>
    <dgm:cxn modelId="{36E0F3DD-B78C-4AC8-B673-614CBB69D874}" type="presParOf" srcId="{0234C985-B282-4362-8D09-7728202E746E}" destId="{92E44DAB-DFAF-4C1A-83C0-BACF64552BF0}" srcOrd="6" destOrd="0" presId="urn:microsoft.com/office/officeart/2005/8/layout/default"/>
    <dgm:cxn modelId="{7F5BB1A3-64E4-44FE-A1A2-25A884C17E92}" type="presParOf" srcId="{0234C985-B282-4362-8D09-7728202E746E}" destId="{C81E4EE5-32EC-4248-9B0A-AC407D27ADDE}" srcOrd="7" destOrd="0" presId="urn:microsoft.com/office/officeart/2005/8/layout/default"/>
    <dgm:cxn modelId="{A03B2B71-C367-472D-8ED8-0F4EEFEC7FE5}" type="presParOf" srcId="{0234C985-B282-4362-8D09-7728202E746E}" destId="{C86D4FE6-C787-4501-9CF1-4C52707CFF10}" srcOrd="8" destOrd="0" presId="urn:microsoft.com/office/officeart/2005/8/layout/default"/>
    <dgm:cxn modelId="{769E49CB-AB9D-4E9A-A86F-9B598842FBAA}" type="presParOf" srcId="{0234C985-B282-4362-8D09-7728202E746E}" destId="{9F46539E-DFA3-4690-B532-2B53BD992513}" srcOrd="9" destOrd="0" presId="urn:microsoft.com/office/officeart/2005/8/layout/default"/>
    <dgm:cxn modelId="{B4657F02-7343-4013-AECC-27E9271AE3A3}" type="presParOf" srcId="{0234C985-B282-4362-8D09-7728202E746E}" destId="{B9C35521-FF71-4E31-B164-135BF96116FE}" srcOrd="10" destOrd="0" presId="urn:microsoft.com/office/officeart/2005/8/layout/default"/>
    <dgm:cxn modelId="{DD34A815-2A5A-4804-925A-51F0861E501B}" type="presParOf" srcId="{0234C985-B282-4362-8D09-7728202E746E}" destId="{A732C143-B204-4562-807D-EF213F5AA355}" srcOrd="11" destOrd="0" presId="urn:microsoft.com/office/officeart/2005/8/layout/default"/>
    <dgm:cxn modelId="{44D51342-F49F-44C1-9892-5E2AFA795568}" type="presParOf" srcId="{0234C985-B282-4362-8D09-7728202E746E}" destId="{B1BE9E92-2DAC-4C3F-B0C3-9FAEF9927DDF}" srcOrd="12" destOrd="0" presId="urn:microsoft.com/office/officeart/2005/8/layout/default"/>
    <dgm:cxn modelId="{F264EE6E-B233-4B5E-9930-1A8D7036A1D3}" type="presParOf" srcId="{0234C985-B282-4362-8D09-7728202E746E}" destId="{0C0AA58B-BDE2-4B69-9511-22F2BC0D3731}" srcOrd="13" destOrd="0" presId="urn:microsoft.com/office/officeart/2005/8/layout/default"/>
    <dgm:cxn modelId="{ACA96823-B244-48A4-9184-C6BEF6D3C47A}" type="presParOf" srcId="{0234C985-B282-4362-8D09-7728202E746E}" destId="{89C6A312-420A-49E8-AB03-AA60DE23570A}" srcOrd="14" destOrd="0" presId="urn:microsoft.com/office/officeart/2005/8/layout/default"/>
    <dgm:cxn modelId="{31EA52A3-5A47-46C1-8A6D-3768379A8AF4}" type="presParOf" srcId="{0234C985-B282-4362-8D09-7728202E746E}" destId="{55A2E6B0-698E-427D-8854-FF545061A5CB}" srcOrd="15" destOrd="0" presId="urn:microsoft.com/office/officeart/2005/8/layout/default"/>
    <dgm:cxn modelId="{6C9F5B85-46DD-410F-A479-70E6AF34C3A5}" type="presParOf" srcId="{0234C985-B282-4362-8D09-7728202E746E}" destId="{595AC0EA-0EB0-4DA6-94D3-3A5AF4CE11FD}" srcOrd="16" destOrd="0" presId="urn:microsoft.com/office/officeart/2005/8/layout/default"/>
    <dgm:cxn modelId="{7745B381-86E1-49CE-A26A-64CBB56188F2}" type="presParOf" srcId="{0234C985-B282-4362-8D09-7728202E746E}" destId="{788EE1CB-FDF3-432D-956A-8E6602F1595E}" srcOrd="17" destOrd="0" presId="urn:microsoft.com/office/officeart/2005/8/layout/default"/>
    <dgm:cxn modelId="{DA1F2C31-94A7-4CD5-BC6E-B4C5535C4F87}" type="presParOf" srcId="{0234C985-B282-4362-8D09-7728202E746E}" destId="{3F32F8C3-8178-40FE-A712-851BEBD238F4}" srcOrd="18" destOrd="0" presId="urn:microsoft.com/office/officeart/2005/8/layout/default"/>
    <dgm:cxn modelId="{BB0CA055-DE83-459E-85C4-6C5E39BCE10D}" type="presParOf" srcId="{0234C985-B282-4362-8D09-7728202E746E}" destId="{F1FFF866-036C-4CC8-AC0B-15AA833AD087}" srcOrd="19" destOrd="0" presId="urn:microsoft.com/office/officeart/2005/8/layout/default"/>
    <dgm:cxn modelId="{76BA9D9C-10D1-445F-89DB-F8EDC8EEDF9D}" type="presParOf" srcId="{0234C985-B282-4362-8D09-7728202E746E}" destId="{4354C42E-44D5-4290-BE52-D0FE38F38F12}" srcOrd="20" destOrd="0" presId="urn:microsoft.com/office/officeart/2005/8/layout/default"/>
    <dgm:cxn modelId="{CA75480A-ED9D-4FBE-9E83-CD1E6BE37185}" type="presParOf" srcId="{0234C985-B282-4362-8D09-7728202E746E}" destId="{CFA88DD8-7C8D-4104-9A82-18FFDED00483}" srcOrd="21" destOrd="0" presId="urn:microsoft.com/office/officeart/2005/8/layout/default"/>
    <dgm:cxn modelId="{DCD8346A-42AB-4683-A6D8-98E8E92FE2F3}" type="presParOf" srcId="{0234C985-B282-4362-8D09-7728202E746E}" destId="{27FBBD16-6BD1-4F3D-A3C9-CCB48E5B7C5F}" srcOrd="22" destOrd="0" presId="urn:microsoft.com/office/officeart/2005/8/layout/default"/>
    <dgm:cxn modelId="{449D9BFD-3264-4999-B501-E21ADA9EE175}" type="presParOf" srcId="{0234C985-B282-4362-8D09-7728202E746E}" destId="{09E9256E-BCE2-4BF2-8ED3-998FED5DC0F9}" srcOrd="23" destOrd="0" presId="urn:microsoft.com/office/officeart/2005/8/layout/default"/>
    <dgm:cxn modelId="{BACE7D85-E320-4F8C-B76A-A1CBFCDC5B28}" type="presParOf" srcId="{0234C985-B282-4362-8D09-7728202E746E}" destId="{EE2E79C5-93AA-4BEE-AD16-758194E6B447}" srcOrd="24" destOrd="0" presId="urn:microsoft.com/office/officeart/2005/8/layout/default"/>
    <dgm:cxn modelId="{18C9E9D8-7601-42AC-B262-72EFA53CC3E8}" type="presParOf" srcId="{0234C985-B282-4362-8D09-7728202E746E}" destId="{01C8D5F8-7427-4043-BC84-F549207B46EF}" srcOrd="25" destOrd="0" presId="urn:microsoft.com/office/officeart/2005/8/layout/default"/>
    <dgm:cxn modelId="{7D0A87F3-9ACB-4631-A374-1C628A72501A}" type="presParOf" srcId="{0234C985-B282-4362-8D09-7728202E746E}" destId="{24C4D6FB-9FEC-46B5-BC82-5F12893EDBF9}" srcOrd="26" destOrd="0" presId="urn:microsoft.com/office/officeart/2005/8/layout/default"/>
    <dgm:cxn modelId="{1A7C4540-9971-4769-A2B9-9867BEB200DE}" type="presParOf" srcId="{0234C985-B282-4362-8D09-7728202E746E}" destId="{E9440FEE-ABE6-4998-865E-540B9AB1775C}" srcOrd="27" destOrd="0" presId="urn:microsoft.com/office/officeart/2005/8/layout/default"/>
    <dgm:cxn modelId="{9B1B7C28-CE83-4E26-9A34-DF1982535964}" type="presParOf" srcId="{0234C985-B282-4362-8D09-7728202E746E}" destId="{AC296879-2BFA-4D32-8590-9C8F96147A1B}" srcOrd="28" destOrd="0" presId="urn:microsoft.com/office/officeart/2005/8/layout/default"/>
    <dgm:cxn modelId="{2B6D34E7-67DE-4E86-BB7B-23CC2F433423}" type="presParOf" srcId="{0234C985-B282-4362-8D09-7728202E746E}" destId="{349D1D01-F265-4F45-90D6-EF94CFAC733F}" srcOrd="29" destOrd="0" presId="urn:microsoft.com/office/officeart/2005/8/layout/default"/>
    <dgm:cxn modelId="{3EBF46DA-7AF3-4EB4-8F73-97F2241FDE4C}" type="presParOf" srcId="{0234C985-B282-4362-8D09-7728202E746E}" destId="{A832BF6A-CE7A-44E1-B022-BE2288A90DF2}" srcOrd="30" destOrd="0" presId="urn:microsoft.com/office/officeart/2005/8/layout/default"/>
    <dgm:cxn modelId="{6778015F-C56A-4C2D-AC56-1EC724CDB86A}" type="presParOf" srcId="{0234C985-B282-4362-8D09-7728202E746E}" destId="{615C1D8E-5BA8-4E8C-B5A3-E424F06C878F}" srcOrd="31" destOrd="0" presId="urn:microsoft.com/office/officeart/2005/8/layout/default"/>
    <dgm:cxn modelId="{F353D6A1-8B76-456F-A5A2-F871FA062CD1}" type="presParOf" srcId="{0234C985-B282-4362-8D09-7728202E746E}" destId="{7B24A558-DABB-4AA8-9B99-F3E1F8511825}" srcOrd="32" destOrd="0" presId="urn:microsoft.com/office/officeart/2005/8/layout/default"/>
    <dgm:cxn modelId="{9A121E9B-1A03-4F88-96A5-F721B5255444}" type="presParOf" srcId="{0234C985-B282-4362-8D09-7728202E746E}" destId="{B746403D-F2EB-4EC6-BBE1-F68EA72DE365}" srcOrd="33" destOrd="0" presId="urn:microsoft.com/office/officeart/2005/8/layout/default"/>
    <dgm:cxn modelId="{3841DEB3-CB71-41AA-AD07-4AD59578B91D}" type="presParOf" srcId="{0234C985-B282-4362-8D09-7728202E746E}" destId="{5D122EA8-6D21-4728-8C74-3C175E941D81}" srcOrd="34" destOrd="0" presId="urn:microsoft.com/office/officeart/2005/8/layout/default"/>
    <dgm:cxn modelId="{2D751C9B-A3F5-4701-AF1B-C3911AC7BE9A}" type="presParOf" srcId="{0234C985-B282-4362-8D09-7728202E746E}" destId="{8C049767-76EE-4A7B-9457-D12535742B0D}" srcOrd="35" destOrd="0" presId="urn:microsoft.com/office/officeart/2005/8/layout/default"/>
    <dgm:cxn modelId="{5A4CB7C8-BC64-4BD2-9E9F-94668FE99FC5}" type="presParOf" srcId="{0234C985-B282-4362-8D09-7728202E746E}" destId="{59D49BA5-F103-4F9F-85D8-8964A436BC20}" srcOrd="36" destOrd="0" presId="urn:microsoft.com/office/officeart/2005/8/layout/default"/>
    <dgm:cxn modelId="{E558C8AB-823C-4F8F-9789-9FBD4FE48F00}" type="presParOf" srcId="{0234C985-B282-4362-8D09-7728202E746E}" destId="{49992A93-A032-48AA-9FD4-2B78014FB414}" srcOrd="37" destOrd="0" presId="urn:microsoft.com/office/officeart/2005/8/layout/default"/>
    <dgm:cxn modelId="{5B4995F5-8D6D-4EB8-9DBF-AA121C13C37F}" type="presParOf" srcId="{0234C985-B282-4362-8D09-7728202E746E}" destId="{0D708FB5-2B2D-4C1C-A2FF-E3C818A0561B}" srcOrd="38" destOrd="0" presId="urn:microsoft.com/office/officeart/2005/8/layout/default"/>
    <dgm:cxn modelId="{7EB21C55-FF52-4FCA-947A-9C9C7C7C066E}" type="presParOf" srcId="{0234C985-B282-4362-8D09-7728202E746E}" destId="{CB7258FF-1FDB-4AC8-91A3-383DCEDF0240}" srcOrd="39" destOrd="0" presId="urn:microsoft.com/office/officeart/2005/8/layout/default"/>
    <dgm:cxn modelId="{4B8F31E9-93E0-4ECA-A771-9E2E9C4FAFBF}" type="presParOf" srcId="{0234C985-B282-4362-8D09-7728202E746E}" destId="{E6296EC3-B608-456A-9DB1-AD1A24AFCB8E}" srcOrd="40" destOrd="0" presId="urn:microsoft.com/office/officeart/2005/8/layout/default"/>
    <dgm:cxn modelId="{BC68E4A5-DED9-4C2A-84DB-DB6995ED51DD}" type="presParOf" srcId="{0234C985-B282-4362-8D09-7728202E746E}" destId="{7A75E289-676B-456F-9BBE-ACEDF0A2A910}" srcOrd="41" destOrd="0" presId="urn:microsoft.com/office/officeart/2005/8/layout/default"/>
    <dgm:cxn modelId="{ABDCEE8A-6E5E-441B-A6CA-9B8239BD2080}" type="presParOf" srcId="{0234C985-B282-4362-8D09-7728202E746E}" destId="{26D1E480-C04A-4EC5-8A27-96F139D3E07E}" srcOrd="42" destOrd="0" presId="urn:microsoft.com/office/officeart/2005/8/layout/default"/>
    <dgm:cxn modelId="{14093DA8-EA11-4124-9E1B-0CE18A88EC2E}" type="presParOf" srcId="{0234C985-B282-4362-8D09-7728202E746E}" destId="{63E0277D-5AF2-43B6-9F88-D2BFD4AE4103}" srcOrd="43" destOrd="0" presId="urn:microsoft.com/office/officeart/2005/8/layout/default"/>
    <dgm:cxn modelId="{D9798CE9-F1DF-49AE-8570-F19BC5214B01}" type="presParOf" srcId="{0234C985-B282-4362-8D09-7728202E746E}" destId="{78CBDAC7-5AEB-42C3-BB24-3C4DED969CA0}" srcOrd="44" destOrd="0" presId="urn:microsoft.com/office/officeart/2005/8/layout/default"/>
    <dgm:cxn modelId="{1AE9B11B-B00C-449B-897D-6C98D56D3892}" type="presParOf" srcId="{0234C985-B282-4362-8D09-7728202E746E}" destId="{6F1E374B-471C-4D04-92A9-AA5C7BCCBE5F}" srcOrd="45" destOrd="0" presId="urn:microsoft.com/office/officeart/2005/8/layout/default"/>
    <dgm:cxn modelId="{F9F3017F-6700-4A7D-B452-D51DDA593D68}" type="presParOf" srcId="{0234C985-B282-4362-8D09-7728202E746E}" destId="{2D72A6B7-3663-49C4-ACAC-4CA64738FA74}" srcOrd="46" destOrd="0" presId="urn:microsoft.com/office/officeart/2005/8/layout/default"/>
    <dgm:cxn modelId="{4C046144-EB51-4824-A07F-6575BA3DA4B1}" type="presParOf" srcId="{0234C985-B282-4362-8D09-7728202E746E}" destId="{601E882B-CD63-482E-8AF1-AD3BCB683AE0}" srcOrd="47" destOrd="0" presId="urn:microsoft.com/office/officeart/2005/8/layout/default"/>
    <dgm:cxn modelId="{5E295A22-CEB3-4EDC-98AB-009EAF8F65E0}" type="presParOf" srcId="{0234C985-B282-4362-8D09-7728202E746E}" destId="{F4288BD8-B943-49C7-8D69-AE24708F43F0}" srcOrd="48" destOrd="0" presId="urn:microsoft.com/office/officeart/2005/8/layout/default"/>
    <dgm:cxn modelId="{912023FE-437C-44FF-90B1-A9C669E8A0F5}" type="presParOf" srcId="{0234C985-B282-4362-8D09-7728202E746E}" destId="{CCD844C5-F195-4261-A6A3-B9C998525F9D}" srcOrd="49" destOrd="0" presId="urn:microsoft.com/office/officeart/2005/8/layout/default"/>
    <dgm:cxn modelId="{D3DD61DA-A522-401C-8D8B-330E90E14E2C}" type="presParOf" srcId="{0234C985-B282-4362-8D09-7728202E746E}" destId="{87D5B5B8-1584-41EA-ABB0-D23B66BFD7B6}" srcOrd="50" destOrd="0" presId="urn:microsoft.com/office/officeart/2005/8/layout/default"/>
    <dgm:cxn modelId="{21740588-4F5B-452F-9B73-116E686D7EEC}" type="presParOf" srcId="{0234C985-B282-4362-8D09-7728202E746E}" destId="{640C12E1-602C-4056-A230-15086AE9A4C8}" srcOrd="51" destOrd="0" presId="urn:microsoft.com/office/officeart/2005/8/layout/default"/>
    <dgm:cxn modelId="{AD8BA24D-DBC2-4A04-96BF-8931696BBDEB}" type="presParOf" srcId="{0234C985-B282-4362-8D09-7728202E746E}" destId="{19E79850-E24C-4461-A546-5803E5756A0A}" srcOrd="5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17AA497-F021-48A0-B4EF-2D4FFF00FE9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fr-BE"/>
        </a:p>
      </dgm:t>
    </dgm:pt>
    <dgm:pt modelId="{D65CEBA4-B4A1-4AFC-964B-7077BA2ACA78}">
      <dgm:prSet phldrT="[Texte]"/>
      <dgm:spPr>
        <a:solidFill>
          <a:schemeClr val="accent1">
            <a:lumMod val="60000"/>
            <a:lumOff val="40000"/>
          </a:schemeClr>
        </a:solidFill>
        <a:ln w="38100">
          <a:noFill/>
        </a:ln>
      </dgm:spPr>
      <dgm:t>
        <a:bodyPr/>
        <a:lstStyle/>
        <a:p>
          <a:r>
            <a:rPr lang="fr-FR" b="1" u="sng" dirty="0"/>
            <a:t>SND</a:t>
          </a:r>
        </a:p>
      </dgm:t>
    </dgm:pt>
    <dgm:pt modelId="{DC806B74-FF30-469C-AD70-97B051671BEF}" type="parTrans" cxnId="{616D5EBE-A10A-4DBD-95E8-121EAC738FF2}">
      <dgm:prSet/>
      <dgm:spPr/>
      <dgm:t>
        <a:bodyPr/>
        <a:lstStyle/>
        <a:p>
          <a:endParaRPr lang="fr-BE"/>
        </a:p>
      </dgm:t>
    </dgm:pt>
    <dgm:pt modelId="{79A49FC2-358D-46D1-BADD-6CE3D9F3341A}" type="sibTrans" cxnId="{616D5EBE-A10A-4DBD-95E8-121EAC738FF2}">
      <dgm:prSet/>
      <dgm:spPr/>
      <dgm:t>
        <a:bodyPr/>
        <a:lstStyle/>
        <a:p>
          <a:endParaRPr lang="fr-BE"/>
        </a:p>
      </dgm:t>
    </dgm:pt>
    <dgm:pt modelId="{18D8B210-0A02-4E6A-B6FA-618EF8C531A1}">
      <dgm:prSet phldrT="[Texte]"/>
      <dgm:spPr>
        <a:solidFill>
          <a:schemeClr val="accent1">
            <a:lumMod val="60000"/>
            <a:lumOff val="40000"/>
          </a:schemeClr>
        </a:solidFill>
        <a:ln w="38100">
          <a:noFill/>
        </a:ln>
      </dgm:spPr>
      <dgm:t>
        <a:bodyPr/>
        <a:lstStyle/>
        <a:p>
          <a:r>
            <a:rPr lang="fr-FR" b="1" u="sng" dirty="0"/>
            <a:t>SND</a:t>
          </a:r>
          <a:endParaRPr lang="fr-BE" b="1" u="sng" dirty="0"/>
        </a:p>
      </dgm:t>
    </dgm:pt>
    <dgm:pt modelId="{A614BC29-1EDB-45F3-A825-96E0220EB60B}" type="parTrans" cxnId="{194FA69C-C70D-44D5-AFA1-DA86DA8AB114}">
      <dgm:prSet/>
      <dgm:spPr/>
      <dgm:t>
        <a:bodyPr/>
        <a:lstStyle/>
        <a:p>
          <a:endParaRPr lang="fr-BE"/>
        </a:p>
      </dgm:t>
    </dgm:pt>
    <dgm:pt modelId="{ED247943-8DBC-42CC-8AF7-4FCD0226CD8F}" type="sibTrans" cxnId="{194FA69C-C70D-44D5-AFA1-DA86DA8AB114}">
      <dgm:prSet/>
      <dgm:spPr/>
      <dgm:t>
        <a:bodyPr/>
        <a:lstStyle/>
        <a:p>
          <a:endParaRPr lang="fr-BE"/>
        </a:p>
      </dgm:t>
    </dgm:pt>
    <dgm:pt modelId="{C0843AA0-AEBA-4E2B-BD56-854C88923796}">
      <dgm:prSet phldrT="[Texte]"/>
      <dgm:spPr>
        <a:solidFill>
          <a:schemeClr val="accent1">
            <a:lumMod val="60000"/>
            <a:lumOff val="40000"/>
          </a:schemeClr>
        </a:solidFill>
        <a:ln w="38100">
          <a:noFill/>
        </a:ln>
      </dgm:spPr>
      <dgm:t>
        <a:bodyPr/>
        <a:lstStyle/>
        <a:p>
          <a:r>
            <a:rPr lang="fr-FR" b="1" u="sng" dirty="0"/>
            <a:t>SND</a:t>
          </a:r>
          <a:endParaRPr lang="fr-BE" b="1" u="sng" dirty="0"/>
        </a:p>
      </dgm:t>
    </dgm:pt>
    <dgm:pt modelId="{26D7F9BB-F4B5-4065-8727-00A5B708A2C2}" type="parTrans" cxnId="{C663245A-6830-49D7-A7A7-6AB9870DFBA6}">
      <dgm:prSet/>
      <dgm:spPr/>
      <dgm:t>
        <a:bodyPr/>
        <a:lstStyle/>
        <a:p>
          <a:endParaRPr lang="fr-BE"/>
        </a:p>
      </dgm:t>
    </dgm:pt>
    <dgm:pt modelId="{53AF4C3E-D778-4612-B2EA-8D714B0B6FBB}" type="sibTrans" cxnId="{C663245A-6830-49D7-A7A7-6AB9870DFBA6}">
      <dgm:prSet/>
      <dgm:spPr/>
      <dgm:t>
        <a:bodyPr/>
        <a:lstStyle/>
        <a:p>
          <a:endParaRPr lang="fr-BE"/>
        </a:p>
      </dgm:t>
    </dgm:pt>
    <dgm:pt modelId="{5FA56C6D-5180-4B63-B776-914838910D9E}">
      <dgm:prSet phldrT="[Texte]"/>
      <dgm:spPr>
        <a:solidFill>
          <a:schemeClr val="accent1">
            <a:lumMod val="60000"/>
            <a:lumOff val="40000"/>
          </a:schemeClr>
        </a:solidFill>
        <a:ln w="38100">
          <a:noFill/>
        </a:ln>
      </dgm:spPr>
      <dgm:t>
        <a:bodyPr/>
        <a:lstStyle/>
        <a:p>
          <a:r>
            <a:rPr lang="fr-FR" b="1" u="sng" dirty="0"/>
            <a:t>SND</a:t>
          </a:r>
          <a:endParaRPr lang="fr-BE" b="1" u="sng" dirty="0"/>
        </a:p>
      </dgm:t>
    </dgm:pt>
    <dgm:pt modelId="{85B223B5-A031-4137-A076-6E398A4A0242}" type="parTrans" cxnId="{00D64747-3546-423A-8693-D7A77E138316}">
      <dgm:prSet/>
      <dgm:spPr/>
      <dgm:t>
        <a:bodyPr/>
        <a:lstStyle/>
        <a:p>
          <a:endParaRPr lang="fr-BE"/>
        </a:p>
      </dgm:t>
    </dgm:pt>
    <dgm:pt modelId="{3BB05193-EB16-4438-9C70-AFC08F7AA95C}" type="sibTrans" cxnId="{00D64747-3546-423A-8693-D7A77E138316}">
      <dgm:prSet/>
      <dgm:spPr/>
      <dgm:t>
        <a:bodyPr/>
        <a:lstStyle/>
        <a:p>
          <a:endParaRPr lang="fr-BE"/>
        </a:p>
      </dgm:t>
    </dgm:pt>
    <dgm:pt modelId="{5F197049-7915-4D43-A3A9-1D0E0D331140}">
      <dgm:prSet phldrT="[Texte]"/>
      <dgm:spPr>
        <a:solidFill>
          <a:schemeClr val="accent1">
            <a:lumMod val="60000"/>
            <a:lumOff val="40000"/>
          </a:schemeClr>
        </a:solidFill>
        <a:ln w="38100">
          <a:noFill/>
        </a:ln>
      </dgm:spPr>
      <dgm:t>
        <a:bodyPr/>
        <a:lstStyle/>
        <a:p>
          <a:r>
            <a:rPr lang="fr-FR" b="1" u="sng" dirty="0"/>
            <a:t>SND</a:t>
          </a:r>
          <a:endParaRPr lang="fr-BE" b="1" u="sng" dirty="0"/>
        </a:p>
      </dgm:t>
    </dgm:pt>
    <dgm:pt modelId="{46924033-B453-4A68-8DDA-EB7633250D08}" type="parTrans" cxnId="{51833677-9418-480F-838A-A7C188E439CE}">
      <dgm:prSet/>
      <dgm:spPr/>
      <dgm:t>
        <a:bodyPr/>
        <a:lstStyle/>
        <a:p>
          <a:endParaRPr lang="fr-BE"/>
        </a:p>
      </dgm:t>
    </dgm:pt>
    <dgm:pt modelId="{9ED1C5D3-2A48-475F-A6E1-835B3A619669}" type="sibTrans" cxnId="{51833677-9418-480F-838A-A7C188E439CE}">
      <dgm:prSet/>
      <dgm:spPr/>
      <dgm:t>
        <a:bodyPr/>
        <a:lstStyle/>
        <a:p>
          <a:endParaRPr lang="fr-BE"/>
        </a:p>
      </dgm:t>
    </dgm:pt>
    <dgm:pt modelId="{09E5CFE7-A14A-4506-9C10-EF9B5339F472}">
      <dgm:prSet phldrT="[Texte]"/>
      <dgm:spPr>
        <a:solidFill>
          <a:schemeClr val="bg1">
            <a:lumMod val="50000"/>
          </a:schemeClr>
        </a:solidFill>
      </dgm:spPr>
      <dgm:t>
        <a:bodyPr/>
        <a:lstStyle/>
        <a:p>
          <a:r>
            <a:rPr lang="fr-FR" dirty="0"/>
            <a:t>/</a:t>
          </a:r>
          <a:endParaRPr lang="fr-BE" dirty="0"/>
        </a:p>
      </dgm:t>
    </dgm:pt>
    <dgm:pt modelId="{3D29B8CD-4DA1-4A3C-9018-552A48AA1FA3}" type="parTrans" cxnId="{3CA7C17D-8ECF-40EE-80A0-0D0AAA7F1767}">
      <dgm:prSet/>
      <dgm:spPr/>
      <dgm:t>
        <a:bodyPr/>
        <a:lstStyle/>
        <a:p>
          <a:endParaRPr lang="fr-BE"/>
        </a:p>
      </dgm:t>
    </dgm:pt>
    <dgm:pt modelId="{6DA334AE-5BD4-4C96-A992-BE9813D3066B}" type="sibTrans" cxnId="{3CA7C17D-8ECF-40EE-80A0-0D0AAA7F1767}">
      <dgm:prSet/>
      <dgm:spPr/>
      <dgm:t>
        <a:bodyPr/>
        <a:lstStyle/>
        <a:p>
          <a:endParaRPr lang="fr-BE"/>
        </a:p>
      </dgm:t>
    </dgm:pt>
    <dgm:pt modelId="{2B32E778-98D3-439D-AFF5-4D91DECD739D}">
      <dgm:prSet phldrT="[Texte]"/>
      <dgm:spPr>
        <a:solidFill>
          <a:schemeClr val="accent1">
            <a:lumMod val="60000"/>
            <a:lumOff val="40000"/>
          </a:schemeClr>
        </a:solidFill>
        <a:ln w="38100">
          <a:noFill/>
        </a:ln>
      </dgm:spPr>
      <dgm:t>
        <a:bodyPr/>
        <a:lstStyle/>
        <a:p>
          <a:r>
            <a:rPr lang="fr-FR" b="1" u="sng" dirty="0"/>
            <a:t>SND</a:t>
          </a:r>
          <a:endParaRPr lang="fr-BE" b="1" u="sng" dirty="0"/>
        </a:p>
      </dgm:t>
    </dgm:pt>
    <dgm:pt modelId="{4E835196-D4EE-40CE-851D-8B1FC072CF62}" type="parTrans" cxnId="{E6CEFC5C-E706-4713-8726-50C9BB0ED15F}">
      <dgm:prSet/>
      <dgm:spPr/>
      <dgm:t>
        <a:bodyPr/>
        <a:lstStyle/>
        <a:p>
          <a:endParaRPr lang="fr-BE"/>
        </a:p>
      </dgm:t>
    </dgm:pt>
    <dgm:pt modelId="{1A647DB4-F8A1-445E-A41A-B8B93A92E445}" type="sibTrans" cxnId="{E6CEFC5C-E706-4713-8726-50C9BB0ED15F}">
      <dgm:prSet/>
      <dgm:spPr/>
      <dgm:t>
        <a:bodyPr/>
        <a:lstStyle/>
        <a:p>
          <a:endParaRPr lang="fr-BE"/>
        </a:p>
      </dgm:t>
    </dgm:pt>
    <dgm:pt modelId="{440EB84A-470C-43F2-A996-C2A4C08070DB}">
      <dgm:prSet phldrT="[Texte]"/>
      <dgm:spPr>
        <a:solidFill>
          <a:schemeClr val="accent1">
            <a:lumMod val="60000"/>
            <a:lumOff val="40000"/>
          </a:schemeClr>
        </a:solidFill>
      </dgm:spPr>
      <dgm:t>
        <a:bodyPr/>
        <a:lstStyle/>
        <a:p>
          <a:r>
            <a:rPr lang="fr-FR" dirty="0"/>
            <a:t>SND</a:t>
          </a:r>
          <a:endParaRPr lang="fr-BE" dirty="0"/>
        </a:p>
      </dgm:t>
    </dgm:pt>
    <dgm:pt modelId="{92E6B3FA-14A6-4ACF-AC90-B4EF7A6E3838}" type="parTrans" cxnId="{4CBCD59A-4807-4C85-92E4-3CC6AEF75F9D}">
      <dgm:prSet/>
      <dgm:spPr/>
      <dgm:t>
        <a:bodyPr/>
        <a:lstStyle/>
        <a:p>
          <a:endParaRPr lang="fr-BE"/>
        </a:p>
      </dgm:t>
    </dgm:pt>
    <dgm:pt modelId="{3F350F2A-6616-43A6-9EE8-8568E74B3F84}" type="sibTrans" cxnId="{4CBCD59A-4807-4C85-92E4-3CC6AEF75F9D}">
      <dgm:prSet/>
      <dgm:spPr/>
      <dgm:t>
        <a:bodyPr/>
        <a:lstStyle/>
        <a:p>
          <a:endParaRPr lang="fr-BE"/>
        </a:p>
      </dgm:t>
    </dgm:pt>
    <dgm:pt modelId="{7B58D302-46D1-4FFD-AEFD-0CB75F23A931}">
      <dgm:prSet phldrT="[Texte]"/>
      <dgm:spPr>
        <a:solidFill>
          <a:schemeClr val="accent1">
            <a:lumMod val="60000"/>
            <a:lumOff val="40000"/>
          </a:schemeClr>
        </a:solidFill>
      </dgm:spPr>
      <dgm:t>
        <a:bodyPr/>
        <a:lstStyle/>
        <a:p>
          <a:r>
            <a:rPr lang="fr-FR" dirty="0"/>
            <a:t>SND</a:t>
          </a:r>
          <a:endParaRPr lang="fr-BE" dirty="0"/>
        </a:p>
      </dgm:t>
    </dgm:pt>
    <dgm:pt modelId="{C38ECCCC-E551-48C6-9E14-4BE1FB0CB520}" type="parTrans" cxnId="{6C856DF6-B0DF-44B7-89CF-F4F0765BD7D4}">
      <dgm:prSet/>
      <dgm:spPr/>
      <dgm:t>
        <a:bodyPr/>
        <a:lstStyle/>
        <a:p>
          <a:endParaRPr lang="fr-BE"/>
        </a:p>
      </dgm:t>
    </dgm:pt>
    <dgm:pt modelId="{A1383F13-F07D-414B-902B-0C6B857BB847}" type="sibTrans" cxnId="{6C856DF6-B0DF-44B7-89CF-F4F0765BD7D4}">
      <dgm:prSet/>
      <dgm:spPr/>
      <dgm:t>
        <a:bodyPr/>
        <a:lstStyle/>
        <a:p>
          <a:endParaRPr lang="fr-BE"/>
        </a:p>
      </dgm:t>
    </dgm:pt>
    <dgm:pt modelId="{1DBA84BD-B1B8-44EB-83FD-18009AB45F14}">
      <dgm:prSet phldrT="[Texte]"/>
      <dgm:spPr>
        <a:solidFill>
          <a:schemeClr val="bg1">
            <a:lumMod val="50000"/>
          </a:schemeClr>
        </a:solidFill>
      </dgm:spPr>
      <dgm:t>
        <a:bodyPr/>
        <a:lstStyle/>
        <a:p>
          <a:r>
            <a:rPr lang="fr-FR" dirty="0"/>
            <a:t>/</a:t>
          </a:r>
          <a:endParaRPr lang="fr-BE" dirty="0"/>
        </a:p>
      </dgm:t>
    </dgm:pt>
    <dgm:pt modelId="{4250BC24-D639-494C-B53A-D4EC337CD3A8}" type="parTrans" cxnId="{6A0055BD-BD3B-420C-B383-D509717DF231}">
      <dgm:prSet/>
      <dgm:spPr/>
      <dgm:t>
        <a:bodyPr/>
        <a:lstStyle/>
        <a:p>
          <a:endParaRPr lang="fr-BE"/>
        </a:p>
      </dgm:t>
    </dgm:pt>
    <dgm:pt modelId="{FBEDFB21-A3C9-4811-8718-8D3AEE323A01}" type="sibTrans" cxnId="{6A0055BD-BD3B-420C-B383-D509717DF231}">
      <dgm:prSet/>
      <dgm:spPr/>
      <dgm:t>
        <a:bodyPr/>
        <a:lstStyle/>
        <a:p>
          <a:endParaRPr lang="fr-BE"/>
        </a:p>
      </dgm:t>
    </dgm:pt>
    <dgm:pt modelId="{54DBE9DD-BC3C-442F-A669-4E32B3BB6870}">
      <dgm:prSet phldrT="[Texte]"/>
      <dgm:spPr>
        <a:solidFill>
          <a:schemeClr val="bg1">
            <a:lumMod val="50000"/>
          </a:schemeClr>
        </a:solidFill>
      </dgm:spPr>
      <dgm:t>
        <a:bodyPr/>
        <a:lstStyle/>
        <a:p>
          <a:r>
            <a:rPr lang="fr-FR" dirty="0"/>
            <a:t>/</a:t>
          </a:r>
          <a:endParaRPr lang="fr-BE" dirty="0"/>
        </a:p>
      </dgm:t>
    </dgm:pt>
    <dgm:pt modelId="{C919636A-2107-40D4-AA85-D5E6969BF662}" type="parTrans" cxnId="{C6AD9624-516B-45CD-B18F-BBD3FB0420E1}">
      <dgm:prSet/>
      <dgm:spPr/>
      <dgm:t>
        <a:bodyPr/>
        <a:lstStyle/>
        <a:p>
          <a:endParaRPr lang="fr-BE"/>
        </a:p>
      </dgm:t>
    </dgm:pt>
    <dgm:pt modelId="{47242667-5B80-4B68-8DAB-32A03E83594F}" type="sibTrans" cxnId="{C6AD9624-516B-45CD-B18F-BBD3FB0420E1}">
      <dgm:prSet/>
      <dgm:spPr/>
      <dgm:t>
        <a:bodyPr/>
        <a:lstStyle/>
        <a:p>
          <a:endParaRPr lang="fr-BE"/>
        </a:p>
      </dgm:t>
    </dgm:pt>
    <dgm:pt modelId="{8EEC48F9-9329-49DA-8974-B158FF5EE7D5}">
      <dgm:prSet phldrT="[Texte]"/>
      <dgm:spPr>
        <a:solidFill>
          <a:schemeClr val="bg1">
            <a:lumMod val="50000"/>
          </a:schemeClr>
        </a:solidFill>
      </dgm:spPr>
      <dgm:t>
        <a:bodyPr/>
        <a:lstStyle/>
        <a:p>
          <a:r>
            <a:rPr lang="fr-FR" dirty="0"/>
            <a:t>/</a:t>
          </a:r>
          <a:endParaRPr lang="fr-BE" dirty="0"/>
        </a:p>
      </dgm:t>
    </dgm:pt>
    <dgm:pt modelId="{89727289-7E01-46C0-A762-F7299B57FEA4}" type="parTrans" cxnId="{83775061-76AA-419E-A0F0-ECF6ACEEE138}">
      <dgm:prSet/>
      <dgm:spPr/>
      <dgm:t>
        <a:bodyPr/>
        <a:lstStyle/>
        <a:p>
          <a:endParaRPr lang="fr-BE"/>
        </a:p>
      </dgm:t>
    </dgm:pt>
    <dgm:pt modelId="{4026A48C-14AA-48B0-A8D9-BABAE7D42789}" type="sibTrans" cxnId="{83775061-76AA-419E-A0F0-ECF6ACEEE138}">
      <dgm:prSet/>
      <dgm:spPr/>
      <dgm:t>
        <a:bodyPr/>
        <a:lstStyle/>
        <a:p>
          <a:endParaRPr lang="fr-BE"/>
        </a:p>
      </dgm:t>
    </dgm:pt>
    <dgm:pt modelId="{1AE18674-BF61-4C8A-A60A-4B4B875F158C}">
      <dgm:prSet phldrT="[Texte]"/>
      <dgm:spPr>
        <a:solidFill>
          <a:schemeClr val="bg1">
            <a:lumMod val="50000"/>
          </a:schemeClr>
        </a:solidFill>
      </dgm:spPr>
      <dgm:t>
        <a:bodyPr/>
        <a:lstStyle/>
        <a:p>
          <a:r>
            <a:rPr lang="fr-FR" dirty="0"/>
            <a:t>/</a:t>
          </a:r>
          <a:endParaRPr lang="fr-BE" dirty="0"/>
        </a:p>
      </dgm:t>
    </dgm:pt>
    <dgm:pt modelId="{329A4715-2053-41BF-86EA-F7CEFBF11A03}" type="parTrans" cxnId="{C8916C56-99D1-413F-8098-B5E8656584F2}">
      <dgm:prSet/>
      <dgm:spPr/>
      <dgm:t>
        <a:bodyPr/>
        <a:lstStyle/>
        <a:p>
          <a:endParaRPr lang="fr-BE"/>
        </a:p>
      </dgm:t>
    </dgm:pt>
    <dgm:pt modelId="{D7A0EC61-5652-4AF6-A0D7-8ACB5375CCC1}" type="sibTrans" cxnId="{C8916C56-99D1-413F-8098-B5E8656584F2}">
      <dgm:prSet/>
      <dgm:spPr/>
      <dgm:t>
        <a:bodyPr/>
        <a:lstStyle/>
        <a:p>
          <a:endParaRPr lang="fr-BE"/>
        </a:p>
      </dgm:t>
    </dgm:pt>
    <dgm:pt modelId="{4F0A7775-A10E-4EE6-B618-47EC60961BE0}">
      <dgm:prSet phldrT="[Texte]"/>
      <dgm:spPr>
        <a:solidFill>
          <a:schemeClr val="bg1">
            <a:lumMod val="50000"/>
          </a:schemeClr>
        </a:solidFill>
      </dgm:spPr>
      <dgm:t>
        <a:bodyPr/>
        <a:lstStyle/>
        <a:p>
          <a:r>
            <a:rPr lang="fr-FR" dirty="0"/>
            <a:t>/</a:t>
          </a:r>
          <a:endParaRPr lang="fr-BE" dirty="0"/>
        </a:p>
      </dgm:t>
    </dgm:pt>
    <dgm:pt modelId="{A10AA095-DE3F-4E46-954F-2A01BF1A1EFF}" type="parTrans" cxnId="{093DF901-8FD6-44E3-ADE3-689636267296}">
      <dgm:prSet/>
      <dgm:spPr/>
      <dgm:t>
        <a:bodyPr/>
        <a:lstStyle/>
        <a:p>
          <a:endParaRPr lang="fr-BE"/>
        </a:p>
      </dgm:t>
    </dgm:pt>
    <dgm:pt modelId="{43D184FA-3760-4D55-A88D-EEB1AB8F1EA5}" type="sibTrans" cxnId="{093DF901-8FD6-44E3-ADE3-689636267296}">
      <dgm:prSet/>
      <dgm:spPr/>
      <dgm:t>
        <a:bodyPr/>
        <a:lstStyle/>
        <a:p>
          <a:endParaRPr lang="fr-BE"/>
        </a:p>
      </dgm:t>
    </dgm:pt>
    <dgm:pt modelId="{066CD2B0-A084-4F8D-BC8C-8E898E489202}">
      <dgm:prSet phldrT="[Texte]"/>
      <dgm:spPr>
        <a:solidFill>
          <a:schemeClr val="bg1">
            <a:lumMod val="50000"/>
          </a:schemeClr>
        </a:solidFill>
      </dgm:spPr>
      <dgm:t>
        <a:bodyPr/>
        <a:lstStyle/>
        <a:p>
          <a:r>
            <a:rPr lang="fr-FR" dirty="0"/>
            <a:t>/</a:t>
          </a:r>
          <a:endParaRPr lang="fr-BE" dirty="0"/>
        </a:p>
      </dgm:t>
    </dgm:pt>
    <dgm:pt modelId="{D41CA7E0-BCED-4186-863B-E71243DF531B}" type="parTrans" cxnId="{9B9F7CF0-9B52-4A8C-AC56-FE8007931022}">
      <dgm:prSet/>
      <dgm:spPr/>
      <dgm:t>
        <a:bodyPr/>
        <a:lstStyle/>
        <a:p>
          <a:endParaRPr lang="fr-BE"/>
        </a:p>
      </dgm:t>
    </dgm:pt>
    <dgm:pt modelId="{523D3AA8-E970-4197-9FF7-E7491A707BD8}" type="sibTrans" cxnId="{9B9F7CF0-9B52-4A8C-AC56-FE8007931022}">
      <dgm:prSet/>
      <dgm:spPr/>
      <dgm:t>
        <a:bodyPr/>
        <a:lstStyle/>
        <a:p>
          <a:endParaRPr lang="fr-BE"/>
        </a:p>
      </dgm:t>
    </dgm:pt>
    <dgm:pt modelId="{9B5623C6-A675-496D-A195-CCFB607F0181}">
      <dgm:prSet phldrT="[Texte]"/>
      <dgm:spPr>
        <a:solidFill>
          <a:schemeClr val="bg1">
            <a:lumMod val="50000"/>
          </a:schemeClr>
        </a:solidFill>
      </dgm:spPr>
      <dgm:t>
        <a:bodyPr/>
        <a:lstStyle/>
        <a:p>
          <a:r>
            <a:rPr lang="fr-FR" dirty="0"/>
            <a:t>/</a:t>
          </a:r>
          <a:endParaRPr lang="fr-BE" dirty="0"/>
        </a:p>
      </dgm:t>
    </dgm:pt>
    <dgm:pt modelId="{C653D55B-6845-42D5-962B-9A2D3089E767}" type="parTrans" cxnId="{671F84B9-4EC8-4AB6-A167-2464403B2293}">
      <dgm:prSet/>
      <dgm:spPr/>
      <dgm:t>
        <a:bodyPr/>
        <a:lstStyle/>
        <a:p>
          <a:endParaRPr lang="fr-BE"/>
        </a:p>
      </dgm:t>
    </dgm:pt>
    <dgm:pt modelId="{6A040BB2-AECF-42D5-9049-2FBC1407C4AA}" type="sibTrans" cxnId="{671F84B9-4EC8-4AB6-A167-2464403B2293}">
      <dgm:prSet/>
      <dgm:spPr/>
      <dgm:t>
        <a:bodyPr/>
        <a:lstStyle/>
        <a:p>
          <a:endParaRPr lang="fr-BE"/>
        </a:p>
      </dgm:t>
    </dgm:pt>
    <dgm:pt modelId="{752E2821-9EBA-4359-AEB8-54C8372D3F09}">
      <dgm:prSet phldrT="[Texte]"/>
      <dgm:spPr>
        <a:solidFill>
          <a:schemeClr val="bg1">
            <a:lumMod val="50000"/>
          </a:schemeClr>
        </a:solidFill>
      </dgm:spPr>
      <dgm:t>
        <a:bodyPr/>
        <a:lstStyle/>
        <a:p>
          <a:r>
            <a:rPr lang="fr-FR" dirty="0"/>
            <a:t>/</a:t>
          </a:r>
          <a:endParaRPr lang="fr-BE" dirty="0"/>
        </a:p>
      </dgm:t>
    </dgm:pt>
    <dgm:pt modelId="{83815C6C-2A3E-48DF-96A3-83C976BDBA74}" type="parTrans" cxnId="{914BA033-4AB3-4D74-9DB7-42D60B588BFE}">
      <dgm:prSet/>
      <dgm:spPr/>
      <dgm:t>
        <a:bodyPr/>
        <a:lstStyle/>
        <a:p>
          <a:endParaRPr lang="fr-BE"/>
        </a:p>
      </dgm:t>
    </dgm:pt>
    <dgm:pt modelId="{2E8A7430-8B69-4D76-8D6F-EDF1B1BBBB9E}" type="sibTrans" cxnId="{914BA033-4AB3-4D74-9DB7-42D60B588BFE}">
      <dgm:prSet/>
      <dgm:spPr/>
      <dgm:t>
        <a:bodyPr/>
        <a:lstStyle/>
        <a:p>
          <a:endParaRPr lang="fr-BE"/>
        </a:p>
      </dgm:t>
    </dgm:pt>
    <dgm:pt modelId="{EC214E2D-35D2-4995-8015-4D89BB665F77}">
      <dgm:prSet phldrT="[Texte]"/>
      <dgm:spPr>
        <a:solidFill>
          <a:schemeClr val="bg1">
            <a:lumMod val="50000"/>
          </a:schemeClr>
        </a:solidFill>
      </dgm:spPr>
      <dgm:t>
        <a:bodyPr/>
        <a:lstStyle/>
        <a:p>
          <a:r>
            <a:rPr lang="fr-FR" dirty="0"/>
            <a:t>/</a:t>
          </a:r>
          <a:endParaRPr lang="fr-BE" dirty="0"/>
        </a:p>
      </dgm:t>
    </dgm:pt>
    <dgm:pt modelId="{A8B89B0F-D0EB-4376-BFB5-EF55C432F1E4}" type="parTrans" cxnId="{B3A9F2F8-C7D5-4171-9B9C-CA151A5ACBA4}">
      <dgm:prSet/>
      <dgm:spPr/>
      <dgm:t>
        <a:bodyPr/>
        <a:lstStyle/>
        <a:p>
          <a:endParaRPr lang="fr-BE"/>
        </a:p>
      </dgm:t>
    </dgm:pt>
    <dgm:pt modelId="{E2841AAE-B295-4A21-B1A1-D527FFEB5A78}" type="sibTrans" cxnId="{B3A9F2F8-C7D5-4171-9B9C-CA151A5ACBA4}">
      <dgm:prSet/>
      <dgm:spPr/>
      <dgm:t>
        <a:bodyPr/>
        <a:lstStyle/>
        <a:p>
          <a:endParaRPr lang="fr-BE"/>
        </a:p>
      </dgm:t>
    </dgm:pt>
    <dgm:pt modelId="{1802F05B-2A73-46B8-B0FB-0A85FF290D9B}">
      <dgm:prSet phldrT="[Texte]"/>
      <dgm:spPr>
        <a:solidFill>
          <a:schemeClr val="bg1">
            <a:lumMod val="50000"/>
          </a:schemeClr>
        </a:solidFill>
      </dgm:spPr>
      <dgm:t>
        <a:bodyPr/>
        <a:lstStyle/>
        <a:p>
          <a:r>
            <a:rPr lang="fr-FR" dirty="0"/>
            <a:t>/</a:t>
          </a:r>
          <a:endParaRPr lang="fr-BE" dirty="0"/>
        </a:p>
      </dgm:t>
    </dgm:pt>
    <dgm:pt modelId="{DCFFEEA0-86A4-4024-8ABD-4B5521362F00}" type="parTrans" cxnId="{FA4801C3-329C-4869-9303-E514845543A4}">
      <dgm:prSet/>
      <dgm:spPr/>
      <dgm:t>
        <a:bodyPr/>
        <a:lstStyle/>
        <a:p>
          <a:endParaRPr lang="fr-BE"/>
        </a:p>
      </dgm:t>
    </dgm:pt>
    <dgm:pt modelId="{365A12F8-529D-4AB6-B2BD-2128E94AD0CB}" type="sibTrans" cxnId="{FA4801C3-329C-4869-9303-E514845543A4}">
      <dgm:prSet/>
      <dgm:spPr/>
      <dgm:t>
        <a:bodyPr/>
        <a:lstStyle/>
        <a:p>
          <a:endParaRPr lang="fr-BE"/>
        </a:p>
      </dgm:t>
    </dgm:pt>
    <dgm:pt modelId="{094BC82D-759A-4CCC-8C90-E14E0DEDCB80}">
      <dgm:prSet phldrT="[Texte]"/>
      <dgm:spPr>
        <a:solidFill>
          <a:schemeClr val="bg1">
            <a:lumMod val="50000"/>
          </a:schemeClr>
        </a:solidFill>
      </dgm:spPr>
      <dgm:t>
        <a:bodyPr/>
        <a:lstStyle/>
        <a:p>
          <a:r>
            <a:rPr lang="fr-FR" dirty="0"/>
            <a:t>/</a:t>
          </a:r>
          <a:endParaRPr lang="fr-BE" dirty="0"/>
        </a:p>
      </dgm:t>
    </dgm:pt>
    <dgm:pt modelId="{6B7BB22A-7D56-4C96-962F-43C064C1BB00}" type="parTrans" cxnId="{ADACAFA0-1F5A-412D-BD3B-B03E0BEFB919}">
      <dgm:prSet/>
      <dgm:spPr/>
      <dgm:t>
        <a:bodyPr/>
        <a:lstStyle/>
        <a:p>
          <a:endParaRPr lang="fr-BE"/>
        </a:p>
      </dgm:t>
    </dgm:pt>
    <dgm:pt modelId="{8C6FD408-A0B7-4E43-8D6B-D20C80DE0C6C}" type="sibTrans" cxnId="{ADACAFA0-1F5A-412D-BD3B-B03E0BEFB919}">
      <dgm:prSet/>
      <dgm:spPr/>
      <dgm:t>
        <a:bodyPr/>
        <a:lstStyle/>
        <a:p>
          <a:endParaRPr lang="fr-BE"/>
        </a:p>
      </dgm:t>
    </dgm:pt>
    <dgm:pt modelId="{3BF5E412-3822-41AB-8DEB-0A75FA11C5B5}">
      <dgm:prSet phldrT="[Texte]"/>
      <dgm:spPr>
        <a:solidFill>
          <a:schemeClr val="accent2">
            <a:lumMod val="40000"/>
            <a:lumOff val="60000"/>
          </a:schemeClr>
        </a:solidFill>
      </dgm:spPr>
      <dgm:t>
        <a:bodyPr/>
        <a:lstStyle/>
        <a:p>
          <a:r>
            <a:rPr lang="fr-FR" dirty="0"/>
            <a:t>SND</a:t>
          </a:r>
          <a:endParaRPr lang="fr-BE" dirty="0"/>
        </a:p>
      </dgm:t>
    </dgm:pt>
    <dgm:pt modelId="{0B2C9100-69B3-4BB6-8A34-AF2368E713D9}" type="parTrans" cxnId="{6DF9E15C-8CED-437F-9146-484FF0EDB1E8}">
      <dgm:prSet/>
      <dgm:spPr/>
      <dgm:t>
        <a:bodyPr/>
        <a:lstStyle/>
        <a:p>
          <a:endParaRPr lang="fr-BE"/>
        </a:p>
      </dgm:t>
    </dgm:pt>
    <dgm:pt modelId="{E0D10599-1C88-486C-A0BC-F3F25963A50E}" type="sibTrans" cxnId="{6DF9E15C-8CED-437F-9146-484FF0EDB1E8}">
      <dgm:prSet/>
      <dgm:spPr/>
      <dgm:t>
        <a:bodyPr/>
        <a:lstStyle/>
        <a:p>
          <a:endParaRPr lang="fr-BE"/>
        </a:p>
      </dgm:t>
    </dgm:pt>
    <dgm:pt modelId="{8ED42493-205E-4B6E-B358-ED5D4CA49A52}">
      <dgm:prSet phldrT="[Texte]"/>
      <dgm:spPr>
        <a:solidFill>
          <a:schemeClr val="bg1">
            <a:lumMod val="50000"/>
          </a:schemeClr>
        </a:solidFill>
      </dgm:spPr>
      <dgm:t>
        <a:bodyPr/>
        <a:lstStyle/>
        <a:p>
          <a:r>
            <a:rPr lang="fr-FR" dirty="0"/>
            <a:t>/</a:t>
          </a:r>
          <a:endParaRPr lang="fr-BE" dirty="0"/>
        </a:p>
      </dgm:t>
    </dgm:pt>
    <dgm:pt modelId="{7C715FE4-4DBC-4D57-8F42-4A484811BA5D}" type="parTrans" cxnId="{67A045C2-4670-464E-9D98-ADE32D6DB89B}">
      <dgm:prSet/>
      <dgm:spPr/>
      <dgm:t>
        <a:bodyPr/>
        <a:lstStyle/>
        <a:p>
          <a:endParaRPr lang="fr-BE"/>
        </a:p>
      </dgm:t>
    </dgm:pt>
    <dgm:pt modelId="{C274AF0E-1C2D-49E9-BCB9-CD3DF7FDB164}" type="sibTrans" cxnId="{67A045C2-4670-464E-9D98-ADE32D6DB89B}">
      <dgm:prSet/>
      <dgm:spPr/>
      <dgm:t>
        <a:bodyPr/>
        <a:lstStyle/>
        <a:p>
          <a:endParaRPr lang="fr-BE"/>
        </a:p>
      </dgm:t>
    </dgm:pt>
    <dgm:pt modelId="{3AAB4CDE-4B2A-4837-8330-7BD0ADC87B25}">
      <dgm:prSet phldrT="[Texte]"/>
      <dgm:spPr>
        <a:solidFill>
          <a:schemeClr val="bg1">
            <a:lumMod val="50000"/>
          </a:schemeClr>
        </a:solidFill>
      </dgm:spPr>
      <dgm:t>
        <a:bodyPr/>
        <a:lstStyle/>
        <a:p>
          <a:r>
            <a:rPr lang="fr-FR" dirty="0"/>
            <a:t>/</a:t>
          </a:r>
          <a:endParaRPr lang="fr-BE" dirty="0"/>
        </a:p>
      </dgm:t>
    </dgm:pt>
    <dgm:pt modelId="{CCA5A33E-85ED-4891-9184-50742FE0CB91}" type="parTrans" cxnId="{681CDA21-288E-485D-84DA-154FB57B3938}">
      <dgm:prSet/>
      <dgm:spPr/>
      <dgm:t>
        <a:bodyPr/>
        <a:lstStyle/>
        <a:p>
          <a:endParaRPr lang="fr-BE"/>
        </a:p>
      </dgm:t>
    </dgm:pt>
    <dgm:pt modelId="{8C235752-C225-486B-B955-F3441929BB7E}" type="sibTrans" cxnId="{681CDA21-288E-485D-84DA-154FB57B3938}">
      <dgm:prSet/>
      <dgm:spPr/>
      <dgm:t>
        <a:bodyPr/>
        <a:lstStyle/>
        <a:p>
          <a:endParaRPr lang="fr-BE"/>
        </a:p>
      </dgm:t>
    </dgm:pt>
    <dgm:pt modelId="{6CAFF591-CD16-4861-A671-D6F5CBEA6E79}">
      <dgm:prSet phldrT="[Texte]"/>
      <dgm:spPr>
        <a:solidFill>
          <a:schemeClr val="bg1">
            <a:lumMod val="50000"/>
          </a:schemeClr>
        </a:solidFill>
      </dgm:spPr>
      <dgm:t>
        <a:bodyPr/>
        <a:lstStyle/>
        <a:p>
          <a:r>
            <a:rPr lang="fr-FR" dirty="0"/>
            <a:t>/</a:t>
          </a:r>
          <a:endParaRPr lang="fr-BE" dirty="0"/>
        </a:p>
      </dgm:t>
    </dgm:pt>
    <dgm:pt modelId="{07EB8AB1-B906-493B-9F50-693FFE1262DB}" type="parTrans" cxnId="{E27764A4-4006-4651-A21A-45BB43E32AF4}">
      <dgm:prSet/>
      <dgm:spPr/>
      <dgm:t>
        <a:bodyPr/>
        <a:lstStyle/>
        <a:p>
          <a:endParaRPr lang="fr-BE"/>
        </a:p>
      </dgm:t>
    </dgm:pt>
    <dgm:pt modelId="{C54E0848-8667-49FB-97A4-7ECE9651AB77}" type="sibTrans" cxnId="{E27764A4-4006-4651-A21A-45BB43E32AF4}">
      <dgm:prSet/>
      <dgm:spPr/>
      <dgm:t>
        <a:bodyPr/>
        <a:lstStyle/>
        <a:p>
          <a:endParaRPr lang="fr-BE"/>
        </a:p>
      </dgm:t>
    </dgm:pt>
    <dgm:pt modelId="{186911F0-D420-4E3C-ADAD-B47481A9D37A}">
      <dgm:prSet phldrT="[Texte]"/>
      <dgm:spPr>
        <a:solidFill>
          <a:schemeClr val="bg1">
            <a:lumMod val="50000"/>
          </a:schemeClr>
        </a:solidFill>
      </dgm:spPr>
      <dgm:t>
        <a:bodyPr/>
        <a:lstStyle/>
        <a:p>
          <a:r>
            <a:rPr lang="fr-FR" dirty="0"/>
            <a:t>/</a:t>
          </a:r>
          <a:endParaRPr lang="fr-BE" dirty="0"/>
        </a:p>
      </dgm:t>
    </dgm:pt>
    <dgm:pt modelId="{E906AF7E-B30B-4BFB-9879-BC323754532B}" type="parTrans" cxnId="{FC5F85F9-9FA9-4B1B-B93D-6C9C42970AAF}">
      <dgm:prSet/>
      <dgm:spPr/>
      <dgm:t>
        <a:bodyPr/>
        <a:lstStyle/>
        <a:p>
          <a:endParaRPr lang="fr-BE"/>
        </a:p>
      </dgm:t>
    </dgm:pt>
    <dgm:pt modelId="{FE7511C5-C094-47AC-A30C-0C8982F1ECBA}" type="sibTrans" cxnId="{FC5F85F9-9FA9-4B1B-B93D-6C9C42970AAF}">
      <dgm:prSet/>
      <dgm:spPr/>
      <dgm:t>
        <a:bodyPr/>
        <a:lstStyle/>
        <a:p>
          <a:endParaRPr lang="fr-BE"/>
        </a:p>
      </dgm:t>
    </dgm:pt>
    <dgm:pt modelId="{CE62EEB7-E1BB-4BC9-B620-F3B63162C981}">
      <dgm:prSet phldrT="[Texte]"/>
      <dgm:spPr>
        <a:solidFill>
          <a:schemeClr val="bg1">
            <a:lumMod val="50000"/>
          </a:schemeClr>
        </a:solidFill>
      </dgm:spPr>
      <dgm:t>
        <a:bodyPr/>
        <a:lstStyle/>
        <a:p>
          <a:r>
            <a:rPr lang="fr-FR" dirty="0"/>
            <a:t>/</a:t>
          </a:r>
          <a:endParaRPr lang="fr-BE" dirty="0"/>
        </a:p>
      </dgm:t>
    </dgm:pt>
    <dgm:pt modelId="{0B671856-8441-42DA-8947-DDB1382AECB7}" type="parTrans" cxnId="{0C0A4C48-3D8A-440C-8C1F-ADD970D46E20}">
      <dgm:prSet/>
      <dgm:spPr/>
      <dgm:t>
        <a:bodyPr/>
        <a:lstStyle/>
        <a:p>
          <a:endParaRPr lang="fr-BE"/>
        </a:p>
      </dgm:t>
    </dgm:pt>
    <dgm:pt modelId="{B91AE2F3-5BFC-4CA0-BE77-0F458C6D382F}" type="sibTrans" cxnId="{0C0A4C48-3D8A-440C-8C1F-ADD970D46E20}">
      <dgm:prSet/>
      <dgm:spPr/>
      <dgm:t>
        <a:bodyPr/>
        <a:lstStyle/>
        <a:p>
          <a:endParaRPr lang="fr-BE"/>
        </a:p>
      </dgm:t>
    </dgm:pt>
    <dgm:pt modelId="{11AF77E5-75D5-4068-81E6-1780D3BDA8C0}">
      <dgm:prSet phldrT="[Texte]"/>
      <dgm:spPr>
        <a:solidFill>
          <a:schemeClr val="accent4">
            <a:lumMod val="40000"/>
            <a:lumOff val="60000"/>
          </a:schemeClr>
        </a:solidFill>
      </dgm:spPr>
      <dgm:t>
        <a:bodyPr/>
        <a:lstStyle/>
        <a:p>
          <a:r>
            <a:rPr lang="fr-FR" dirty="0"/>
            <a:t>SND</a:t>
          </a:r>
          <a:endParaRPr lang="fr-BE" dirty="0"/>
        </a:p>
      </dgm:t>
    </dgm:pt>
    <dgm:pt modelId="{589A51D5-233A-47AF-9E03-C7D4C44FD12A}" type="parTrans" cxnId="{99EF6047-7BED-4AB8-A848-44D201FE4391}">
      <dgm:prSet/>
      <dgm:spPr/>
      <dgm:t>
        <a:bodyPr/>
        <a:lstStyle/>
        <a:p>
          <a:endParaRPr lang="fr-BE"/>
        </a:p>
      </dgm:t>
    </dgm:pt>
    <dgm:pt modelId="{A897505B-B24B-4FF3-ADC4-C32384978A94}" type="sibTrans" cxnId="{99EF6047-7BED-4AB8-A848-44D201FE4391}">
      <dgm:prSet/>
      <dgm:spPr/>
      <dgm:t>
        <a:bodyPr/>
        <a:lstStyle/>
        <a:p>
          <a:endParaRPr lang="fr-BE"/>
        </a:p>
      </dgm:t>
    </dgm:pt>
    <dgm:pt modelId="{8944CFE7-DE9D-4972-838E-D57349DDDDD8}">
      <dgm:prSet phldrT="[Texte]"/>
      <dgm:spPr>
        <a:solidFill>
          <a:schemeClr val="accent1">
            <a:lumMod val="60000"/>
            <a:lumOff val="40000"/>
          </a:schemeClr>
        </a:solidFill>
      </dgm:spPr>
      <dgm:t>
        <a:bodyPr/>
        <a:lstStyle/>
        <a:p>
          <a:r>
            <a:rPr lang="fr-FR" dirty="0"/>
            <a:t>SND</a:t>
          </a:r>
          <a:endParaRPr lang="fr-BE" dirty="0"/>
        </a:p>
      </dgm:t>
    </dgm:pt>
    <dgm:pt modelId="{7241127D-5CE1-426A-B358-A85A508EFCC8}" type="parTrans" cxnId="{FECAF8A3-C3F2-4E11-992A-DE06EE9A49C5}">
      <dgm:prSet/>
      <dgm:spPr/>
      <dgm:t>
        <a:bodyPr/>
        <a:lstStyle/>
        <a:p>
          <a:endParaRPr lang="fr-BE"/>
        </a:p>
      </dgm:t>
    </dgm:pt>
    <dgm:pt modelId="{4E6AEABB-2289-43B5-98CA-97E7734601E7}" type="sibTrans" cxnId="{FECAF8A3-C3F2-4E11-992A-DE06EE9A49C5}">
      <dgm:prSet/>
      <dgm:spPr/>
      <dgm:t>
        <a:bodyPr/>
        <a:lstStyle/>
        <a:p>
          <a:endParaRPr lang="fr-BE"/>
        </a:p>
      </dgm:t>
    </dgm:pt>
    <dgm:pt modelId="{D36855EE-6FBD-49B7-A0A8-D2136FD08651}">
      <dgm:prSet phldrT="[Texte]"/>
      <dgm:spPr>
        <a:solidFill>
          <a:schemeClr val="accent1">
            <a:lumMod val="60000"/>
            <a:lumOff val="40000"/>
          </a:schemeClr>
        </a:solidFill>
      </dgm:spPr>
      <dgm:t>
        <a:bodyPr/>
        <a:lstStyle/>
        <a:p>
          <a:r>
            <a:rPr lang="fr-FR" dirty="0"/>
            <a:t>SND</a:t>
          </a:r>
          <a:endParaRPr lang="fr-BE" dirty="0"/>
        </a:p>
      </dgm:t>
    </dgm:pt>
    <dgm:pt modelId="{6B20890F-95C8-41DA-A176-91B3D783FB3E}" type="parTrans" cxnId="{52F3821B-3BA0-4CF8-B2C1-9BBA5A38622E}">
      <dgm:prSet/>
      <dgm:spPr/>
      <dgm:t>
        <a:bodyPr/>
        <a:lstStyle/>
        <a:p>
          <a:endParaRPr lang="fr-BE"/>
        </a:p>
      </dgm:t>
    </dgm:pt>
    <dgm:pt modelId="{D1D066C3-02C8-478F-B7D5-E55F34F416CB}" type="sibTrans" cxnId="{52F3821B-3BA0-4CF8-B2C1-9BBA5A38622E}">
      <dgm:prSet/>
      <dgm:spPr/>
      <dgm:t>
        <a:bodyPr/>
        <a:lstStyle/>
        <a:p>
          <a:endParaRPr lang="fr-BE"/>
        </a:p>
      </dgm:t>
    </dgm:pt>
    <dgm:pt modelId="{696C6F1F-1FD8-487D-B245-91FB21646FE0}">
      <dgm:prSet phldrT="[Texte]"/>
      <dgm:spPr>
        <a:solidFill>
          <a:schemeClr val="accent1">
            <a:lumMod val="60000"/>
            <a:lumOff val="40000"/>
          </a:schemeClr>
        </a:solidFill>
      </dgm:spPr>
      <dgm:t>
        <a:bodyPr/>
        <a:lstStyle/>
        <a:p>
          <a:r>
            <a:rPr lang="fr-FR" dirty="0"/>
            <a:t>SND</a:t>
          </a:r>
          <a:endParaRPr lang="fr-BE" dirty="0"/>
        </a:p>
      </dgm:t>
    </dgm:pt>
    <dgm:pt modelId="{EE42EB57-ED10-49EA-BBAC-65EADE5CA74A}" type="parTrans" cxnId="{70DCEAAF-C0C6-4BFC-A6E0-DC08BDF4E27F}">
      <dgm:prSet/>
      <dgm:spPr/>
      <dgm:t>
        <a:bodyPr/>
        <a:lstStyle/>
        <a:p>
          <a:endParaRPr lang="fr-BE"/>
        </a:p>
      </dgm:t>
    </dgm:pt>
    <dgm:pt modelId="{E116936A-D0B0-4E00-84D5-79B56A211E0B}" type="sibTrans" cxnId="{70DCEAAF-C0C6-4BFC-A6E0-DC08BDF4E27F}">
      <dgm:prSet/>
      <dgm:spPr/>
      <dgm:t>
        <a:bodyPr/>
        <a:lstStyle/>
        <a:p>
          <a:endParaRPr lang="fr-BE"/>
        </a:p>
      </dgm:t>
    </dgm:pt>
    <dgm:pt modelId="{0B39CDB9-D6C7-40E4-BF03-F8D080E1EF75}">
      <dgm:prSet phldrT="[Texte]"/>
      <dgm:spPr>
        <a:solidFill>
          <a:schemeClr val="accent1">
            <a:lumMod val="60000"/>
            <a:lumOff val="40000"/>
          </a:schemeClr>
        </a:solidFill>
      </dgm:spPr>
      <dgm:t>
        <a:bodyPr/>
        <a:lstStyle/>
        <a:p>
          <a:r>
            <a:rPr lang="fr-FR" dirty="0"/>
            <a:t>SND</a:t>
          </a:r>
          <a:endParaRPr lang="fr-BE" dirty="0"/>
        </a:p>
      </dgm:t>
    </dgm:pt>
    <dgm:pt modelId="{EB637D96-B5B8-45DF-9BB4-065ECF11D0A8}" type="parTrans" cxnId="{D91D67AC-A2FF-460F-AB7D-9200B3299B37}">
      <dgm:prSet/>
      <dgm:spPr/>
      <dgm:t>
        <a:bodyPr/>
        <a:lstStyle/>
        <a:p>
          <a:endParaRPr lang="fr-BE"/>
        </a:p>
      </dgm:t>
    </dgm:pt>
    <dgm:pt modelId="{348E0327-B950-424B-9815-9CED806F6ADF}" type="sibTrans" cxnId="{D91D67AC-A2FF-460F-AB7D-9200B3299B37}">
      <dgm:prSet/>
      <dgm:spPr/>
      <dgm:t>
        <a:bodyPr/>
        <a:lstStyle/>
        <a:p>
          <a:endParaRPr lang="fr-BE"/>
        </a:p>
      </dgm:t>
    </dgm:pt>
    <dgm:pt modelId="{DADC2D96-9CE9-4B07-82A9-6686AEC36964}">
      <dgm:prSet phldrT="[Texte]"/>
      <dgm:spPr>
        <a:solidFill>
          <a:schemeClr val="accent1">
            <a:lumMod val="60000"/>
            <a:lumOff val="40000"/>
          </a:schemeClr>
        </a:solidFill>
      </dgm:spPr>
      <dgm:t>
        <a:bodyPr/>
        <a:lstStyle/>
        <a:p>
          <a:r>
            <a:rPr lang="fr-FR" dirty="0"/>
            <a:t>SND</a:t>
          </a:r>
          <a:endParaRPr lang="fr-BE" dirty="0"/>
        </a:p>
      </dgm:t>
    </dgm:pt>
    <dgm:pt modelId="{40C81036-892E-4B32-91A2-B881FD11C847}" type="parTrans" cxnId="{75616B50-952B-4F05-9E8B-5995D6F5A423}">
      <dgm:prSet/>
      <dgm:spPr/>
      <dgm:t>
        <a:bodyPr/>
        <a:lstStyle/>
        <a:p>
          <a:endParaRPr lang="fr-BE"/>
        </a:p>
      </dgm:t>
    </dgm:pt>
    <dgm:pt modelId="{9622A077-6D3F-4065-A046-1F6636B813F0}" type="sibTrans" cxnId="{75616B50-952B-4F05-9E8B-5995D6F5A423}">
      <dgm:prSet/>
      <dgm:spPr/>
      <dgm:t>
        <a:bodyPr/>
        <a:lstStyle/>
        <a:p>
          <a:endParaRPr lang="fr-BE"/>
        </a:p>
      </dgm:t>
    </dgm:pt>
    <dgm:pt modelId="{A2D6933D-13D2-4D93-9CB2-56F6FC95C76C}">
      <dgm:prSet phldrT="[Texte]"/>
      <dgm:spPr>
        <a:solidFill>
          <a:schemeClr val="accent1">
            <a:lumMod val="60000"/>
            <a:lumOff val="40000"/>
          </a:schemeClr>
        </a:solidFill>
      </dgm:spPr>
      <dgm:t>
        <a:bodyPr/>
        <a:lstStyle/>
        <a:p>
          <a:r>
            <a:rPr lang="fr-FR" dirty="0"/>
            <a:t>SND</a:t>
          </a:r>
          <a:endParaRPr lang="fr-BE" dirty="0"/>
        </a:p>
      </dgm:t>
    </dgm:pt>
    <dgm:pt modelId="{ADE48A9E-6E80-46D1-ACBF-C44E14193D3C}" type="parTrans" cxnId="{BD53A613-7231-433C-B2D5-30BA0170DE7A}">
      <dgm:prSet/>
      <dgm:spPr/>
      <dgm:t>
        <a:bodyPr/>
        <a:lstStyle/>
        <a:p>
          <a:endParaRPr lang="fr-BE"/>
        </a:p>
      </dgm:t>
    </dgm:pt>
    <dgm:pt modelId="{ED1CB362-7541-437E-8912-6DAA86AF9309}" type="sibTrans" cxnId="{BD53A613-7231-433C-B2D5-30BA0170DE7A}">
      <dgm:prSet/>
      <dgm:spPr/>
      <dgm:t>
        <a:bodyPr/>
        <a:lstStyle/>
        <a:p>
          <a:endParaRPr lang="fr-BE"/>
        </a:p>
      </dgm:t>
    </dgm:pt>
    <dgm:pt modelId="{2394417E-B764-46CC-AF7B-2056FE1A07BB}">
      <dgm:prSet phldrT="[Texte]"/>
      <dgm:spPr>
        <a:solidFill>
          <a:schemeClr val="accent1">
            <a:lumMod val="60000"/>
            <a:lumOff val="40000"/>
          </a:schemeClr>
        </a:solidFill>
      </dgm:spPr>
      <dgm:t>
        <a:bodyPr/>
        <a:lstStyle/>
        <a:p>
          <a:r>
            <a:rPr lang="fr-FR" dirty="0"/>
            <a:t>SND</a:t>
          </a:r>
          <a:endParaRPr lang="fr-BE" dirty="0"/>
        </a:p>
      </dgm:t>
    </dgm:pt>
    <dgm:pt modelId="{EFEF013C-0C3E-4A31-A05E-1383A12925F7}" type="parTrans" cxnId="{13281805-503A-401B-B466-EBEA10E9BC14}">
      <dgm:prSet/>
      <dgm:spPr/>
      <dgm:t>
        <a:bodyPr/>
        <a:lstStyle/>
        <a:p>
          <a:endParaRPr lang="fr-BE"/>
        </a:p>
      </dgm:t>
    </dgm:pt>
    <dgm:pt modelId="{68A20078-201F-493B-823E-34CD6C06F86C}" type="sibTrans" cxnId="{13281805-503A-401B-B466-EBEA10E9BC14}">
      <dgm:prSet/>
      <dgm:spPr/>
      <dgm:t>
        <a:bodyPr/>
        <a:lstStyle/>
        <a:p>
          <a:endParaRPr lang="fr-BE"/>
        </a:p>
      </dgm:t>
    </dgm:pt>
    <dgm:pt modelId="{4CC15CE7-CEBF-42B9-9E07-279124C4FAA0}">
      <dgm:prSet phldrT="[Texte]"/>
      <dgm:spPr>
        <a:solidFill>
          <a:schemeClr val="accent1">
            <a:lumMod val="60000"/>
            <a:lumOff val="40000"/>
          </a:schemeClr>
        </a:solidFill>
      </dgm:spPr>
      <dgm:t>
        <a:bodyPr/>
        <a:lstStyle/>
        <a:p>
          <a:r>
            <a:rPr lang="fr-FR" dirty="0"/>
            <a:t>SND</a:t>
          </a:r>
          <a:endParaRPr lang="fr-BE" dirty="0"/>
        </a:p>
      </dgm:t>
    </dgm:pt>
    <dgm:pt modelId="{E2A52A91-9BB2-4920-BE9C-988FCF0AC75C}" type="parTrans" cxnId="{388B55AA-6A8C-4A89-9619-378669AE5114}">
      <dgm:prSet/>
      <dgm:spPr/>
      <dgm:t>
        <a:bodyPr/>
        <a:lstStyle/>
        <a:p>
          <a:endParaRPr lang="fr-BE"/>
        </a:p>
      </dgm:t>
    </dgm:pt>
    <dgm:pt modelId="{010A54BD-A849-4D0C-B2DC-C3F70B1C1142}" type="sibTrans" cxnId="{388B55AA-6A8C-4A89-9619-378669AE5114}">
      <dgm:prSet/>
      <dgm:spPr/>
      <dgm:t>
        <a:bodyPr/>
        <a:lstStyle/>
        <a:p>
          <a:endParaRPr lang="fr-BE"/>
        </a:p>
      </dgm:t>
    </dgm:pt>
    <dgm:pt modelId="{0234C985-B282-4362-8D09-7728202E746E}" type="pres">
      <dgm:prSet presAssocID="{B17AA497-F021-48A0-B4EF-2D4FFF00FE9D}" presName="diagram" presStyleCnt="0">
        <dgm:presLayoutVars>
          <dgm:dir/>
          <dgm:resizeHandles val="exact"/>
        </dgm:presLayoutVars>
      </dgm:prSet>
      <dgm:spPr/>
    </dgm:pt>
    <dgm:pt modelId="{2C84D9D9-4777-4F69-B5A0-F5DCFC580248}" type="pres">
      <dgm:prSet presAssocID="{D65CEBA4-B4A1-4AFC-964B-7077BA2ACA78}" presName="node" presStyleLbl="node1" presStyleIdx="0" presStyleCnt="35" custLinFactNeighborX="80" custLinFactNeighborY="1250">
        <dgm:presLayoutVars>
          <dgm:bulletEnabled val="1"/>
        </dgm:presLayoutVars>
      </dgm:prSet>
      <dgm:spPr/>
    </dgm:pt>
    <dgm:pt modelId="{E35BABD6-EBA7-455C-97B1-AB3A77916A94}" type="pres">
      <dgm:prSet presAssocID="{79A49FC2-358D-46D1-BADD-6CE3D9F3341A}" presName="sibTrans" presStyleCnt="0"/>
      <dgm:spPr/>
    </dgm:pt>
    <dgm:pt modelId="{AAAF855B-702F-4566-894A-7D523F46A8B9}" type="pres">
      <dgm:prSet presAssocID="{18D8B210-0A02-4E6A-B6FA-618EF8C531A1}" presName="node" presStyleLbl="node1" presStyleIdx="1" presStyleCnt="35" custLinFactNeighborX="80" custLinFactNeighborY="1250">
        <dgm:presLayoutVars>
          <dgm:bulletEnabled val="1"/>
        </dgm:presLayoutVars>
      </dgm:prSet>
      <dgm:spPr/>
    </dgm:pt>
    <dgm:pt modelId="{3ED821F6-9223-4FC0-B907-04084FE6FC02}" type="pres">
      <dgm:prSet presAssocID="{ED247943-8DBC-42CC-8AF7-4FCD0226CD8F}" presName="sibTrans" presStyleCnt="0"/>
      <dgm:spPr/>
    </dgm:pt>
    <dgm:pt modelId="{1B95B54D-6EAE-4E8A-A458-FF9392F9135D}" type="pres">
      <dgm:prSet presAssocID="{C0843AA0-AEBA-4E2B-BD56-854C88923796}" presName="node" presStyleLbl="node1" presStyleIdx="2" presStyleCnt="35" custLinFactNeighborX="80" custLinFactNeighborY="1250">
        <dgm:presLayoutVars>
          <dgm:bulletEnabled val="1"/>
        </dgm:presLayoutVars>
      </dgm:prSet>
      <dgm:spPr/>
    </dgm:pt>
    <dgm:pt modelId="{677D8523-9918-4DF6-8617-FF93F92154F2}" type="pres">
      <dgm:prSet presAssocID="{53AF4C3E-D778-4612-B2EA-8D714B0B6FBB}" presName="sibTrans" presStyleCnt="0"/>
      <dgm:spPr/>
    </dgm:pt>
    <dgm:pt modelId="{92E44DAB-DFAF-4C1A-83C0-BACF64552BF0}" type="pres">
      <dgm:prSet presAssocID="{5FA56C6D-5180-4B63-B776-914838910D9E}" presName="node" presStyleLbl="node1" presStyleIdx="3" presStyleCnt="35" custLinFactNeighborX="80" custLinFactNeighborY="1250">
        <dgm:presLayoutVars>
          <dgm:bulletEnabled val="1"/>
        </dgm:presLayoutVars>
      </dgm:prSet>
      <dgm:spPr/>
    </dgm:pt>
    <dgm:pt modelId="{C81E4EE5-32EC-4248-9B0A-AC407D27ADDE}" type="pres">
      <dgm:prSet presAssocID="{3BB05193-EB16-4438-9C70-AFC08F7AA95C}" presName="sibTrans" presStyleCnt="0"/>
      <dgm:spPr/>
    </dgm:pt>
    <dgm:pt modelId="{C86D4FE6-C787-4501-9CF1-4C52707CFF10}" type="pres">
      <dgm:prSet presAssocID="{5F197049-7915-4D43-A3A9-1D0E0D331140}" presName="node" presStyleLbl="node1" presStyleIdx="4" presStyleCnt="35" custLinFactNeighborX="80" custLinFactNeighborY="1250">
        <dgm:presLayoutVars>
          <dgm:bulletEnabled val="1"/>
        </dgm:presLayoutVars>
      </dgm:prSet>
      <dgm:spPr/>
    </dgm:pt>
    <dgm:pt modelId="{9F46539E-DFA3-4690-B532-2B53BD992513}" type="pres">
      <dgm:prSet presAssocID="{9ED1C5D3-2A48-475F-A6E1-835B3A619669}" presName="sibTrans" presStyleCnt="0"/>
      <dgm:spPr/>
    </dgm:pt>
    <dgm:pt modelId="{B9C35521-FF71-4E31-B164-135BF96116FE}" type="pres">
      <dgm:prSet presAssocID="{2B32E778-98D3-439D-AFF5-4D91DECD739D}" presName="node" presStyleLbl="node1" presStyleIdx="5" presStyleCnt="35" custLinFactNeighborX="80" custLinFactNeighborY="1250">
        <dgm:presLayoutVars>
          <dgm:bulletEnabled val="1"/>
        </dgm:presLayoutVars>
      </dgm:prSet>
      <dgm:spPr/>
    </dgm:pt>
    <dgm:pt modelId="{A732C143-B204-4562-807D-EF213F5AA355}" type="pres">
      <dgm:prSet presAssocID="{1A647DB4-F8A1-445E-A41A-B8B93A92E445}" presName="sibTrans" presStyleCnt="0"/>
      <dgm:spPr/>
    </dgm:pt>
    <dgm:pt modelId="{B1BE9E92-2DAC-4C3F-B0C3-9FAEF9927DDF}" type="pres">
      <dgm:prSet presAssocID="{440EB84A-470C-43F2-A996-C2A4C08070DB}" presName="node" presStyleLbl="node1" presStyleIdx="6" presStyleCnt="35" custLinFactNeighborX="80" custLinFactNeighborY="1250">
        <dgm:presLayoutVars>
          <dgm:bulletEnabled val="1"/>
        </dgm:presLayoutVars>
      </dgm:prSet>
      <dgm:spPr/>
    </dgm:pt>
    <dgm:pt modelId="{0C0AA58B-BDE2-4B69-9511-22F2BC0D3731}" type="pres">
      <dgm:prSet presAssocID="{3F350F2A-6616-43A6-9EE8-8568E74B3F84}" presName="sibTrans" presStyleCnt="0"/>
      <dgm:spPr/>
    </dgm:pt>
    <dgm:pt modelId="{89C6A312-420A-49E8-AB03-AA60DE23570A}" type="pres">
      <dgm:prSet presAssocID="{8944CFE7-DE9D-4972-838E-D57349DDDDD8}" presName="node" presStyleLbl="node1" presStyleIdx="7" presStyleCnt="35" custLinFactNeighborX="80" custLinFactNeighborY="1250">
        <dgm:presLayoutVars>
          <dgm:bulletEnabled val="1"/>
        </dgm:presLayoutVars>
      </dgm:prSet>
      <dgm:spPr/>
    </dgm:pt>
    <dgm:pt modelId="{55A2E6B0-698E-427D-8854-FF545061A5CB}" type="pres">
      <dgm:prSet presAssocID="{4E6AEABB-2289-43B5-98CA-97E7734601E7}" presName="sibTrans" presStyleCnt="0"/>
      <dgm:spPr/>
    </dgm:pt>
    <dgm:pt modelId="{595AC0EA-0EB0-4DA6-94D3-3A5AF4CE11FD}" type="pres">
      <dgm:prSet presAssocID="{D36855EE-6FBD-49B7-A0A8-D2136FD08651}" presName="node" presStyleLbl="node1" presStyleIdx="8" presStyleCnt="35" custLinFactNeighborX="80" custLinFactNeighborY="1250">
        <dgm:presLayoutVars>
          <dgm:bulletEnabled val="1"/>
        </dgm:presLayoutVars>
      </dgm:prSet>
      <dgm:spPr/>
    </dgm:pt>
    <dgm:pt modelId="{788EE1CB-FDF3-432D-956A-8E6602F1595E}" type="pres">
      <dgm:prSet presAssocID="{D1D066C3-02C8-478F-B7D5-E55F34F416CB}" presName="sibTrans" presStyleCnt="0"/>
      <dgm:spPr/>
    </dgm:pt>
    <dgm:pt modelId="{3F32F8C3-8178-40FE-A712-851BEBD238F4}" type="pres">
      <dgm:prSet presAssocID="{696C6F1F-1FD8-487D-B245-91FB21646FE0}" presName="node" presStyleLbl="node1" presStyleIdx="9" presStyleCnt="35" custLinFactNeighborX="80" custLinFactNeighborY="1250">
        <dgm:presLayoutVars>
          <dgm:bulletEnabled val="1"/>
        </dgm:presLayoutVars>
      </dgm:prSet>
      <dgm:spPr/>
    </dgm:pt>
    <dgm:pt modelId="{F1FFF866-036C-4CC8-AC0B-15AA833AD087}" type="pres">
      <dgm:prSet presAssocID="{E116936A-D0B0-4E00-84D5-79B56A211E0B}" presName="sibTrans" presStyleCnt="0"/>
      <dgm:spPr/>
    </dgm:pt>
    <dgm:pt modelId="{4354C42E-44D5-4290-BE52-D0FE38F38F12}" type="pres">
      <dgm:prSet presAssocID="{0B39CDB9-D6C7-40E4-BF03-F8D080E1EF75}" presName="node" presStyleLbl="node1" presStyleIdx="10" presStyleCnt="35" custLinFactNeighborX="80" custLinFactNeighborY="1250">
        <dgm:presLayoutVars>
          <dgm:bulletEnabled val="1"/>
        </dgm:presLayoutVars>
      </dgm:prSet>
      <dgm:spPr/>
    </dgm:pt>
    <dgm:pt modelId="{CFA88DD8-7C8D-4104-9A82-18FFDED00483}" type="pres">
      <dgm:prSet presAssocID="{348E0327-B950-424B-9815-9CED806F6ADF}" presName="sibTrans" presStyleCnt="0"/>
      <dgm:spPr/>
    </dgm:pt>
    <dgm:pt modelId="{27FBBD16-6BD1-4F3D-A3C9-CCB48E5B7C5F}" type="pres">
      <dgm:prSet presAssocID="{DADC2D96-9CE9-4B07-82A9-6686AEC36964}" presName="node" presStyleLbl="node1" presStyleIdx="11" presStyleCnt="35" custLinFactNeighborX="80" custLinFactNeighborY="1250">
        <dgm:presLayoutVars>
          <dgm:bulletEnabled val="1"/>
        </dgm:presLayoutVars>
      </dgm:prSet>
      <dgm:spPr/>
    </dgm:pt>
    <dgm:pt modelId="{09E9256E-BCE2-4BF2-8ED3-998FED5DC0F9}" type="pres">
      <dgm:prSet presAssocID="{9622A077-6D3F-4065-A046-1F6636B813F0}" presName="sibTrans" presStyleCnt="0"/>
      <dgm:spPr/>
    </dgm:pt>
    <dgm:pt modelId="{EE2E79C5-93AA-4BEE-AD16-758194E6B447}" type="pres">
      <dgm:prSet presAssocID="{A2D6933D-13D2-4D93-9CB2-56F6FC95C76C}" presName="node" presStyleLbl="node1" presStyleIdx="12" presStyleCnt="35" custLinFactNeighborX="80" custLinFactNeighborY="1250">
        <dgm:presLayoutVars>
          <dgm:bulletEnabled val="1"/>
        </dgm:presLayoutVars>
      </dgm:prSet>
      <dgm:spPr/>
    </dgm:pt>
    <dgm:pt modelId="{01C8D5F8-7427-4043-BC84-F549207B46EF}" type="pres">
      <dgm:prSet presAssocID="{ED1CB362-7541-437E-8912-6DAA86AF9309}" presName="sibTrans" presStyleCnt="0"/>
      <dgm:spPr/>
    </dgm:pt>
    <dgm:pt modelId="{24C4D6FB-9FEC-46B5-BC82-5F12893EDBF9}" type="pres">
      <dgm:prSet presAssocID="{2394417E-B764-46CC-AF7B-2056FE1A07BB}" presName="node" presStyleLbl="node1" presStyleIdx="13" presStyleCnt="35" custLinFactNeighborX="80" custLinFactNeighborY="1250">
        <dgm:presLayoutVars>
          <dgm:bulletEnabled val="1"/>
        </dgm:presLayoutVars>
      </dgm:prSet>
      <dgm:spPr/>
    </dgm:pt>
    <dgm:pt modelId="{E9440FEE-ABE6-4998-865E-540B9AB1775C}" type="pres">
      <dgm:prSet presAssocID="{68A20078-201F-493B-823E-34CD6C06F86C}" presName="sibTrans" presStyleCnt="0"/>
      <dgm:spPr/>
    </dgm:pt>
    <dgm:pt modelId="{AC296879-2BFA-4D32-8590-9C8F96147A1B}" type="pres">
      <dgm:prSet presAssocID="{4CC15CE7-CEBF-42B9-9E07-279124C4FAA0}" presName="node" presStyleLbl="node1" presStyleIdx="14" presStyleCnt="35" custLinFactNeighborX="1" custLinFactNeighborY="625">
        <dgm:presLayoutVars>
          <dgm:bulletEnabled val="1"/>
        </dgm:presLayoutVars>
      </dgm:prSet>
      <dgm:spPr/>
    </dgm:pt>
    <dgm:pt modelId="{349D1D01-F265-4F45-90D6-EF94CFAC733F}" type="pres">
      <dgm:prSet presAssocID="{010A54BD-A849-4D0C-B2DC-C3F70B1C1142}" presName="sibTrans" presStyleCnt="0"/>
      <dgm:spPr/>
    </dgm:pt>
    <dgm:pt modelId="{A832BF6A-CE7A-44E1-B022-BE2288A90DF2}" type="pres">
      <dgm:prSet presAssocID="{7B58D302-46D1-4FFD-AEFD-0CB75F23A931}" presName="node" presStyleLbl="node1" presStyleIdx="15" presStyleCnt="35">
        <dgm:presLayoutVars>
          <dgm:bulletEnabled val="1"/>
        </dgm:presLayoutVars>
      </dgm:prSet>
      <dgm:spPr/>
    </dgm:pt>
    <dgm:pt modelId="{615C1D8E-5BA8-4E8C-B5A3-E424F06C878F}" type="pres">
      <dgm:prSet presAssocID="{A1383F13-F07D-414B-902B-0C6B857BB847}" presName="sibTrans" presStyleCnt="0"/>
      <dgm:spPr/>
    </dgm:pt>
    <dgm:pt modelId="{7B24A558-DABB-4AA8-9B99-F3E1F8511825}" type="pres">
      <dgm:prSet presAssocID="{1DBA84BD-B1B8-44EB-83FD-18009AB45F14}" presName="node" presStyleLbl="node1" presStyleIdx="16" presStyleCnt="35">
        <dgm:presLayoutVars>
          <dgm:bulletEnabled val="1"/>
        </dgm:presLayoutVars>
      </dgm:prSet>
      <dgm:spPr/>
    </dgm:pt>
    <dgm:pt modelId="{B746403D-F2EB-4EC6-BBE1-F68EA72DE365}" type="pres">
      <dgm:prSet presAssocID="{FBEDFB21-A3C9-4811-8718-8D3AEE323A01}" presName="sibTrans" presStyleCnt="0"/>
      <dgm:spPr/>
    </dgm:pt>
    <dgm:pt modelId="{5D122EA8-6D21-4728-8C74-3C175E941D81}" type="pres">
      <dgm:prSet presAssocID="{54DBE9DD-BC3C-442F-A669-4E32B3BB6870}" presName="node" presStyleLbl="node1" presStyleIdx="17" presStyleCnt="35">
        <dgm:presLayoutVars>
          <dgm:bulletEnabled val="1"/>
        </dgm:presLayoutVars>
      </dgm:prSet>
      <dgm:spPr/>
    </dgm:pt>
    <dgm:pt modelId="{8C049767-76EE-4A7B-9457-D12535742B0D}" type="pres">
      <dgm:prSet presAssocID="{47242667-5B80-4B68-8DAB-32A03E83594F}" presName="sibTrans" presStyleCnt="0"/>
      <dgm:spPr/>
    </dgm:pt>
    <dgm:pt modelId="{59D49BA5-F103-4F9F-85D8-8964A436BC20}" type="pres">
      <dgm:prSet presAssocID="{8EEC48F9-9329-49DA-8974-B158FF5EE7D5}" presName="node" presStyleLbl="node1" presStyleIdx="18" presStyleCnt="35">
        <dgm:presLayoutVars>
          <dgm:bulletEnabled val="1"/>
        </dgm:presLayoutVars>
      </dgm:prSet>
      <dgm:spPr/>
    </dgm:pt>
    <dgm:pt modelId="{49992A93-A032-48AA-9FD4-2B78014FB414}" type="pres">
      <dgm:prSet presAssocID="{4026A48C-14AA-48B0-A8D9-BABAE7D42789}" presName="sibTrans" presStyleCnt="0"/>
      <dgm:spPr/>
    </dgm:pt>
    <dgm:pt modelId="{0D708FB5-2B2D-4C1C-A2FF-E3C818A0561B}" type="pres">
      <dgm:prSet presAssocID="{1AE18674-BF61-4C8A-A60A-4B4B875F158C}" presName="node" presStyleLbl="node1" presStyleIdx="19" presStyleCnt="35">
        <dgm:presLayoutVars>
          <dgm:bulletEnabled val="1"/>
        </dgm:presLayoutVars>
      </dgm:prSet>
      <dgm:spPr/>
    </dgm:pt>
    <dgm:pt modelId="{CB7258FF-1FDB-4AC8-91A3-383DCEDF0240}" type="pres">
      <dgm:prSet presAssocID="{D7A0EC61-5652-4AF6-A0D7-8ACB5375CCC1}" presName="sibTrans" presStyleCnt="0"/>
      <dgm:spPr/>
    </dgm:pt>
    <dgm:pt modelId="{E6296EC3-B608-456A-9DB1-AD1A24AFCB8E}" type="pres">
      <dgm:prSet presAssocID="{4F0A7775-A10E-4EE6-B618-47EC60961BE0}" presName="node" presStyleLbl="node1" presStyleIdx="20" presStyleCnt="35">
        <dgm:presLayoutVars>
          <dgm:bulletEnabled val="1"/>
        </dgm:presLayoutVars>
      </dgm:prSet>
      <dgm:spPr/>
    </dgm:pt>
    <dgm:pt modelId="{7A75E289-676B-456F-9BBE-ACEDF0A2A910}" type="pres">
      <dgm:prSet presAssocID="{43D184FA-3760-4D55-A88D-EEB1AB8F1EA5}" presName="sibTrans" presStyleCnt="0"/>
      <dgm:spPr/>
    </dgm:pt>
    <dgm:pt modelId="{26D1E480-C04A-4EC5-8A27-96F139D3E07E}" type="pres">
      <dgm:prSet presAssocID="{066CD2B0-A084-4F8D-BC8C-8E898E489202}" presName="node" presStyleLbl="node1" presStyleIdx="21" presStyleCnt="35">
        <dgm:presLayoutVars>
          <dgm:bulletEnabled val="1"/>
        </dgm:presLayoutVars>
      </dgm:prSet>
      <dgm:spPr/>
    </dgm:pt>
    <dgm:pt modelId="{63E0277D-5AF2-43B6-9F88-D2BFD4AE4103}" type="pres">
      <dgm:prSet presAssocID="{523D3AA8-E970-4197-9FF7-E7491A707BD8}" presName="sibTrans" presStyleCnt="0"/>
      <dgm:spPr/>
    </dgm:pt>
    <dgm:pt modelId="{78CBDAC7-5AEB-42C3-BB24-3C4DED969CA0}" type="pres">
      <dgm:prSet presAssocID="{9B5623C6-A675-496D-A195-CCFB607F0181}" presName="node" presStyleLbl="node1" presStyleIdx="22" presStyleCnt="35">
        <dgm:presLayoutVars>
          <dgm:bulletEnabled val="1"/>
        </dgm:presLayoutVars>
      </dgm:prSet>
      <dgm:spPr/>
    </dgm:pt>
    <dgm:pt modelId="{6F1E374B-471C-4D04-92A9-AA5C7BCCBE5F}" type="pres">
      <dgm:prSet presAssocID="{6A040BB2-AECF-42D5-9049-2FBC1407C4AA}" presName="sibTrans" presStyleCnt="0"/>
      <dgm:spPr/>
    </dgm:pt>
    <dgm:pt modelId="{2D72A6B7-3663-49C4-ACAC-4CA64738FA74}" type="pres">
      <dgm:prSet presAssocID="{752E2821-9EBA-4359-AEB8-54C8372D3F09}" presName="node" presStyleLbl="node1" presStyleIdx="23" presStyleCnt="35">
        <dgm:presLayoutVars>
          <dgm:bulletEnabled val="1"/>
        </dgm:presLayoutVars>
      </dgm:prSet>
      <dgm:spPr/>
    </dgm:pt>
    <dgm:pt modelId="{601E882B-CD63-482E-8AF1-AD3BCB683AE0}" type="pres">
      <dgm:prSet presAssocID="{2E8A7430-8B69-4D76-8D6F-EDF1B1BBBB9E}" presName="sibTrans" presStyleCnt="0"/>
      <dgm:spPr/>
    </dgm:pt>
    <dgm:pt modelId="{F4288BD8-B943-49C7-8D69-AE24708F43F0}" type="pres">
      <dgm:prSet presAssocID="{EC214E2D-35D2-4995-8015-4D89BB665F77}" presName="node" presStyleLbl="node1" presStyleIdx="24" presStyleCnt="35">
        <dgm:presLayoutVars>
          <dgm:bulletEnabled val="1"/>
        </dgm:presLayoutVars>
      </dgm:prSet>
      <dgm:spPr/>
    </dgm:pt>
    <dgm:pt modelId="{CCD844C5-F195-4261-A6A3-B9C998525F9D}" type="pres">
      <dgm:prSet presAssocID="{E2841AAE-B295-4A21-B1A1-D527FFEB5A78}" presName="sibTrans" presStyleCnt="0"/>
      <dgm:spPr/>
    </dgm:pt>
    <dgm:pt modelId="{87D5B5B8-1584-41EA-ABB0-D23B66BFD7B6}" type="pres">
      <dgm:prSet presAssocID="{1802F05B-2A73-46B8-B0FB-0A85FF290D9B}" presName="node" presStyleLbl="node1" presStyleIdx="25" presStyleCnt="35">
        <dgm:presLayoutVars>
          <dgm:bulletEnabled val="1"/>
        </dgm:presLayoutVars>
      </dgm:prSet>
      <dgm:spPr/>
    </dgm:pt>
    <dgm:pt modelId="{640C12E1-602C-4056-A230-15086AE9A4C8}" type="pres">
      <dgm:prSet presAssocID="{365A12F8-529D-4AB6-B2BD-2128E94AD0CB}" presName="sibTrans" presStyleCnt="0"/>
      <dgm:spPr/>
    </dgm:pt>
    <dgm:pt modelId="{19E79850-E24C-4461-A546-5803E5756A0A}" type="pres">
      <dgm:prSet presAssocID="{094BC82D-759A-4CCC-8C90-E14E0DEDCB80}" presName="node" presStyleLbl="node1" presStyleIdx="26" presStyleCnt="35">
        <dgm:presLayoutVars>
          <dgm:bulletEnabled val="1"/>
        </dgm:presLayoutVars>
      </dgm:prSet>
      <dgm:spPr/>
    </dgm:pt>
    <dgm:pt modelId="{042DEC8F-571F-4093-B1D1-ABD140A4AABC}" type="pres">
      <dgm:prSet presAssocID="{8C6FD408-A0B7-4E43-8D6B-D20C80DE0C6C}" presName="sibTrans" presStyleCnt="0"/>
      <dgm:spPr/>
    </dgm:pt>
    <dgm:pt modelId="{131FBA07-62EA-48D4-AF9B-B3C582CD19AC}" type="pres">
      <dgm:prSet presAssocID="{3BF5E412-3822-41AB-8DEB-0A75FA11C5B5}" presName="node" presStyleLbl="node1" presStyleIdx="27" presStyleCnt="35">
        <dgm:presLayoutVars>
          <dgm:bulletEnabled val="1"/>
        </dgm:presLayoutVars>
      </dgm:prSet>
      <dgm:spPr/>
    </dgm:pt>
    <dgm:pt modelId="{0D221068-03A0-435C-A444-9E03C7B22BAC}" type="pres">
      <dgm:prSet presAssocID="{E0D10599-1C88-486C-A0BC-F3F25963A50E}" presName="sibTrans" presStyleCnt="0"/>
      <dgm:spPr/>
    </dgm:pt>
    <dgm:pt modelId="{5A5F6A6A-41A1-413A-B607-895E796FCADF}" type="pres">
      <dgm:prSet presAssocID="{8ED42493-205E-4B6E-B358-ED5D4CA49A52}" presName="node" presStyleLbl="node1" presStyleIdx="28" presStyleCnt="35">
        <dgm:presLayoutVars>
          <dgm:bulletEnabled val="1"/>
        </dgm:presLayoutVars>
      </dgm:prSet>
      <dgm:spPr/>
    </dgm:pt>
    <dgm:pt modelId="{AB65F53F-CC57-40DF-891E-8DAFC3ED504C}" type="pres">
      <dgm:prSet presAssocID="{C274AF0E-1C2D-49E9-BCB9-CD3DF7FDB164}" presName="sibTrans" presStyleCnt="0"/>
      <dgm:spPr/>
    </dgm:pt>
    <dgm:pt modelId="{7C14EDEC-E3FE-4516-82DC-5CC1125CB331}" type="pres">
      <dgm:prSet presAssocID="{3AAB4CDE-4B2A-4837-8330-7BD0ADC87B25}" presName="node" presStyleLbl="node1" presStyleIdx="29" presStyleCnt="35">
        <dgm:presLayoutVars>
          <dgm:bulletEnabled val="1"/>
        </dgm:presLayoutVars>
      </dgm:prSet>
      <dgm:spPr/>
    </dgm:pt>
    <dgm:pt modelId="{124FBBFF-8070-4818-ADF6-B807540E56D4}" type="pres">
      <dgm:prSet presAssocID="{8C235752-C225-486B-B955-F3441929BB7E}" presName="sibTrans" presStyleCnt="0"/>
      <dgm:spPr/>
    </dgm:pt>
    <dgm:pt modelId="{02D932D3-4672-40BC-B1FC-7B471C0D4D31}" type="pres">
      <dgm:prSet presAssocID="{6CAFF591-CD16-4861-A671-D6F5CBEA6E79}" presName="node" presStyleLbl="node1" presStyleIdx="30" presStyleCnt="35">
        <dgm:presLayoutVars>
          <dgm:bulletEnabled val="1"/>
        </dgm:presLayoutVars>
      </dgm:prSet>
      <dgm:spPr/>
    </dgm:pt>
    <dgm:pt modelId="{F96C7F17-596E-49C2-8E8C-CC1E9158B8E7}" type="pres">
      <dgm:prSet presAssocID="{C54E0848-8667-49FB-97A4-7ECE9651AB77}" presName="sibTrans" presStyleCnt="0"/>
      <dgm:spPr/>
    </dgm:pt>
    <dgm:pt modelId="{1491A971-B0AF-49BA-9062-78181EC388CD}" type="pres">
      <dgm:prSet presAssocID="{186911F0-D420-4E3C-ADAD-B47481A9D37A}" presName="node" presStyleLbl="node1" presStyleIdx="31" presStyleCnt="35">
        <dgm:presLayoutVars>
          <dgm:bulletEnabled val="1"/>
        </dgm:presLayoutVars>
      </dgm:prSet>
      <dgm:spPr/>
    </dgm:pt>
    <dgm:pt modelId="{184D0905-4CC9-41CC-B021-5E383FDCAC1F}" type="pres">
      <dgm:prSet presAssocID="{FE7511C5-C094-47AC-A30C-0C8982F1ECBA}" presName="sibTrans" presStyleCnt="0"/>
      <dgm:spPr/>
    </dgm:pt>
    <dgm:pt modelId="{5B3567F9-6BA8-4E72-B04D-6347E2932AF3}" type="pres">
      <dgm:prSet presAssocID="{CE62EEB7-E1BB-4BC9-B620-F3B63162C981}" presName="node" presStyleLbl="node1" presStyleIdx="32" presStyleCnt="35">
        <dgm:presLayoutVars>
          <dgm:bulletEnabled val="1"/>
        </dgm:presLayoutVars>
      </dgm:prSet>
      <dgm:spPr/>
    </dgm:pt>
    <dgm:pt modelId="{0788438E-61F0-4114-A07A-E044C6373BEB}" type="pres">
      <dgm:prSet presAssocID="{B91AE2F3-5BFC-4CA0-BE77-0F458C6D382F}" presName="sibTrans" presStyleCnt="0"/>
      <dgm:spPr/>
    </dgm:pt>
    <dgm:pt modelId="{AB036101-1DC5-40DC-AF1F-D05CF4B6F686}" type="pres">
      <dgm:prSet presAssocID="{11AF77E5-75D5-4068-81E6-1780D3BDA8C0}" presName="node" presStyleLbl="node1" presStyleIdx="33" presStyleCnt="35">
        <dgm:presLayoutVars>
          <dgm:bulletEnabled val="1"/>
        </dgm:presLayoutVars>
      </dgm:prSet>
      <dgm:spPr/>
    </dgm:pt>
    <dgm:pt modelId="{87990874-8C70-42EF-A599-47D620E3DEE5}" type="pres">
      <dgm:prSet presAssocID="{A897505B-B24B-4FF3-ADC4-C32384978A94}" presName="sibTrans" presStyleCnt="0"/>
      <dgm:spPr/>
    </dgm:pt>
    <dgm:pt modelId="{767FE2B5-ABF0-4864-870F-9398587AB565}" type="pres">
      <dgm:prSet presAssocID="{09E5CFE7-A14A-4506-9C10-EF9B5339F472}" presName="node" presStyleLbl="node1" presStyleIdx="34" presStyleCnt="35">
        <dgm:presLayoutVars>
          <dgm:bulletEnabled val="1"/>
        </dgm:presLayoutVars>
      </dgm:prSet>
      <dgm:spPr/>
    </dgm:pt>
  </dgm:ptLst>
  <dgm:cxnLst>
    <dgm:cxn modelId="{093DF901-8FD6-44E3-ADE3-689636267296}" srcId="{B17AA497-F021-48A0-B4EF-2D4FFF00FE9D}" destId="{4F0A7775-A10E-4EE6-B618-47EC60961BE0}" srcOrd="20" destOrd="0" parTransId="{A10AA095-DE3F-4E46-954F-2A01BF1A1EFF}" sibTransId="{43D184FA-3760-4D55-A88D-EEB1AB8F1EA5}"/>
    <dgm:cxn modelId="{13281805-503A-401B-B466-EBEA10E9BC14}" srcId="{B17AA497-F021-48A0-B4EF-2D4FFF00FE9D}" destId="{2394417E-B764-46CC-AF7B-2056FE1A07BB}" srcOrd="13" destOrd="0" parTransId="{EFEF013C-0C3E-4A31-A05E-1383A12925F7}" sibTransId="{68A20078-201F-493B-823E-34CD6C06F86C}"/>
    <dgm:cxn modelId="{21AF1413-F021-4404-AE40-073237B0C6DA}" type="presOf" srcId="{18D8B210-0A02-4E6A-B6FA-618EF8C531A1}" destId="{AAAF855B-702F-4566-894A-7D523F46A8B9}" srcOrd="0" destOrd="0" presId="urn:microsoft.com/office/officeart/2005/8/layout/default"/>
    <dgm:cxn modelId="{BD53A613-7231-433C-B2D5-30BA0170DE7A}" srcId="{B17AA497-F021-48A0-B4EF-2D4FFF00FE9D}" destId="{A2D6933D-13D2-4D93-9CB2-56F6FC95C76C}" srcOrd="12" destOrd="0" parTransId="{ADE48A9E-6E80-46D1-ACBF-C44E14193D3C}" sibTransId="{ED1CB362-7541-437E-8912-6DAA86AF9309}"/>
    <dgm:cxn modelId="{52F3821B-3BA0-4CF8-B2C1-9BBA5A38622E}" srcId="{B17AA497-F021-48A0-B4EF-2D4FFF00FE9D}" destId="{D36855EE-6FBD-49B7-A0A8-D2136FD08651}" srcOrd="8" destOrd="0" parTransId="{6B20890F-95C8-41DA-A176-91B3D783FB3E}" sibTransId="{D1D066C3-02C8-478F-B7D5-E55F34F416CB}"/>
    <dgm:cxn modelId="{3D58FD1B-529D-434F-9865-63461DDD9844}" type="presOf" srcId="{1AE18674-BF61-4C8A-A60A-4B4B875F158C}" destId="{0D708FB5-2B2D-4C1C-A2FF-E3C818A0561B}" srcOrd="0" destOrd="0" presId="urn:microsoft.com/office/officeart/2005/8/layout/default"/>
    <dgm:cxn modelId="{67649E1C-60F1-4C4A-8A57-B24CB7AC9A66}" type="presOf" srcId="{8EEC48F9-9329-49DA-8974-B158FF5EE7D5}" destId="{59D49BA5-F103-4F9F-85D8-8964A436BC20}" srcOrd="0" destOrd="0" presId="urn:microsoft.com/office/officeart/2005/8/layout/default"/>
    <dgm:cxn modelId="{166F0421-B667-46AB-B285-C01419BC5661}" type="presOf" srcId="{54DBE9DD-BC3C-442F-A669-4E32B3BB6870}" destId="{5D122EA8-6D21-4728-8C74-3C175E941D81}" srcOrd="0" destOrd="0" presId="urn:microsoft.com/office/officeart/2005/8/layout/default"/>
    <dgm:cxn modelId="{CBC6B221-643E-4E77-BF54-832E551627A7}" type="presOf" srcId="{7B58D302-46D1-4FFD-AEFD-0CB75F23A931}" destId="{A832BF6A-CE7A-44E1-B022-BE2288A90DF2}" srcOrd="0" destOrd="0" presId="urn:microsoft.com/office/officeart/2005/8/layout/default"/>
    <dgm:cxn modelId="{681CDA21-288E-485D-84DA-154FB57B3938}" srcId="{B17AA497-F021-48A0-B4EF-2D4FFF00FE9D}" destId="{3AAB4CDE-4B2A-4837-8330-7BD0ADC87B25}" srcOrd="29" destOrd="0" parTransId="{CCA5A33E-85ED-4891-9184-50742FE0CB91}" sibTransId="{8C235752-C225-486B-B955-F3441929BB7E}"/>
    <dgm:cxn modelId="{C6AD9624-516B-45CD-B18F-BBD3FB0420E1}" srcId="{B17AA497-F021-48A0-B4EF-2D4FFF00FE9D}" destId="{54DBE9DD-BC3C-442F-A669-4E32B3BB6870}" srcOrd="17" destOrd="0" parTransId="{C919636A-2107-40D4-AA85-D5E6969BF662}" sibTransId="{47242667-5B80-4B68-8DAB-32A03E83594F}"/>
    <dgm:cxn modelId="{72A42A25-296D-4141-A8A2-38200434CE01}" type="presOf" srcId="{440EB84A-470C-43F2-A996-C2A4C08070DB}" destId="{B1BE9E92-2DAC-4C3F-B0C3-9FAEF9927DDF}" srcOrd="0" destOrd="0" presId="urn:microsoft.com/office/officeart/2005/8/layout/default"/>
    <dgm:cxn modelId="{9BD73726-E346-4EE7-A1B8-5B4246AEB69D}" type="presOf" srcId="{9B5623C6-A675-496D-A195-CCFB607F0181}" destId="{78CBDAC7-5AEB-42C3-BB24-3C4DED969CA0}" srcOrd="0" destOrd="0" presId="urn:microsoft.com/office/officeart/2005/8/layout/default"/>
    <dgm:cxn modelId="{43E32A28-FBE1-4C21-93E1-A43C6FD50237}" type="presOf" srcId="{2394417E-B764-46CC-AF7B-2056FE1A07BB}" destId="{24C4D6FB-9FEC-46B5-BC82-5F12893EDBF9}" srcOrd="0" destOrd="0" presId="urn:microsoft.com/office/officeart/2005/8/layout/default"/>
    <dgm:cxn modelId="{29E91D31-3F55-4588-B54B-9370F35DCA3B}" type="presOf" srcId="{8944CFE7-DE9D-4972-838E-D57349DDDDD8}" destId="{89C6A312-420A-49E8-AB03-AA60DE23570A}" srcOrd="0" destOrd="0" presId="urn:microsoft.com/office/officeart/2005/8/layout/default"/>
    <dgm:cxn modelId="{914BA033-4AB3-4D74-9DB7-42D60B588BFE}" srcId="{B17AA497-F021-48A0-B4EF-2D4FFF00FE9D}" destId="{752E2821-9EBA-4359-AEB8-54C8372D3F09}" srcOrd="23" destOrd="0" parTransId="{83815C6C-2A3E-48DF-96A3-83C976BDBA74}" sibTransId="{2E8A7430-8B69-4D76-8D6F-EDF1B1BBBB9E}"/>
    <dgm:cxn modelId="{B8993A35-B9C0-4F7A-887A-3C44CE0ACC84}" type="presOf" srcId="{D65CEBA4-B4A1-4AFC-964B-7077BA2ACA78}" destId="{2C84D9D9-4777-4F69-B5A0-F5DCFC580248}" srcOrd="0" destOrd="0" presId="urn:microsoft.com/office/officeart/2005/8/layout/default"/>
    <dgm:cxn modelId="{B27E4E3B-C116-4A48-867C-712CB6329180}" type="presOf" srcId="{CE62EEB7-E1BB-4BC9-B620-F3B63162C981}" destId="{5B3567F9-6BA8-4E72-B04D-6347E2932AF3}" srcOrd="0" destOrd="0" presId="urn:microsoft.com/office/officeart/2005/8/layout/default"/>
    <dgm:cxn modelId="{955B133C-A498-4078-BA56-0286E54A82B5}" type="presOf" srcId="{11AF77E5-75D5-4068-81E6-1780D3BDA8C0}" destId="{AB036101-1DC5-40DC-AF1F-D05CF4B6F686}" srcOrd="0" destOrd="0" presId="urn:microsoft.com/office/officeart/2005/8/layout/default"/>
    <dgm:cxn modelId="{AD33533C-5010-4ED7-89A1-A7B4D671BB83}" type="presOf" srcId="{A2D6933D-13D2-4D93-9CB2-56F6FC95C76C}" destId="{EE2E79C5-93AA-4BEE-AD16-758194E6B447}" srcOrd="0" destOrd="0" presId="urn:microsoft.com/office/officeart/2005/8/layout/default"/>
    <dgm:cxn modelId="{6DF9E15C-8CED-437F-9146-484FF0EDB1E8}" srcId="{B17AA497-F021-48A0-B4EF-2D4FFF00FE9D}" destId="{3BF5E412-3822-41AB-8DEB-0A75FA11C5B5}" srcOrd="27" destOrd="0" parTransId="{0B2C9100-69B3-4BB6-8A34-AF2368E713D9}" sibTransId="{E0D10599-1C88-486C-A0BC-F3F25963A50E}"/>
    <dgm:cxn modelId="{E6CEFC5C-E706-4713-8726-50C9BB0ED15F}" srcId="{B17AA497-F021-48A0-B4EF-2D4FFF00FE9D}" destId="{2B32E778-98D3-439D-AFF5-4D91DECD739D}" srcOrd="5" destOrd="0" parTransId="{4E835196-D4EE-40CE-851D-8B1FC072CF62}" sibTransId="{1A647DB4-F8A1-445E-A41A-B8B93A92E445}"/>
    <dgm:cxn modelId="{83775061-76AA-419E-A0F0-ECF6ACEEE138}" srcId="{B17AA497-F021-48A0-B4EF-2D4FFF00FE9D}" destId="{8EEC48F9-9329-49DA-8974-B158FF5EE7D5}" srcOrd="18" destOrd="0" parTransId="{89727289-7E01-46C0-A762-F7299B57FEA4}" sibTransId="{4026A48C-14AA-48B0-A8D9-BABAE7D42789}"/>
    <dgm:cxn modelId="{A01B5A45-CC1C-49BC-AD60-A526ECC2E2D7}" type="presOf" srcId="{094BC82D-759A-4CCC-8C90-E14E0DEDCB80}" destId="{19E79850-E24C-4461-A546-5803E5756A0A}" srcOrd="0" destOrd="0" presId="urn:microsoft.com/office/officeart/2005/8/layout/default"/>
    <dgm:cxn modelId="{99EF6047-7BED-4AB8-A848-44D201FE4391}" srcId="{B17AA497-F021-48A0-B4EF-2D4FFF00FE9D}" destId="{11AF77E5-75D5-4068-81E6-1780D3BDA8C0}" srcOrd="33" destOrd="0" parTransId="{589A51D5-233A-47AF-9E03-C7D4C44FD12A}" sibTransId="{A897505B-B24B-4FF3-ADC4-C32384978A94}"/>
    <dgm:cxn modelId="{00D64747-3546-423A-8693-D7A77E138316}" srcId="{B17AA497-F021-48A0-B4EF-2D4FFF00FE9D}" destId="{5FA56C6D-5180-4B63-B776-914838910D9E}" srcOrd="3" destOrd="0" parTransId="{85B223B5-A031-4137-A076-6E398A4A0242}" sibTransId="{3BB05193-EB16-4438-9C70-AFC08F7AA95C}"/>
    <dgm:cxn modelId="{0C0A4C48-3D8A-440C-8C1F-ADD970D46E20}" srcId="{B17AA497-F021-48A0-B4EF-2D4FFF00FE9D}" destId="{CE62EEB7-E1BB-4BC9-B620-F3B63162C981}" srcOrd="32" destOrd="0" parTransId="{0B671856-8441-42DA-8947-DDB1382AECB7}" sibTransId="{B91AE2F3-5BFC-4CA0-BE77-0F458C6D382F}"/>
    <dgm:cxn modelId="{31054D4F-3B54-4A5C-8C0D-74A10E8B751D}" type="presOf" srcId="{752E2821-9EBA-4359-AEB8-54C8372D3F09}" destId="{2D72A6B7-3663-49C4-ACAC-4CA64738FA74}" srcOrd="0" destOrd="0" presId="urn:microsoft.com/office/officeart/2005/8/layout/default"/>
    <dgm:cxn modelId="{1E356B50-DB9B-4BE1-AF11-EABB02E9E123}" type="presOf" srcId="{5FA56C6D-5180-4B63-B776-914838910D9E}" destId="{92E44DAB-DFAF-4C1A-83C0-BACF64552BF0}" srcOrd="0" destOrd="0" presId="urn:microsoft.com/office/officeart/2005/8/layout/default"/>
    <dgm:cxn modelId="{75616B50-952B-4F05-9E8B-5995D6F5A423}" srcId="{B17AA497-F021-48A0-B4EF-2D4FFF00FE9D}" destId="{DADC2D96-9CE9-4B07-82A9-6686AEC36964}" srcOrd="11" destOrd="0" parTransId="{40C81036-892E-4B32-91A2-B881FD11C847}" sibTransId="{9622A077-6D3F-4065-A046-1F6636B813F0}"/>
    <dgm:cxn modelId="{C8916C56-99D1-413F-8098-B5E8656584F2}" srcId="{B17AA497-F021-48A0-B4EF-2D4FFF00FE9D}" destId="{1AE18674-BF61-4C8A-A60A-4B4B875F158C}" srcOrd="19" destOrd="0" parTransId="{329A4715-2053-41BF-86EA-F7CEFBF11A03}" sibTransId="{D7A0EC61-5652-4AF6-A0D7-8ACB5375CCC1}"/>
    <dgm:cxn modelId="{51833677-9418-480F-838A-A7C188E439CE}" srcId="{B17AA497-F021-48A0-B4EF-2D4FFF00FE9D}" destId="{5F197049-7915-4D43-A3A9-1D0E0D331140}" srcOrd="4" destOrd="0" parTransId="{46924033-B453-4A68-8DDA-EB7633250D08}" sibTransId="{9ED1C5D3-2A48-475F-A6E1-835B3A619669}"/>
    <dgm:cxn modelId="{71C24857-1164-4228-989F-F62564427BCD}" type="presOf" srcId="{066CD2B0-A084-4F8D-BC8C-8E898E489202}" destId="{26D1E480-C04A-4EC5-8A27-96F139D3E07E}" srcOrd="0" destOrd="0" presId="urn:microsoft.com/office/officeart/2005/8/layout/default"/>
    <dgm:cxn modelId="{1B49E459-1B1D-4AB8-BA43-4537B03681B5}" type="presOf" srcId="{5F197049-7915-4D43-A3A9-1D0E0D331140}" destId="{C86D4FE6-C787-4501-9CF1-4C52707CFF10}" srcOrd="0" destOrd="0" presId="urn:microsoft.com/office/officeart/2005/8/layout/default"/>
    <dgm:cxn modelId="{C663245A-6830-49D7-A7A7-6AB9870DFBA6}" srcId="{B17AA497-F021-48A0-B4EF-2D4FFF00FE9D}" destId="{C0843AA0-AEBA-4E2B-BD56-854C88923796}" srcOrd="2" destOrd="0" parTransId="{26D7F9BB-F4B5-4065-8727-00A5B708A2C2}" sibTransId="{53AF4C3E-D778-4612-B2EA-8D714B0B6FBB}"/>
    <dgm:cxn modelId="{2A44865A-66C8-4604-8DEF-9671E1E9BA17}" type="presOf" srcId="{3AAB4CDE-4B2A-4837-8330-7BD0ADC87B25}" destId="{7C14EDEC-E3FE-4516-82DC-5CC1125CB331}" srcOrd="0" destOrd="0" presId="urn:microsoft.com/office/officeart/2005/8/layout/default"/>
    <dgm:cxn modelId="{8C5C5E7D-0318-420F-8A2B-1E50FA412750}" type="presOf" srcId="{8ED42493-205E-4B6E-B358-ED5D4CA49A52}" destId="{5A5F6A6A-41A1-413A-B607-895E796FCADF}" srcOrd="0" destOrd="0" presId="urn:microsoft.com/office/officeart/2005/8/layout/default"/>
    <dgm:cxn modelId="{3CA7C17D-8ECF-40EE-80A0-0D0AAA7F1767}" srcId="{B17AA497-F021-48A0-B4EF-2D4FFF00FE9D}" destId="{09E5CFE7-A14A-4506-9C10-EF9B5339F472}" srcOrd="34" destOrd="0" parTransId="{3D29B8CD-4DA1-4A3C-9018-552A48AA1FA3}" sibTransId="{6DA334AE-5BD4-4C96-A992-BE9813D3066B}"/>
    <dgm:cxn modelId="{7D11CD85-4928-4265-8832-0666A0135320}" type="presOf" srcId="{3BF5E412-3822-41AB-8DEB-0A75FA11C5B5}" destId="{131FBA07-62EA-48D4-AF9B-B3C582CD19AC}" srcOrd="0" destOrd="0" presId="urn:microsoft.com/office/officeart/2005/8/layout/default"/>
    <dgm:cxn modelId="{CFE06D8C-FB30-419F-B773-AB5F35CE9532}" type="presOf" srcId="{1DBA84BD-B1B8-44EB-83FD-18009AB45F14}" destId="{7B24A558-DABB-4AA8-9B99-F3E1F8511825}" srcOrd="0" destOrd="0" presId="urn:microsoft.com/office/officeart/2005/8/layout/default"/>
    <dgm:cxn modelId="{80F7038F-7603-4E67-B1FC-1E763B4DDA7F}" type="presOf" srcId="{4CC15CE7-CEBF-42B9-9E07-279124C4FAA0}" destId="{AC296879-2BFA-4D32-8590-9C8F96147A1B}" srcOrd="0" destOrd="0" presId="urn:microsoft.com/office/officeart/2005/8/layout/default"/>
    <dgm:cxn modelId="{4CBCD59A-4807-4C85-92E4-3CC6AEF75F9D}" srcId="{B17AA497-F021-48A0-B4EF-2D4FFF00FE9D}" destId="{440EB84A-470C-43F2-A996-C2A4C08070DB}" srcOrd="6" destOrd="0" parTransId="{92E6B3FA-14A6-4ACF-AC90-B4EF7A6E3838}" sibTransId="{3F350F2A-6616-43A6-9EE8-8568E74B3F84}"/>
    <dgm:cxn modelId="{194FA69C-C70D-44D5-AFA1-DA86DA8AB114}" srcId="{B17AA497-F021-48A0-B4EF-2D4FFF00FE9D}" destId="{18D8B210-0A02-4E6A-B6FA-618EF8C531A1}" srcOrd="1" destOrd="0" parTransId="{A614BC29-1EDB-45F3-A825-96E0220EB60B}" sibTransId="{ED247943-8DBC-42CC-8AF7-4FCD0226CD8F}"/>
    <dgm:cxn modelId="{ADACAFA0-1F5A-412D-BD3B-B03E0BEFB919}" srcId="{B17AA497-F021-48A0-B4EF-2D4FFF00FE9D}" destId="{094BC82D-759A-4CCC-8C90-E14E0DEDCB80}" srcOrd="26" destOrd="0" parTransId="{6B7BB22A-7D56-4C96-962F-43C064C1BB00}" sibTransId="{8C6FD408-A0B7-4E43-8D6B-D20C80DE0C6C}"/>
    <dgm:cxn modelId="{FECAF8A3-C3F2-4E11-992A-DE06EE9A49C5}" srcId="{B17AA497-F021-48A0-B4EF-2D4FFF00FE9D}" destId="{8944CFE7-DE9D-4972-838E-D57349DDDDD8}" srcOrd="7" destOrd="0" parTransId="{7241127D-5CE1-426A-B358-A85A508EFCC8}" sibTransId="{4E6AEABB-2289-43B5-98CA-97E7734601E7}"/>
    <dgm:cxn modelId="{E27764A4-4006-4651-A21A-45BB43E32AF4}" srcId="{B17AA497-F021-48A0-B4EF-2D4FFF00FE9D}" destId="{6CAFF591-CD16-4861-A671-D6F5CBEA6E79}" srcOrd="30" destOrd="0" parTransId="{07EB8AB1-B906-493B-9F50-693FFE1262DB}" sibTransId="{C54E0848-8667-49FB-97A4-7ECE9651AB77}"/>
    <dgm:cxn modelId="{3367CCA5-4FFF-44F2-8082-3DE90605BEB3}" type="presOf" srcId="{186911F0-D420-4E3C-ADAD-B47481A9D37A}" destId="{1491A971-B0AF-49BA-9062-78181EC388CD}" srcOrd="0" destOrd="0" presId="urn:microsoft.com/office/officeart/2005/8/layout/default"/>
    <dgm:cxn modelId="{388B55AA-6A8C-4A89-9619-378669AE5114}" srcId="{B17AA497-F021-48A0-B4EF-2D4FFF00FE9D}" destId="{4CC15CE7-CEBF-42B9-9E07-279124C4FAA0}" srcOrd="14" destOrd="0" parTransId="{E2A52A91-9BB2-4920-BE9C-988FCF0AC75C}" sibTransId="{010A54BD-A849-4D0C-B2DC-C3F70B1C1142}"/>
    <dgm:cxn modelId="{D91D67AC-A2FF-460F-AB7D-9200B3299B37}" srcId="{B17AA497-F021-48A0-B4EF-2D4FFF00FE9D}" destId="{0B39CDB9-D6C7-40E4-BF03-F8D080E1EF75}" srcOrd="10" destOrd="0" parTransId="{EB637D96-B5B8-45DF-9BB4-065ECF11D0A8}" sibTransId="{348E0327-B950-424B-9815-9CED806F6ADF}"/>
    <dgm:cxn modelId="{70DCEAAF-C0C6-4BFC-A6E0-DC08BDF4E27F}" srcId="{B17AA497-F021-48A0-B4EF-2D4FFF00FE9D}" destId="{696C6F1F-1FD8-487D-B245-91FB21646FE0}" srcOrd="9" destOrd="0" parTransId="{EE42EB57-ED10-49EA-BBAC-65EADE5CA74A}" sibTransId="{E116936A-D0B0-4E00-84D5-79B56A211E0B}"/>
    <dgm:cxn modelId="{2B86C7B4-16EC-4ECE-950C-9FC39239703C}" type="presOf" srcId="{DADC2D96-9CE9-4B07-82A9-6686AEC36964}" destId="{27FBBD16-6BD1-4F3D-A3C9-CCB48E5B7C5F}" srcOrd="0" destOrd="0" presId="urn:microsoft.com/office/officeart/2005/8/layout/default"/>
    <dgm:cxn modelId="{4D4306B5-4BA6-445B-83C0-07EEB5029AF4}" type="presOf" srcId="{D36855EE-6FBD-49B7-A0A8-D2136FD08651}" destId="{595AC0EA-0EB0-4DA6-94D3-3A5AF4CE11FD}" srcOrd="0" destOrd="0" presId="urn:microsoft.com/office/officeart/2005/8/layout/default"/>
    <dgm:cxn modelId="{671F84B9-4EC8-4AB6-A167-2464403B2293}" srcId="{B17AA497-F021-48A0-B4EF-2D4FFF00FE9D}" destId="{9B5623C6-A675-496D-A195-CCFB607F0181}" srcOrd="22" destOrd="0" parTransId="{C653D55B-6845-42D5-962B-9A2D3089E767}" sibTransId="{6A040BB2-AECF-42D5-9049-2FBC1407C4AA}"/>
    <dgm:cxn modelId="{6A0055BD-BD3B-420C-B383-D509717DF231}" srcId="{B17AA497-F021-48A0-B4EF-2D4FFF00FE9D}" destId="{1DBA84BD-B1B8-44EB-83FD-18009AB45F14}" srcOrd="16" destOrd="0" parTransId="{4250BC24-D639-494C-B53A-D4EC337CD3A8}" sibTransId="{FBEDFB21-A3C9-4811-8718-8D3AEE323A01}"/>
    <dgm:cxn modelId="{616D5EBE-A10A-4DBD-95E8-121EAC738FF2}" srcId="{B17AA497-F021-48A0-B4EF-2D4FFF00FE9D}" destId="{D65CEBA4-B4A1-4AFC-964B-7077BA2ACA78}" srcOrd="0" destOrd="0" parTransId="{DC806B74-FF30-469C-AD70-97B051671BEF}" sibTransId="{79A49FC2-358D-46D1-BADD-6CE3D9F3341A}"/>
    <dgm:cxn modelId="{67A045C2-4670-464E-9D98-ADE32D6DB89B}" srcId="{B17AA497-F021-48A0-B4EF-2D4FFF00FE9D}" destId="{8ED42493-205E-4B6E-B358-ED5D4CA49A52}" srcOrd="28" destOrd="0" parTransId="{7C715FE4-4DBC-4D57-8F42-4A484811BA5D}" sibTransId="{C274AF0E-1C2D-49E9-BCB9-CD3DF7FDB164}"/>
    <dgm:cxn modelId="{FA4801C3-329C-4869-9303-E514845543A4}" srcId="{B17AA497-F021-48A0-B4EF-2D4FFF00FE9D}" destId="{1802F05B-2A73-46B8-B0FB-0A85FF290D9B}" srcOrd="25" destOrd="0" parTransId="{DCFFEEA0-86A4-4024-8ABD-4B5521362F00}" sibTransId="{365A12F8-529D-4AB6-B2BD-2128E94AD0CB}"/>
    <dgm:cxn modelId="{8017CDD4-13CA-445E-B08B-5CC6D7B367AC}" type="presOf" srcId="{696C6F1F-1FD8-487D-B245-91FB21646FE0}" destId="{3F32F8C3-8178-40FE-A712-851BEBD238F4}" srcOrd="0" destOrd="0" presId="urn:microsoft.com/office/officeart/2005/8/layout/default"/>
    <dgm:cxn modelId="{FA8C25D5-3E16-4A26-8AC7-E50C0BCB532D}" type="presOf" srcId="{B17AA497-F021-48A0-B4EF-2D4FFF00FE9D}" destId="{0234C985-B282-4362-8D09-7728202E746E}" srcOrd="0" destOrd="0" presId="urn:microsoft.com/office/officeart/2005/8/layout/default"/>
    <dgm:cxn modelId="{F39AA6D7-396E-4A4E-92E2-29DB71AE495F}" type="presOf" srcId="{09E5CFE7-A14A-4506-9C10-EF9B5339F472}" destId="{767FE2B5-ABF0-4864-870F-9398587AB565}" srcOrd="0" destOrd="0" presId="urn:microsoft.com/office/officeart/2005/8/layout/default"/>
    <dgm:cxn modelId="{31A942D9-9B91-48C2-B3B6-05D59B76E4F2}" type="presOf" srcId="{2B32E778-98D3-439D-AFF5-4D91DECD739D}" destId="{B9C35521-FF71-4E31-B164-135BF96116FE}" srcOrd="0" destOrd="0" presId="urn:microsoft.com/office/officeart/2005/8/layout/default"/>
    <dgm:cxn modelId="{7C8DB8D9-639C-4984-9029-1F0DCC36839A}" type="presOf" srcId="{0B39CDB9-D6C7-40E4-BF03-F8D080E1EF75}" destId="{4354C42E-44D5-4290-BE52-D0FE38F38F12}" srcOrd="0" destOrd="0" presId="urn:microsoft.com/office/officeart/2005/8/layout/default"/>
    <dgm:cxn modelId="{7FE513DD-E8FF-4BB0-A65D-7AD1F4295F36}" type="presOf" srcId="{4F0A7775-A10E-4EE6-B618-47EC60961BE0}" destId="{E6296EC3-B608-456A-9DB1-AD1A24AFCB8E}" srcOrd="0" destOrd="0" presId="urn:microsoft.com/office/officeart/2005/8/layout/default"/>
    <dgm:cxn modelId="{47BC5DE2-300A-43F5-AB8D-BC587297BE4F}" type="presOf" srcId="{1802F05B-2A73-46B8-B0FB-0A85FF290D9B}" destId="{87D5B5B8-1584-41EA-ABB0-D23B66BFD7B6}" srcOrd="0" destOrd="0" presId="urn:microsoft.com/office/officeart/2005/8/layout/default"/>
    <dgm:cxn modelId="{886FDDE9-6CA3-41B1-8ACD-3FDCBE0A624F}" type="presOf" srcId="{EC214E2D-35D2-4995-8015-4D89BB665F77}" destId="{F4288BD8-B943-49C7-8D69-AE24708F43F0}" srcOrd="0" destOrd="0" presId="urn:microsoft.com/office/officeart/2005/8/layout/default"/>
    <dgm:cxn modelId="{86E8FBED-E4B9-49F6-A1C4-F326BFAB5DF9}" type="presOf" srcId="{C0843AA0-AEBA-4E2B-BD56-854C88923796}" destId="{1B95B54D-6EAE-4E8A-A458-FF9392F9135D}" srcOrd="0" destOrd="0" presId="urn:microsoft.com/office/officeart/2005/8/layout/default"/>
    <dgm:cxn modelId="{9B9F7CF0-9B52-4A8C-AC56-FE8007931022}" srcId="{B17AA497-F021-48A0-B4EF-2D4FFF00FE9D}" destId="{066CD2B0-A084-4F8D-BC8C-8E898E489202}" srcOrd="21" destOrd="0" parTransId="{D41CA7E0-BCED-4186-863B-E71243DF531B}" sibTransId="{523D3AA8-E970-4197-9FF7-E7491A707BD8}"/>
    <dgm:cxn modelId="{6C856DF6-B0DF-44B7-89CF-F4F0765BD7D4}" srcId="{B17AA497-F021-48A0-B4EF-2D4FFF00FE9D}" destId="{7B58D302-46D1-4FFD-AEFD-0CB75F23A931}" srcOrd="15" destOrd="0" parTransId="{C38ECCCC-E551-48C6-9E14-4BE1FB0CB520}" sibTransId="{A1383F13-F07D-414B-902B-0C6B857BB847}"/>
    <dgm:cxn modelId="{B3A9F2F8-C7D5-4171-9B9C-CA151A5ACBA4}" srcId="{B17AA497-F021-48A0-B4EF-2D4FFF00FE9D}" destId="{EC214E2D-35D2-4995-8015-4D89BB665F77}" srcOrd="24" destOrd="0" parTransId="{A8B89B0F-D0EB-4376-BFB5-EF55C432F1E4}" sibTransId="{E2841AAE-B295-4A21-B1A1-D527FFEB5A78}"/>
    <dgm:cxn modelId="{FC5F85F9-9FA9-4B1B-B93D-6C9C42970AAF}" srcId="{B17AA497-F021-48A0-B4EF-2D4FFF00FE9D}" destId="{186911F0-D420-4E3C-ADAD-B47481A9D37A}" srcOrd="31" destOrd="0" parTransId="{E906AF7E-B30B-4BFB-9879-BC323754532B}" sibTransId="{FE7511C5-C094-47AC-A30C-0C8982F1ECBA}"/>
    <dgm:cxn modelId="{2CA7F6FF-6CA0-461C-8F41-8F626CC256EC}" type="presOf" srcId="{6CAFF591-CD16-4861-A671-D6F5CBEA6E79}" destId="{02D932D3-4672-40BC-B1FC-7B471C0D4D31}" srcOrd="0" destOrd="0" presId="urn:microsoft.com/office/officeart/2005/8/layout/default"/>
    <dgm:cxn modelId="{AB650AF6-226C-4401-8316-AE221936E65C}" type="presParOf" srcId="{0234C985-B282-4362-8D09-7728202E746E}" destId="{2C84D9D9-4777-4F69-B5A0-F5DCFC580248}" srcOrd="0" destOrd="0" presId="urn:microsoft.com/office/officeart/2005/8/layout/default"/>
    <dgm:cxn modelId="{C8B26F31-7EB0-4CFF-B4D9-966840D8F583}" type="presParOf" srcId="{0234C985-B282-4362-8D09-7728202E746E}" destId="{E35BABD6-EBA7-455C-97B1-AB3A77916A94}" srcOrd="1" destOrd="0" presId="urn:microsoft.com/office/officeart/2005/8/layout/default"/>
    <dgm:cxn modelId="{B5AD19F5-2C2D-4F32-AEAD-5368B73E44FC}" type="presParOf" srcId="{0234C985-B282-4362-8D09-7728202E746E}" destId="{AAAF855B-702F-4566-894A-7D523F46A8B9}" srcOrd="2" destOrd="0" presId="urn:microsoft.com/office/officeart/2005/8/layout/default"/>
    <dgm:cxn modelId="{7505881A-5528-443C-94F8-69370FE71C5C}" type="presParOf" srcId="{0234C985-B282-4362-8D09-7728202E746E}" destId="{3ED821F6-9223-4FC0-B907-04084FE6FC02}" srcOrd="3" destOrd="0" presId="urn:microsoft.com/office/officeart/2005/8/layout/default"/>
    <dgm:cxn modelId="{BB56FFD9-E725-492E-965C-3AE391FD6CA3}" type="presParOf" srcId="{0234C985-B282-4362-8D09-7728202E746E}" destId="{1B95B54D-6EAE-4E8A-A458-FF9392F9135D}" srcOrd="4" destOrd="0" presId="urn:microsoft.com/office/officeart/2005/8/layout/default"/>
    <dgm:cxn modelId="{F6374BCC-EE96-4535-A3A3-CA3422B162B0}" type="presParOf" srcId="{0234C985-B282-4362-8D09-7728202E746E}" destId="{677D8523-9918-4DF6-8617-FF93F92154F2}" srcOrd="5" destOrd="0" presId="urn:microsoft.com/office/officeart/2005/8/layout/default"/>
    <dgm:cxn modelId="{36E0F3DD-B78C-4AC8-B673-614CBB69D874}" type="presParOf" srcId="{0234C985-B282-4362-8D09-7728202E746E}" destId="{92E44DAB-DFAF-4C1A-83C0-BACF64552BF0}" srcOrd="6" destOrd="0" presId="urn:microsoft.com/office/officeart/2005/8/layout/default"/>
    <dgm:cxn modelId="{7F5BB1A3-64E4-44FE-A1A2-25A884C17E92}" type="presParOf" srcId="{0234C985-B282-4362-8D09-7728202E746E}" destId="{C81E4EE5-32EC-4248-9B0A-AC407D27ADDE}" srcOrd="7" destOrd="0" presId="urn:microsoft.com/office/officeart/2005/8/layout/default"/>
    <dgm:cxn modelId="{A03B2B71-C367-472D-8ED8-0F4EEFEC7FE5}" type="presParOf" srcId="{0234C985-B282-4362-8D09-7728202E746E}" destId="{C86D4FE6-C787-4501-9CF1-4C52707CFF10}" srcOrd="8" destOrd="0" presId="urn:microsoft.com/office/officeart/2005/8/layout/default"/>
    <dgm:cxn modelId="{769E49CB-AB9D-4E9A-A86F-9B598842FBAA}" type="presParOf" srcId="{0234C985-B282-4362-8D09-7728202E746E}" destId="{9F46539E-DFA3-4690-B532-2B53BD992513}" srcOrd="9" destOrd="0" presId="urn:microsoft.com/office/officeart/2005/8/layout/default"/>
    <dgm:cxn modelId="{B4657F02-7343-4013-AECC-27E9271AE3A3}" type="presParOf" srcId="{0234C985-B282-4362-8D09-7728202E746E}" destId="{B9C35521-FF71-4E31-B164-135BF96116FE}" srcOrd="10" destOrd="0" presId="urn:microsoft.com/office/officeart/2005/8/layout/default"/>
    <dgm:cxn modelId="{DD34A815-2A5A-4804-925A-51F0861E501B}" type="presParOf" srcId="{0234C985-B282-4362-8D09-7728202E746E}" destId="{A732C143-B204-4562-807D-EF213F5AA355}" srcOrd="11" destOrd="0" presId="urn:microsoft.com/office/officeart/2005/8/layout/default"/>
    <dgm:cxn modelId="{44D51342-F49F-44C1-9892-5E2AFA795568}" type="presParOf" srcId="{0234C985-B282-4362-8D09-7728202E746E}" destId="{B1BE9E92-2DAC-4C3F-B0C3-9FAEF9927DDF}" srcOrd="12" destOrd="0" presId="urn:microsoft.com/office/officeart/2005/8/layout/default"/>
    <dgm:cxn modelId="{F264EE6E-B233-4B5E-9930-1A8D7036A1D3}" type="presParOf" srcId="{0234C985-B282-4362-8D09-7728202E746E}" destId="{0C0AA58B-BDE2-4B69-9511-22F2BC0D3731}" srcOrd="13" destOrd="0" presId="urn:microsoft.com/office/officeart/2005/8/layout/default"/>
    <dgm:cxn modelId="{ACA96823-B244-48A4-9184-C6BEF6D3C47A}" type="presParOf" srcId="{0234C985-B282-4362-8D09-7728202E746E}" destId="{89C6A312-420A-49E8-AB03-AA60DE23570A}" srcOrd="14" destOrd="0" presId="urn:microsoft.com/office/officeart/2005/8/layout/default"/>
    <dgm:cxn modelId="{31EA52A3-5A47-46C1-8A6D-3768379A8AF4}" type="presParOf" srcId="{0234C985-B282-4362-8D09-7728202E746E}" destId="{55A2E6B0-698E-427D-8854-FF545061A5CB}" srcOrd="15" destOrd="0" presId="urn:microsoft.com/office/officeart/2005/8/layout/default"/>
    <dgm:cxn modelId="{6C9F5B85-46DD-410F-A479-70E6AF34C3A5}" type="presParOf" srcId="{0234C985-B282-4362-8D09-7728202E746E}" destId="{595AC0EA-0EB0-4DA6-94D3-3A5AF4CE11FD}" srcOrd="16" destOrd="0" presId="urn:microsoft.com/office/officeart/2005/8/layout/default"/>
    <dgm:cxn modelId="{7745B381-86E1-49CE-A26A-64CBB56188F2}" type="presParOf" srcId="{0234C985-B282-4362-8D09-7728202E746E}" destId="{788EE1CB-FDF3-432D-956A-8E6602F1595E}" srcOrd="17" destOrd="0" presId="urn:microsoft.com/office/officeart/2005/8/layout/default"/>
    <dgm:cxn modelId="{DA1F2C31-94A7-4CD5-BC6E-B4C5535C4F87}" type="presParOf" srcId="{0234C985-B282-4362-8D09-7728202E746E}" destId="{3F32F8C3-8178-40FE-A712-851BEBD238F4}" srcOrd="18" destOrd="0" presId="urn:microsoft.com/office/officeart/2005/8/layout/default"/>
    <dgm:cxn modelId="{BB0CA055-DE83-459E-85C4-6C5E39BCE10D}" type="presParOf" srcId="{0234C985-B282-4362-8D09-7728202E746E}" destId="{F1FFF866-036C-4CC8-AC0B-15AA833AD087}" srcOrd="19" destOrd="0" presId="urn:microsoft.com/office/officeart/2005/8/layout/default"/>
    <dgm:cxn modelId="{76BA9D9C-10D1-445F-89DB-F8EDC8EEDF9D}" type="presParOf" srcId="{0234C985-B282-4362-8D09-7728202E746E}" destId="{4354C42E-44D5-4290-BE52-D0FE38F38F12}" srcOrd="20" destOrd="0" presId="urn:microsoft.com/office/officeart/2005/8/layout/default"/>
    <dgm:cxn modelId="{CA75480A-ED9D-4FBE-9E83-CD1E6BE37185}" type="presParOf" srcId="{0234C985-B282-4362-8D09-7728202E746E}" destId="{CFA88DD8-7C8D-4104-9A82-18FFDED00483}" srcOrd="21" destOrd="0" presId="urn:microsoft.com/office/officeart/2005/8/layout/default"/>
    <dgm:cxn modelId="{DCD8346A-42AB-4683-A6D8-98E8E92FE2F3}" type="presParOf" srcId="{0234C985-B282-4362-8D09-7728202E746E}" destId="{27FBBD16-6BD1-4F3D-A3C9-CCB48E5B7C5F}" srcOrd="22" destOrd="0" presId="urn:microsoft.com/office/officeart/2005/8/layout/default"/>
    <dgm:cxn modelId="{449D9BFD-3264-4999-B501-E21ADA9EE175}" type="presParOf" srcId="{0234C985-B282-4362-8D09-7728202E746E}" destId="{09E9256E-BCE2-4BF2-8ED3-998FED5DC0F9}" srcOrd="23" destOrd="0" presId="urn:microsoft.com/office/officeart/2005/8/layout/default"/>
    <dgm:cxn modelId="{BACE7D85-E320-4F8C-B76A-A1CBFCDC5B28}" type="presParOf" srcId="{0234C985-B282-4362-8D09-7728202E746E}" destId="{EE2E79C5-93AA-4BEE-AD16-758194E6B447}" srcOrd="24" destOrd="0" presId="urn:microsoft.com/office/officeart/2005/8/layout/default"/>
    <dgm:cxn modelId="{18C9E9D8-7601-42AC-B262-72EFA53CC3E8}" type="presParOf" srcId="{0234C985-B282-4362-8D09-7728202E746E}" destId="{01C8D5F8-7427-4043-BC84-F549207B46EF}" srcOrd="25" destOrd="0" presId="urn:microsoft.com/office/officeart/2005/8/layout/default"/>
    <dgm:cxn modelId="{7D0A87F3-9ACB-4631-A374-1C628A72501A}" type="presParOf" srcId="{0234C985-B282-4362-8D09-7728202E746E}" destId="{24C4D6FB-9FEC-46B5-BC82-5F12893EDBF9}" srcOrd="26" destOrd="0" presId="urn:microsoft.com/office/officeart/2005/8/layout/default"/>
    <dgm:cxn modelId="{1A7C4540-9971-4769-A2B9-9867BEB200DE}" type="presParOf" srcId="{0234C985-B282-4362-8D09-7728202E746E}" destId="{E9440FEE-ABE6-4998-865E-540B9AB1775C}" srcOrd="27" destOrd="0" presId="urn:microsoft.com/office/officeart/2005/8/layout/default"/>
    <dgm:cxn modelId="{9B1B7C28-CE83-4E26-9A34-DF1982535964}" type="presParOf" srcId="{0234C985-B282-4362-8D09-7728202E746E}" destId="{AC296879-2BFA-4D32-8590-9C8F96147A1B}" srcOrd="28" destOrd="0" presId="urn:microsoft.com/office/officeart/2005/8/layout/default"/>
    <dgm:cxn modelId="{2B6D34E7-67DE-4E86-BB7B-23CC2F433423}" type="presParOf" srcId="{0234C985-B282-4362-8D09-7728202E746E}" destId="{349D1D01-F265-4F45-90D6-EF94CFAC733F}" srcOrd="29" destOrd="0" presId="urn:microsoft.com/office/officeart/2005/8/layout/default"/>
    <dgm:cxn modelId="{3EBF46DA-7AF3-4EB4-8F73-97F2241FDE4C}" type="presParOf" srcId="{0234C985-B282-4362-8D09-7728202E746E}" destId="{A832BF6A-CE7A-44E1-B022-BE2288A90DF2}" srcOrd="30" destOrd="0" presId="urn:microsoft.com/office/officeart/2005/8/layout/default"/>
    <dgm:cxn modelId="{6778015F-C56A-4C2D-AC56-1EC724CDB86A}" type="presParOf" srcId="{0234C985-B282-4362-8D09-7728202E746E}" destId="{615C1D8E-5BA8-4E8C-B5A3-E424F06C878F}" srcOrd="31" destOrd="0" presId="urn:microsoft.com/office/officeart/2005/8/layout/default"/>
    <dgm:cxn modelId="{F353D6A1-8B76-456F-A5A2-F871FA062CD1}" type="presParOf" srcId="{0234C985-B282-4362-8D09-7728202E746E}" destId="{7B24A558-DABB-4AA8-9B99-F3E1F8511825}" srcOrd="32" destOrd="0" presId="urn:microsoft.com/office/officeart/2005/8/layout/default"/>
    <dgm:cxn modelId="{9A121E9B-1A03-4F88-96A5-F721B5255444}" type="presParOf" srcId="{0234C985-B282-4362-8D09-7728202E746E}" destId="{B746403D-F2EB-4EC6-BBE1-F68EA72DE365}" srcOrd="33" destOrd="0" presId="urn:microsoft.com/office/officeart/2005/8/layout/default"/>
    <dgm:cxn modelId="{3841DEB3-CB71-41AA-AD07-4AD59578B91D}" type="presParOf" srcId="{0234C985-B282-4362-8D09-7728202E746E}" destId="{5D122EA8-6D21-4728-8C74-3C175E941D81}" srcOrd="34" destOrd="0" presId="urn:microsoft.com/office/officeart/2005/8/layout/default"/>
    <dgm:cxn modelId="{2D751C9B-A3F5-4701-AF1B-C3911AC7BE9A}" type="presParOf" srcId="{0234C985-B282-4362-8D09-7728202E746E}" destId="{8C049767-76EE-4A7B-9457-D12535742B0D}" srcOrd="35" destOrd="0" presId="urn:microsoft.com/office/officeart/2005/8/layout/default"/>
    <dgm:cxn modelId="{5A4CB7C8-BC64-4BD2-9E9F-94668FE99FC5}" type="presParOf" srcId="{0234C985-B282-4362-8D09-7728202E746E}" destId="{59D49BA5-F103-4F9F-85D8-8964A436BC20}" srcOrd="36" destOrd="0" presId="urn:microsoft.com/office/officeart/2005/8/layout/default"/>
    <dgm:cxn modelId="{E558C8AB-823C-4F8F-9789-9FBD4FE48F00}" type="presParOf" srcId="{0234C985-B282-4362-8D09-7728202E746E}" destId="{49992A93-A032-48AA-9FD4-2B78014FB414}" srcOrd="37" destOrd="0" presId="urn:microsoft.com/office/officeart/2005/8/layout/default"/>
    <dgm:cxn modelId="{5B4995F5-8D6D-4EB8-9DBF-AA121C13C37F}" type="presParOf" srcId="{0234C985-B282-4362-8D09-7728202E746E}" destId="{0D708FB5-2B2D-4C1C-A2FF-E3C818A0561B}" srcOrd="38" destOrd="0" presId="urn:microsoft.com/office/officeart/2005/8/layout/default"/>
    <dgm:cxn modelId="{7EB21C55-FF52-4FCA-947A-9C9C7C7C066E}" type="presParOf" srcId="{0234C985-B282-4362-8D09-7728202E746E}" destId="{CB7258FF-1FDB-4AC8-91A3-383DCEDF0240}" srcOrd="39" destOrd="0" presId="urn:microsoft.com/office/officeart/2005/8/layout/default"/>
    <dgm:cxn modelId="{4B8F31E9-93E0-4ECA-A771-9E2E9C4FAFBF}" type="presParOf" srcId="{0234C985-B282-4362-8D09-7728202E746E}" destId="{E6296EC3-B608-456A-9DB1-AD1A24AFCB8E}" srcOrd="40" destOrd="0" presId="urn:microsoft.com/office/officeart/2005/8/layout/default"/>
    <dgm:cxn modelId="{BC68E4A5-DED9-4C2A-84DB-DB6995ED51DD}" type="presParOf" srcId="{0234C985-B282-4362-8D09-7728202E746E}" destId="{7A75E289-676B-456F-9BBE-ACEDF0A2A910}" srcOrd="41" destOrd="0" presId="urn:microsoft.com/office/officeart/2005/8/layout/default"/>
    <dgm:cxn modelId="{ABDCEE8A-6E5E-441B-A6CA-9B8239BD2080}" type="presParOf" srcId="{0234C985-B282-4362-8D09-7728202E746E}" destId="{26D1E480-C04A-4EC5-8A27-96F139D3E07E}" srcOrd="42" destOrd="0" presId="urn:microsoft.com/office/officeart/2005/8/layout/default"/>
    <dgm:cxn modelId="{14093DA8-EA11-4124-9E1B-0CE18A88EC2E}" type="presParOf" srcId="{0234C985-B282-4362-8D09-7728202E746E}" destId="{63E0277D-5AF2-43B6-9F88-D2BFD4AE4103}" srcOrd="43" destOrd="0" presId="urn:microsoft.com/office/officeart/2005/8/layout/default"/>
    <dgm:cxn modelId="{D9798CE9-F1DF-49AE-8570-F19BC5214B01}" type="presParOf" srcId="{0234C985-B282-4362-8D09-7728202E746E}" destId="{78CBDAC7-5AEB-42C3-BB24-3C4DED969CA0}" srcOrd="44" destOrd="0" presId="urn:microsoft.com/office/officeart/2005/8/layout/default"/>
    <dgm:cxn modelId="{1AE9B11B-B00C-449B-897D-6C98D56D3892}" type="presParOf" srcId="{0234C985-B282-4362-8D09-7728202E746E}" destId="{6F1E374B-471C-4D04-92A9-AA5C7BCCBE5F}" srcOrd="45" destOrd="0" presId="urn:microsoft.com/office/officeart/2005/8/layout/default"/>
    <dgm:cxn modelId="{F9F3017F-6700-4A7D-B452-D51DDA593D68}" type="presParOf" srcId="{0234C985-B282-4362-8D09-7728202E746E}" destId="{2D72A6B7-3663-49C4-ACAC-4CA64738FA74}" srcOrd="46" destOrd="0" presId="urn:microsoft.com/office/officeart/2005/8/layout/default"/>
    <dgm:cxn modelId="{4C046144-EB51-4824-A07F-6575BA3DA4B1}" type="presParOf" srcId="{0234C985-B282-4362-8D09-7728202E746E}" destId="{601E882B-CD63-482E-8AF1-AD3BCB683AE0}" srcOrd="47" destOrd="0" presId="urn:microsoft.com/office/officeart/2005/8/layout/default"/>
    <dgm:cxn modelId="{5E295A22-CEB3-4EDC-98AB-009EAF8F65E0}" type="presParOf" srcId="{0234C985-B282-4362-8D09-7728202E746E}" destId="{F4288BD8-B943-49C7-8D69-AE24708F43F0}" srcOrd="48" destOrd="0" presId="urn:microsoft.com/office/officeart/2005/8/layout/default"/>
    <dgm:cxn modelId="{912023FE-437C-44FF-90B1-A9C669E8A0F5}" type="presParOf" srcId="{0234C985-B282-4362-8D09-7728202E746E}" destId="{CCD844C5-F195-4261-A6A3-B9C998525F9D}" srcOrd="49" destOrd="0" presId="urn:microsoft.com/office/officeart/2005/8/layout/default"/>
    <dgm:cxn modelId="{D3DD61DA-A522-401C-8D8B-330E90E14E2C}" type="presParOf" srcId="{0234C985-B282-4362-8D09-7728202E746E}" destId="{87D5B5B8-1584-41EA-ABB0-D23B66BFD7B6}" srcOrd="50" destOrd="0" presId="urn:microsoft.com/office/officeart/2005/8/layout/default"/>
    <dgm:cxn modelId="{21740588-4F5B-452F-9B73-116E686D7EEC}" type="presParOf" srcId="{0234C985-B282-4362-8D09-7728202E746E}" destId="{640C12E1-602C-4056-A230-15086AE9A4C8}" srcOrd="51" destOrd="0" presId="urn:microsoft.com/office/officeart/2005/8/layout/default"/>
    <dgm:cxn modelId="{AD8BA24D-DBC2-4A04-96BF-8931696BBDEB}" type="presParOf" srcId="{0234C985-B282-4362-8D09-7728202E746E}" destId="{19E79850-E24C-4461-A546-5803E5756A0A}" srcOrd="52" destOrd="0" presId="urn:microsoft.com/office/officeart/2005/8/layout/default"/>
    <dgm:cxn modelId="{5F8B3103-18E6-468B-813C-21F81E3CE368}" type="presParOf" srcId="{0234C985-B282-4362-8D09-7728202E746E}" destId="{042DEC8F-571F-4093-B1D1-ABD140A4AABC}" srcOrd="53" destOrd="0" presId="urn:microsoft.com/office/officeart/2005/8/layout/default"/>
    <dgm:cxn modelId="{FF75FF07-F929-419E-99DB-A9D89559FB2D}" type="presParOf" srcId="{0234C985-B282-4362-8D09-7728202E746E}" destId="{131FBA07-62EA-48D4-AF9B-B3C582CD19AC}" srcOrd="54" destOrd="0" presId="urn:microsoft.com/office/officeart/2005/8/layout/default"/>
    <dgm:cxn modelId="{C3FDC605-1A8E-4E3F-B97D-957354220659}" type="presParOf" srcId="{0234C985-B282-4362-8D09-7728202E746E}" destId="{0D221068-03A0-435C-A444-9E03C7B22BAC}" srcOrd="55" destOrd="0" presId="urn:microsoft.com/office/officeart/2005/8/layout/default"/>
    <dgm:cxn modelId="{D35957D4-D0B0-4B51-B401-A77105AD2297}" type="presParOf" srcId="{0234C985-B282-4362-8D09-7728202E746E}" destId="{5A5F6A6A-41A1-413A-B607-895E796FCADF}" srcOrd="56" destOrd="0" presId="urn:microsoft.com/office/officeart/2005/8/layout/default"/>
    <dgm:cxn modelId="{570DB1D0-6629-44E1-84D3-046526B3837A}" type="presParOf" srcId="{0234C985-B282-4362-8D09-7728202E746E}" destId="{AB65F53F-CC57-40DF-891E-8DAFC3ED504C}" srcOrd="57" destOrd="0" presId="urn:microsoft.com/office/officeart/2005/8/layout/default"/>
    <dgm:cxn modelId="{AD6D1987-6AC2-485A-9BCC-FD25F0ED7EC8}" type="presParOf" srcId="{0234C985-B282-4362-8D09-7728202E746E}" destId="{7C14EDEC-E3FE-4516-82DC-5CC1125CB331}" srcOrd="58" destOrd="0" presId="urn:microsoft.com/office/officeart/2005/8/layout/default"/>
    <dgm:cxn modelId="{FA8874CC-60CF-4A0A-A1AD-11603A4E5A53}" type="presParOf" srcId="{0234C985-B282-4362-8D09-7728202E746E}" destId="{124FBBFF-8070-4818-ADF6-B807540E56D4}" srcOrd="59" destOrd="0" presId="urn:microsoft.com/office/officeart/2005/8/layout/default"/>
    <dgm:cxn modelId="{8A743ED9-E066-41E6-A2B1-05F8E2C1B335}" type="presParOf" srcId="{0234C985-B282-4362-8D09-7728202E746E}" destId="{02D932D3-4672-40BC-B1FC-7B471C0D4D31}" srcOrd="60" destOrd="0" presId="urn:microsoft.com/office/officeart/2005/8/layout/default"/>
    <dgm:cxn modelId="{B45FCFF5-9E4B-4D0D-BFEB-3B41F1480B64}" type="presParOf" srcId="{0234C985-B282-4362-8D09-7728202E746E}" destId="{F96C7F17-596E-49C2-8E8C-CC1E9158B8E7}" srcOrd="61" destOrd="0" presId="urn:microsoft.com/office/officeart/2005/8/layout/default"/>
    <dgm:cxn modelId="{14310ADA-A1BB-4FA2-B7E5-F7CA6DB30DAE}" type="presParOf" srcId="{0234C985-B282-4362-8D09-7728202E746E}" destId="{1491A971-B0AF-49BA-9062-78181EC388CD}" srcOrd="62" destOrd="0" presId="urn:microsoft.com/office/officeart/2005/8/layout/default"/>
    <dgm:cxn modelId="{6930AB82-B423-4EDD-9C86-47FEAC1B438C}" type="presParOf" srcId="{0234C985-B282-4362-8D09-7728202E746E}" destId="{184D0905-4CC9-41CC-B021-5E383FDCAC1F}" srcOrd="63" destOrd="0" presId="urn:microsoft.com/office/officeart/2005/8/layout/default"/>
    <dgm:cxn modelId="{701F923A-AE61-4976-B2BC-91557E8E9F24}" type="presParOf" srcId="{0234C985-B282-4362-8D09-7728202E746E}" destId="{5B3567F9-6BA8-4E72-B04D-6347E2932AF3}" srcOrd="64" destOrd="0" presId="urn:microsoft.com/office/officeart/2005/8/layout/default"/>
    <dgm:cxn modelId="{CD2C7002-38AB-4955-A471-3D12E4BD15FE}" type="presParOf" srcId="{0234C985-B282-4362-8D09-7728202E746E}" destId="{0788438E-61F0-4114-A07A-E044C6373BEB}" srcOrd="65" destOrd="0" presId="urn:microsoft.com/office/officeart/2005/8/layout/default"/>
    <dgm:cxn modelId="{B7EFC451-0976-4BB6-A901-E09EAE01490D}" type="presParOf" srcId="{0234C985-B282-4362-8D09-7728202E746E}" destId="{AB036101-1DC5-40DC-AF1F-D05CF4B6F686}" srcOrd="66" destOrd="0" presId="urn:microsoft.com/office/officeart/2005/8/layout/default"/>
    <dgm:cxn modelId="{1E08DE27-F5FE-4791-90E7-A1D0110FFE97}" type="presParOf" srcId="{0234C985-B282-4362-8D09-7728202E746E}" destId="{87990874-8C70-42EF-A599-47D620E3DEE5}" srcOrd="67" destOrd="0" presId="urn:microsoft.com/office/officeart/2005/8/layout/default"/>
    <dgm:cxn modelId="{1E6F4AD4-ED47-45EB-AE8C-BB85ED0FBF65}" type="presParOf" srcId="{0234C985-B282-4362-8D09-7728202E746E}" destId="{767FE2B5-ABF0-4864-870F-9398587AB565}" srcOrd="68"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17AA497-F021-48A0-B4EF-2D4FFF00FE9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fr-BE"/>
        </a:p>
      </dgm:t>
    </dgm:pt>
    <dgm:pt modelId="{D65CEBA4-B4A1-4AFC-964B-7077BA2ACA78}">
      <dgm:prSet phldrT="[Texte]"/>
      <dgm:spPr>
        <a:solidFill>
          <a:schemeClr val="accent1">
            <a:lumMod val="60000"/>
            <a:lumOff val="40000"/>
          </a:schemeClr>
        </a:solidFill>
      </dgm:spPr>
      <dgm:t>
        <a:bodyPr/>
        <a:lstStyle/>
        <a:p>
          <a:r>
            <a:rPr lang="fr-FR" b="1" u="sng" dirty="0"/>
            <a:t>SND</a:t>
          </a:r>
          <a:endParaRPr lang="fr-BE" b="1" u="sng" dirty="0"/>
        </a:p>
      </dgm:t>
    </dgm:pt>
    <dgm:pt modelId="{DC806B74-FF30-469C-AD70-97B051671BEF}" type="parTrans" cxnId="{616D5EBE-A10A-4DBD-95E8-121EAC738FF2}">
      <dgm:prSet/>
      <dgm:spPr/>
      <dgm:t>
        <a:bodyPr/>
        <a:lstStyle/>
        <a:p>
          <a:endParaRPr lang="fr-BE"/>
        </a:p>
      </dgm:t>
    </dgm:pt>
    <dgm:pt modelId="{79A49FC2-358D-46D1-BADD-6CE3D9F3341A}" type="sibTrans" cxnId="{616D5EBE-A10A-4DBD-95E8-121EAC738FF2}">
      <dgm:prSet/>
      <dgm:spPr/>
      <dgm:t>
        <a:bodyPr/>
        <a:lstStyle/>
        <a:p>
          <a:endParaRPr lang="fr-BE"/>
        </a:p>
      </dgm:t>
    </dgm:pt>
    <dgm:pt modelId="{18D8B210-0A02-4E6A-B6FA-618EF8C531A1}">
      <dgm:prSet phldrT="[Texte]"/>
      <dgm:spPr>
        <a:solidFill>
          <a:schemeClr val="accent1">
            <a:lumMod val="60000"/>
            <a:lumOff val="40000"/>
          </a:schemeClr>
        </a:solidFill>
      </dgm:spPr>
      <dgm:t>
        <a:bodyPr/>
        <a:lstStyle/>
        <a:p>
          <a:r>
            <a:rPr lang="fr-FR" b="1" u="sng" dirty="0"/>
            <a:t>SND</a:t>
          </a:r>
          <a:endParaRPr lang="fr-BE" b="1" u="sng" dirty="0"/>
        </a:p>
      </dgm:t>
    </dgm:pt>
    <dgm:pt modelId="{A614BC29-1EDB-45F3-A825-96E0220EB60B}" type="parTrans" cxnId="{194FA69C-C70D-44D5-AFA1-DA86DA8AB114}">
      <dgm:prSet/>
      <dgm:spPr/>
      <dgm:t>
        <a:bodyPr/>
        <a:lstStyle/>
        <a:p>
          <a:endParaRPr lang="fr-BE"/>
        </a:p>
      </dgm:t>
    </dgm:pt>
    <dgm:pt modelId="{ED247943-8DBC-42CC-8AF7-4FCD0226CD8F}" type="sibTrans" cxnId="{194FA69C-C70D-44D5-AFA1-DA86DA8AB114}">
      <dgm:prSet/>
      <dgm:spPr/>
      <dgm:t>
        <a:bodyPr/>
        <a:lstStyle/>
        <a:p>
          <a:endParaRPr lang="fr-BE"/>
        </a:p>
      </dgm:t>
    </dgm:pt>
    <dgm:pt modelId="{C0843AA0-AEBA-4E2B-BD56-854C88923796}">
      <dgm:prSet phldrT="[Texte]"/>
      <dgm:spPr>
        <a:solidFill>
          <a:schemeClr val="accent1">
            <a:lumMod val="60000"/>
            <a:lumOff val="40000"/>
          </a:schemeClr>
        </a:solidFill>
      </dgm:spPr>
      <dgm:t>
        <a:bodyPr/>
        <a:lstStyle/>
        <a:p>
          <a:r>
            <a:rPr lang="fr-FR" b="1" u="sng" dirty="0"/>
            <a:t>SND</a:t>
          </a:r>
          <a:endParaRPr lang="fr-BE" b="1" u="sng" dirty="0"/>
        </a:p>
      </dgm:t>
    </dgm:pt>
    <dgm:pt modelId="{26D7F9BB-F4B5-4065-8727-00A5B708A2C2}" type="parTrans" cxnId="{C663245A-6830-49D7-A7A7-6AB9870DFBA6}">
      <dgm:prSet/>
      <dgm:spPr/>
      <dgm:t>
        <a:bodyPr/>
        <a:lstStyle/>
        <a:p>
          <a:endParaRPr lang="fr-BE"/>
        </a:p>
      </dgm:t>
    </dgm:pt>
    <dgm:pt modelId="{53AF4C3E-D778-4612-B2EA-8D714B0B6FBB}" type="sibTrans" cxnId="{C663245A-6830-49D7-A7A7-6AB9870DFBA6}">
      <dgm:prSet/>
      <dgm:spPr/>
      <dgm:t>
        <a:bodyPr/>
        <a:lstStyle/>
        <a:p>
          <a:endParaRPr lang="fr-BE"/>
        </a:p>
      </dgm:t>
    </dgm:pt>
    <dgm:pt modelId="{5FA56C6D-5180-4B63-B776-914838910D9E}">
      <dgm:prSet phldrT="[Texte]"/>
      <dgm:spPr>
        <a:solidFill>
          <a:schemeClr val="accent1">
            <a:lumMod val="60000"/>
            <a:lumOff val="40000"/>
          </a:schemeClr>
        </a:solidFill>
      </dgm:spPr>
      <dgm:t>
        <a:bodyPr/>
        <a:lstStyle/>
        <a:p>
          <a:r>
            <a:rPr lang="fr-FR" b="1" u="sng" dirty="0"/>
            <a:t>SND</a:t>
          </a:r>
          <a:endParaRPr lang="fr-BE" b="1" u="sng" dirty="0"/>
        </a:p>
      </dgm:t>
    </dgm:pt>
    <dgm:pt modelId="{85B223B5-A031-4137-A076-6E398A4A0242}" type="parTrans" cxnId="{00D64747-3546-423A-8693-D7A77E138316}">
      <dgm:prSet/>
      <dgm:spPr/>
      <dgm:t>
        <a:bodyPr/>
        <a:lstStyle/>
        <a:p>
          <a:endParaRPr lang="fr-BE"/>
        </a:p>
      </dgm:t>
    </dgm:pt>
    <dgm:pt modelId="{3BB05193-EB16-4438-9C70-AFC08F7AA95C}" type="sibTrans" cxnId="{00D64747-3546-423A-8693-D7A77E138316}">
      <dgm:prSet/>
      <dgm:spPr/>
      <dgm:t>
        <a:bodyPr/>
        <a:lstStyle/>
        <a:p>
          <a:endParaRPr lang="fr-BE"/>
        </a:p>
      </dgm:t>
    </dgm:pt>
    <dgm:pt modelId="{5F197049-7915-4D43-A3A9-1D0E0D331140}">
      <dgm:prSet phldrT="[Texte]"/>
      <dgm:spPr>
        <a:solidFill>
          <a:schemeClr val="accent1">
            <a:lumMod val="60000"/>
            <a:lumOff val="40000"/>
          </a:schemeClr>
        </a:solidFill>
      </dgm:spPr>
      <dgm:t>
        <a:bodyPr/>
        <a:lstStyle/>
        <a:p>
          <a:r>
            <a:rPr lang="fr-FR" b="1" u="sng" dirty="0"/>
            <a:t>SND</a:t>
          </a:r>
          <a:endParaRPr lang="fr-BE" b="1" u="sng" dirty="0"/>
        </a:p>
      </dgm:t>
    </dgm:pt>
    <dgm:pt modelId="{46924033-B453-4A68-8DDA-EB7633250D08}" type="parTrans" cxnId="{51833677-9418-480F-838A-A7C188E439CE}">
      <dgm:prSet/>
      <dgm:spPr/>
      <dgm:t>
        <a:bodyPr/>
        <a:lstStyle/>
        <a:p>
          <a:endParaRPr lang="fr-BE"/>
        </a:p>
      </dgm:t>
    </dgm:pt>
    <dgm:pt modelId="{9ED1C5D3-2A48-475F-A6E1-835B3A619669}" type="sibTrans" cxnId="{51833677-9418-480F-838A-A7C188E439CE}">
      <dgm:prSet/>
      <dgm:spPr/>
      <dgm:t>
        <a:bodyPr/>
        <a:lstStyle/>
        <a:p>
          <a:endParaRPr lang="fr-BE"/>
        </a:p>
      </dgm:t>
    </dgm:pt>
    <dgm:pt modelId="{2B32E778-98D3-439D-AFF5-4D91DECD739D}">
      <dgm:prSet phldrT="[Texte]"/>
      <dgm:spPr>
        <a:solidFill>
          <a:schemeClr val="accent1">
            <a:lumMod val="60000"/>
            <a:lumOff val="40000"/>
          </a:schemeClr>
        </a:solidFill>
      </dgm:spPr>
      <dgm:t>
        <a:bodyPr/>
        <a:lstStyle/>
        <a:p>
          <a:r>
            <a:rPr lang="fr-FR" b="1" u="sng" dirty="0"/>
            <a:t>SND</a:t>
          </a:r>
          <a:endParaRPr lang="fr-BE" b="1" u="sng" dirty="0"/>
        </a:p>
      </dgm:t>
    </dgm:pt>
    <dgm:pt modelId="{4E835196-D4EE-40CE-851D-8B1FC072CF62}" type="parTrans" cxnId="{E6CEFC5C-E706-4713-8726-50C9BB0ED15F}">
      <dgm:prSet/>
      <dgm:spPr/>
      <dgm:t>
        <a:bodyPr/>
        <a:lstStyle/>
        <a:p>
          <a:endParaRPr lang="fr-BE"/>
        </a:p>
      </dgm:t>
    </dgm:pt>
    <dgm:pt modelId="{1A647DB4-F8A1-445E-A41A-B8B93A92E445}" type="sibTrans" cxnId="{E6CEFC5C-E706-4713-8726-50C9BB0ED15F}">
      <dgm:prSet/>
      <dgm:spPr/>
      <dgm:t>
        <a:bodyPr/>
        <a:lstStyle/>
        <a:p>
          <a:endParaRPr lang="fr-BE"/>
        </a:p>
      </dgm:t>
    </dgm:pt>
    <dgm:pt modelId="{440EB84A-470C-43F2-A996-C2A4C08070DB}">
      <dgm:prSet phldrT="[Texte]"/>
      <dgm:spPr>
        <a:solidFill>
          <a:schemeClr val="bg1">
            <a:lumMod val="65000"/>
          </a:schemeClr>
        </a:solidFill>
      </dgm:spPr>
      <dgm:t>
        <a:bodyPr/>
        <a:lstStyle/>
        <a:p>
          <a:r>
            <a:rPr lang="fr-FR" b="0" u="none" dirty="0"/>
            <a:t>SND</a:t>
          </a:r>
          <a:endParaRPr lang="fr-BE" b="0" u="none" dirty="0"/>
        </a:p>
      </dgm:t>
    </dgm:pt>
    <dgm:pt modelId="{92E6B3FA-14A6-4ACF-AC90-B4EF7A6E3838}" type="parTrans" cxnId="{4CBCD59A-4807-4C85-92E4-3CC6AEF75F9D}">
      <dgm:prSet/>
      <dgm:spPr/>
      <dgm:t>
        <a:bodyPr/>
        <a:lstStyle/>
        <a:p>
          <a:endParaRPr lang="fr-BE"/>
        </a:p>
      </dgm:t>
    </dgm:pt>
    <dgm:pt modelId="{3F350F2A-6616-43A6-9EE8-8568E74B3F84}" type="sibTrans" cxnId="{4CBCD59A-4807-4C85-92E4-3CC6AEF75F9D}">
      <dgm:prSet/>
      <dgm:spPr/>
      <dgm:t>
        <a:bodyPr/>
        <a:lstStyle/>
        <a:p>
          <a:endParaRPr lang="fr-BE"/>
        </a:p>
      </dgm:t>
    </dgm:pt>
    <dgm:pt modelId="{7B58D302-46D1-4FFD-AEFD-0CB75F23A931}">
      <dgm:prSet phldrT="[Texte]"/>
      <dgm:spPr>
        <a:solidFill>
          <a:schemeClr val="bg1">
            <a:lumMod val="65000"/>
          </a:schemeClr>
        </a:solidFill>
      </dgm:spPr>
      <dgm:t>
        <a:bodyPr/>
        <a:lstStyle/>
        <a:p>
          <a:r>
            <a:rPr lang="fr-FR" dirty="0">
              <a:solidFill>
                <a:schemeClr val="tx1"/>
              </a:solidFill>
            </a:rPr>
            <a:t>MCS</a:t>
          </a:r>
          <a:endParaRPr lang="fr-BE" dirty="0">
            <a:solidFill>
              <a:schemeClr val="tx1"/>
            </a:solidFill>
          </a:endParaRPr>
        </a:p>
      </dgm:t>
    </dgm:pt>
    <dgm:pt modelId="{C38ECCCC-E551-48C6-9E14-4BE1FB0CB520}" type="parTrans" cxnId="{6C856DF6-B0DF-44B7-89CF-F4F0765BD7D4}">
      <dgm:prSet/>
      <dgm:spPr/>
      <dgm:t>
        <a:bodyPr/>
        <a:lstStyle/>
        <a:p>
          <a:endParaRPr lang="fr-BE"/>
        </a:p>
      </dgm:t>
    </dgm:pt>
    <dgm:pt modelId="{A1383F13-F07D-414B-902B-0C6B857BB847}" type="sibTrans" cxnId="{6C856DF6-B0DF-44B7-89CF-F4F0765BD7D4}">
      <dgm:prSet/>
      <dgm:spPr/>
      <dgm:t>
        <a:bodyPr/>
        <a:lstStyle/>
        <a:p>
          <a:endParaRPr lang="fr-BE"/>
        </a:p>
      </dgm:t>
    </dgm:pt>
    <dgm:pt modelId="{1DBA84BD-B1B8-44EB-83FD-18009AB45F14}">
      <dgm:prSet phldrT="[Texte]"/>
      <dgm:spPr>
        <a:solidFill>
          <a:schemeClr val="bg1">
            <a:lumMod val="65000"/>
          </a:schemeClr>
        </a:solidFill>
      </dgm:spPr>
      <dgm:t>
        <a:bodyPr/>
        <a:lstStyle/>
        <a:p>
          <a:r>
            <a:rPr lang="fr-FR" dirty="0">
              <a:solidFill>
                <a:schemeClr val="tx1"/>
              </a:solidFill>
            </a:rPr>
            <a:t>MCS</a:t>
          </a:r>
          <a:endParaRPr lang="fr-BE" dirty="0">
            <a:solidFill>
              <a:schemeClr val="tx1"/>
            </a:solidFill>
          </a:endParaRPr>
        </a:p>
      </dgm:t>
    </dgm:pt>
    <dgm:pt modelId="{4250BC24-D639-494C-B53A-D4EC337CD3A8}" type="parTrans" cxnId="{6A0055BD-BD3B-420C-B383-D509717DF231}">
      <dgm:prSet/>
      <dgm:spPr/>
      <dgm:t>
        <a:bodyPr/>
        <a:lstStyle/>
        <a:p>
          <a:endParaRPr lang="fr-BE"/>
        </a:p>
      </dgm:t>
    </dgm:pt>
    <dgm:pt modelId="{FBEDFB21-A3C9-4811-8718-8D3AEE323A01}" type="sibTrans" cxnId="{6A0055BD-BD3B-420C-B383-D509717DF231}">
      <dgm:prSet/>
      <dgm:spPr/>
      <dgm:t>
        <a:bodyPr/>
        <a:lstStyle/>
        <a:p>
          <a:endParaRPr lang="fr-BE"/>
        </a:p>
      </dgm:t>
    </dgm:pt>
    <dgm:pt modelId="{54DBE9DD-BC3C-442F-A669-4E32B3BB6870}">
      <dgm:prSet phldrT="[Texte]"/>
      <dgm:spPr>
        <a:solidFill>
          <a:schemeClr val="bg1">
            <a:lumMod val="65000"/>
          </a:schemeClr>
        </a:solidFill>
      </dgm:spPr>
      <dgm:t>
        <a:bodyPr/>
        <a:lstStyle/>
        <a:p>
          <a:r>
            <a:rPr lang="fr-FR" dirty="0">
              <a:solidFill>
                <a:schemeClr val="tx1"/>
              </a:solidFill>
            </a:rPr>
            <a:t>MCS</a:t>
          </a:r>
          <a:endParaRPr lang="fr-BE" dirty="0">
            <a:solidFill>
              <a:schemeClr val="tx1"/>
            </a:solidFill>
          </a:endParaRPr>
        </a:p>
      </dgm:t>
    </dgm:pt>
    <dgm:pt modelId="{C919636A-2107-40D4-AA85-D5E6969BF662}" type="parTrans" cxnId="{C6AD9624-516B-45CD-B18F-BBD3FB0420E1}">
      <dgm:prSet/>
      <dgm:spPr/>
      <dgm:t>
        <a:bodyPr/>
        <a:lstStyle/>
        <a:p>
          <a:endParaRPr lang="fr-BE"/>
        </a:p>
      </dgm:t>
    </dgm:pt>
    <dgm:pt modelId="{47242667-5B80-4B68-8DAB-32A03E83594F}" type="sibTrans" cxnId="{C6AD9624-516B-45CD-B18F-BBD3FB0420E1}">
      <dgm:prSet/>
      <dgm:spPr/>
      <dgm:t>
        <a:bodyPr/>
        <a:lstStyle/>
        <a:p>
          <a:endParaRPr lang="fr-BE"/>
        </a:p>
      </dgm:t>
    </dgm:pt>
    <dgm:pt modelId="{8EEC48F9-9329-49DA-8974-B158FF5EE7D5}">
      <dgm:prSet phldrT="[Texte]"/>
      <dgm:spPr>
        <a:solidFill>
          <a:schemeClr val="bg1">
            <a:lumMod val="65000"/>
          </a:schemeClr>
        </a:solidFill>
      </dgm:spPr>
      <dgm:t>
        <a:bodyPr/>
        <a:lstStyle/>
        <a:p>
          <a:r>
            <a:rPr lang="fr-FR" dirty="0">
              <a:solidFill>
                <a:schemeClr val="tx1"/>
              </a:solidFill>
            </a:rPr>
            <a:t>MCS</a:t>
          </a:r>
          <a:endParaRPr lang="fr-BE" dirty="0">
            <a:solidFill>
              <a:schemeClr val="tx1"/>
            </a:solidFill>
          </a:endParaRPr>
        </a:p>
      </dgm:t>
    </dgm:pt>
    <dgm:pt modelId="{89727289-7E01-46C0-A762-F7299B57FEA4}" type="parTrans" cxnId="{83775061-76AA-419E-A0F0-ECF6ACEEE138}">
      <dgm:prSet/>
      <dgm:spPr/>
      <dgm:t>
        <a:bodyPr/>
        <a:lstStyle/>
        <a:p>
          <a:endParaRPr lang="fr-BE"/>
        </a:p>
      </dgm:t>
    </dgm:pt>
    <dgm:pt modelId="{4026A48C-14AA-48B0-A8D9-BABAE7D42789}" type="sibTrans" cxnId="{83775061-76AA-419E-A0F0-ECF6ACEEE138}">
      <dgm:prSet/>
      <dgm:spPr/>
      <dgm:t>
        <a:bodyPr/>
        <a:lstStyle/>
        <a:p>
          <a:endParaRPr lang="fr-BE"/>
        </a:p>
      </dgm:t>
    </dgm:pt>
    <dgm:pt modelId="{1AE18674-BF61-4C8A-A60A-4B4B875F158C}">
      <dgm:prSet phldrT="[Texte]"/>
      <dgm:spPr>
        <a:solidFill>
          <a:schemeClr val="bg1">
            <a:lumMod val="50000"/>
          </a:schemeClr>
        </a:solidFill>
      </dgm:spPr>
      <dgm:t>
        <a:bodyPr/>
        <a:lstStyle/>
        <a:p>
          <a:r>
            <a:rPr lang="fr-FR" dirty="0"/>
            <a:t>/</a:t>
          </a:r>
          <a:endParaRPr lang="fr-BE" dirty="0"/>
        </a:p>
      </dgm:t>
    </dgm:pt>
    <dgm:pt modelId="{329A4715-2053-41BF-86EA-F7CEFBF11A03}" type="parTrans" cxnId="{C8916C56-99D1-413F-8098-B5E8656584F2}">
      <dgm:prSet/>
      <dgm:spPr/>
      <dgm:t>
        <a:bodyPr/>
        <a:lstStyle/>
        <a:p>
          <a:endParaRPr lang="fr-BE"/>
        </a:p>
      </dgm:t>
    </dgm:pt>
    <dgm:pt modelId="{D7A0EC61-5652-4AF6-A0D7-8ACB5375CCC1}" type="sibTrans" cxnId="{C8916C56-99D1-413F-8098-B5E8656584F2}">
      <dgm:prSet/>
      <dgm:spPr/>
      <dgm:t>
        <a:bodyPr/>
        <a:lstStyle/>
        <a:p>
          <a:endParaRPr lang="fr-BE"/>
        </a:p>
      </dgm:t>
    </dgm:pt>
    <dgm:pt modelId="{4F0A7775-A10E-4EE6-B618-47EC60961BE0}">
      <dgm:prSet phldrT="[Texte]"/>
      <dgm:spPr>
        <a:solidFill>
          <a:schemeClr val="bg1">
            <a:lumMod val="50000"/>
          </a:schemeClr>
        </a:solidFill>
      </dgm:spPr>
      <dgm:t>
        <a:bodyPr/>
        <a:lstStyle/>
        <a:p>
          <a:r>
            <a:rPr lang="fr-FR" dirty="0"/>
            <a:t>/</a:t>
          </a:r>
          <a:endParaRPr lang="fr-BE" dirty="0"/>
        </a:p>
      </dgm:t>
    </dgm:pt>
    <dgm:pt modelId="{A10AA095-DE3F-4E46-954F-2A01BF1A1EFF}" type="parTrans" cxnId="{093DF901-8FD6-44E3-ADE3-689636267296}">
      <dgm:prSet/>
      <dgm:spPr/>
      <dgm:t>
        <a:bodyPr/>
        <a:lstStyle/>
        <a:p>
          <a:endParaRPr lang="fr-BE"/>
        </a:p>
      </dgm:t>
    </dgm:pt>
    <dgm:pt modelId="{43D184FA-3760-4D55-A88D-EEB1AB8F1EA5}" type="sibTrans" cxnId="{093DF901-8FD6-44E3-ADE3-689636267296}">
      <dgm:prSet/>
      <dgm:spPr/>
      <dgm:t>
        <a:bodyPr/>
        <a:lstStyle/>
        <a:p>
          <a:endParaRPr lang="fr-BE"/>
        </a:p>
      </dgm:t>
    </dgm:pt>
    <dgm:pt modelId="{066CD2B0-A084-4F8D-BC8C-8E898E489202}">
      <dgm:prSet phldrT="[Texte]"/>
      <dgm:spPr>
        <a:solidFill>
          <a:schemeClr val="bg1">
            <a:lumMod val="50000"/>
          </a:schemeClr>
        </a:solidFill>
      </dgm:spPr>
      <dgm:t>
        <a:bodyPr/>
        <a:lstStyle/>
        <a:p>
          <a:r>
            <a:rPr lang="fr-FR" dirty="0"/>
            <a:t>/</a:t>
          </a:r>
          <a:endParaRPr lang="fr-BE" dirty="0"/>
        </a:p>
      </dgm:t>
    </dgm:pt>
    <dgm:pt modelId="{D41CA7E0-BCED-4186-863B-E71243DF531B}" type="parTrans" cxnId="{9B9F7CF0-9B52-4A8C-AC56-FE8007931022}">
      <dgm:prSet/>
      <dgm:spPr/>
      <dgm:t>
        <a:bodyPr/>
        <a:lstStyle/>
        <a:p>
          <a:endParaRPr lang="fr-BE"/>
        </a:p>
      </dgm:t>
    </dgm:pt>
    <dgm:pt modelId="{523D3AA8-E970-4197-9FF7-E7491A707BD8}" type="sibTrans" cxnId="{9B9F7CF0-9B52-4A8C-AC56-FE8007931022}">
      <dgm:prSet/>
      <dgm:spPr/>
      <dgm:t>
        <a:bodyPr/>
        <a:lstStyle/>
        <a:p>
          <a:endParaRPr lang="fr-BE"/>
        </a:p>
      </dgm:t>
    </dgm:pt>
    <dgm:pt modelId="{9B5623C6-A675-496D-A195-CCFB607F0181}">
      <dgm:prSet phldrT="[Texte]"/>
      <dgm:spPr>
        <a:solidFill>
          <a:schemeClr val="bg1">
            <a:lumMod val="50000"/>
          </a:schemeClr>
        </a:solidFill>
      </dgm:spPr>
      <dgm:t>
        <a:bodyPr/>
        <a:lstStyle/>
        <a:p>
          <a:r>
            <a:rPr lang="fr-FR" dirty="0"/>
            <a:t>/</a:t>
          </a:r>
          <a:endParaRPr lang="fr-BE" dirty="0"/>
        </a:p>
      </dgm:t>
    </dgm:pt>
    <dgm:pt modelId="{C653D55B-6845-42D5-962B-9A2D3089E767}" type="parTrans" cxnId="{671F84B9-4EC8-4AB6-A167-2464403B2293}">
      <dgm:prSet/>
      <dgm:spPr/>
      <dgm:t>
        <a:bodyPr/>
        <a:lstStyle/>
        <a:p>
          <a:endParaRPr lang="fr-BE"/>
        </a:p>
      </dgm:t>
    </dgm:pt>
    <dgm:pt modelId="{6A040BB2-AECF-42D5-9049-2FBC1407C4AA}" type="sibTrans" cxnId="{671F84B9-4EC8-4AB6-A167-2464403B2293}">
      <dgm:prSet/>
      <dgm:spPr/>
      <dgm:t>
        <a:bodyPr/>
        <a:lstStyle/>
        <a:p>
          <a:endParaRPr lang="fr-BE"/>
        </a:p>
      </dgm:t>
    </dgm:pt>
    <dgm:pt modelId="{752E2821-9EBA-4359-AEB8-54C8372D3F09}">
      <dgm:prSet phldrT="[Texte]"/>
      <dgm:spPr>
        <a:solidFill>
          <a:schemeClr val="bg1">
            <a:lumMod val="50000"/>
          </a:schemeClr>
        </a:solidFill>
      </dgm:spPr>
      <dgm:t>
        <a:bodyPr/>
        <a:lstStyle/>
        <a:p>
          <a:r>
            <a:rPr lang="fr-FR" dirty="0"/>
            <a:t>/</a:t>
          </a:r>
          <a:endParaRPr lang="fr-BE" dirty="0"/>
        </a:p>
      </dgm:t>
    </dgm:pt>
    <dgm:pt modelId="{83815C6C-2A3E-48DF-96A3-83C976BDBA74}" type="parTrans" cxnId="{914BA033-4AB3-4D74-9DB7-42D60B588BFE}">
      <dgm:prSet/>
      <dgm:spPr/>
      <dgm:t>
        <a:bodyPr/>
        <a:lstStyle/>
        <a:p>
          <a:endParaRPr lang="fr-BE"/>
        </a:p>
      </dgm:t>
    </dgm:pt>
    <dgm:pt modelId="{2E8A7430-8B69-4D76-8D6F-EDF1B1BBBB9E}" type="sibTrans" cxnId="{914BA033-4AB3-4D74-9DB7-42D60B588BFE}">
      <dgm:prSet/>
      <dgm:spPr/>
      <dgm:t>
        <a:bodyPr/>
        <a:lstStyle/>
        <a:p>
          <a:endParaRPr lang="fr-BE"/>
        </a:p>
      </dgm:t>
    </dgm:pt>
    <dgm:pt modelId="{EC214E2D-35D2-4995-8015-4D89BB665F77}">
      <dgm:prSet phldrT="[Texte]"/>
      <dgm:spPr>
        <a:solidFill>
          <a:schemeClr val="bg1">
            <a:lumMod val="50000"/>
          </a:schemeClr>
        </a:solidFill>
      </dgm:spPr>
      <dgm:t>
        <a:bodyPr/>
        <a:lstStyle/>
        <a:p>
          <a:r>
            <a:rPr lang="fr-FR" dirty="0"/>
            <a:t>/</a:t>
          </a:r>
          <a:endParaRPr lang="fr-BE" dirty="0"/>
        </a:p>
      </dgm:t>
    </dgm:pt>
    <dgm:pt modelId="{A8B89B0F-D0EB-4376-BFB5-EF55C432F1E4}" type="parTrans" cxnId="{B3A9F2F8-C7D5-4171-9B9C-CA151A5ACBA4}">
      <dgm:prSet/>
      <dgm:spPr/>
      <dgm:t>
        <a:bodyPr/>
        <a:lstStyle/>
        <a:p>
          <a:endParaRPr lang="fr-BE"/>
        </a:p>
      </dgm:t>
    </dgm:pt>
    <dgm:pt modelId="{E2841AAE-B295-4A21-B1A1-D527FFEB5A78}" type="sibTrans" cxnId="{B3A9F2F8-C7D5-4171-9B9C-CA151A5ACBA4}">
      <dgm:prSet/>
      <dgm:spPr/>
      <dgm:t>
        <a:bodyPr/>
        <a:lstStyle/>
        <a:p>
          <a:endParaRPr lang="fr-BE"/>
        </a:p>
      </dgm:t>
    </dgm:pt>
    <dgm:pt modelId="{1802F05B-2A73-46B8-B0FB-0A85FF290D9B}">
      <dgm:prSet phldrT="[Texte]"/>
      <dgm:spPr>
        <a:solidFill>
          <a:schemeClr val="bg1">
            <a:lumMod val="50000"/>
          </a:schemeClr>
        </a:solidFill>
      </dgm:spPr>
      <dgm:t>
        <a:bodyPr/>
        <a:lstStyle/>
        <a:p>
          <a:r>
            <a:rPr lang="fr-FR" dirty="0"/>
            <a:t>/</a:t>
          </a:r>
          <a:endParaRPr lang="fr-BE" dirty="0"/>
        </a:p>
      </dgm:t>
    </dgm:pt>
    <dgm:pt modelId="{DCFFEEA0-86A4-4024-8ABD-4B5521362F00}" type="parTrans" cxnId="{FA4801C3-329C-4869-9303-E514845543A4}">
      <dgm:prSet/>
      <dgm:spPr/>
      <dgm:t>
        <a:bodyPr/>
        <a:lstStyle/>
        <a:p>
          <a:endParaRPr lang="fr-BE"/>
        </a:p>
      </dgm:t>
    </dgm:pt>
    <dgm:pt modelId="{365A12F8-529D-4AB6-B2BD-2128E94AD0CB}" type="sibTrans" cxnId="{FA4801C3-329C-4869-9303-E514845543A4}">
      <dgm:prSet/>
      <dgm:spPr/>
      <dgm:t>
        <a:bodyPr/>
        <a:lstStyle/>
        <a:p>
          <a:endParaRPr lang="fr-BE"/>
        </a:p>
      </dgm:t>
    </dgm:pt>
    <dgm:pt modelId="{094BC82D-759A-4CCC-8C90-E14E0DEDCB80}">
      <dgm:prSet phldrT="[Texte]"/>
      <dgm:spPr>
        <a:solidFill>
          <a:schemeClr val="bg1">
            <a:lumMod val="50000"/>
          </a:schemeClr>
        </a:solidFill>
      </dgm:spPr>
      <dgm:t>
        <a:bodyPr/>
        <a:lstStyle/>
        <a:p>
          <a:r>
            <a:rPr lang="fr-FR" dirty="0"/>
            <a:t>/</a:t>
          </a:r>
          <a:endParaRPr lang="fr-BE" dirty="0"/>
        </a:p>
      </dgm:t>
    </dgm:pt>
    <dgm:pt modelId="{6B7BB22A-7D56-4C96-962F-43C064C1BB00}" type="parTrans" cxnId="{ADACAFA0-1F5A-412D-BD3B-B03E0BEFB919}">
      <dgm:prSet/>
      <dgm:spPr/>
      <dgm:t>
        <a:bodyPr/>
        <a:lstStyle/>
        <a:p>
          <a:endParaRPr lang="fr-BE"/>
        </a:p>
      </dgm:t>
    </dgm:pt>
    <dgm:pt modelId="{8C6FD408-A0B7-4E43-8D6B-D20C80DE0C6C}" type="sibTrans" cxnId="{ADACAFA0-1F5A-412D-BD3B-B03E0BEFB919}">
      <dgm:prSet/>
      <dgm:spPr/>
      <dgm:t>
        <a:bodyPr/>
        <a:lstStyle/>
        <a:p>
          <a:endParaRPr lang="fr-BE"/>
        </a:p>
      </dgm:t>
    </dgm:pt>
    <dgm:pt modelId="{8944CFE7-DE9D-4972-838E-D57349DDDDD8}">
      <dgm:prSet phldrT="[Texte]"/>
      <dgm:spPr>
        <a:solidFill>
          <a:schemeClr val="bg1">
            <a:lumMod val="65000"/>
          </a:schemeClr>
        </a:solidFill>
      </dgm:spPr>
      <dgm:t>
        <a:bodyPr/>
        <a:lstStyle/>
        <a:p>
          <a:r>
            <a:rPr lang="fr-FR" b="0" u="none" dirty="0"/>
            <a:t>SND</a:t>
          </a:r>
          <a:endParaRPr lang="fr-BE" b="0" u="none" dirty="0"/>
        </a:p>
      </dgm:t>
    </dgm:pt>
    <dgm:pt modelId="{7241127D-5CE1-426A-B358-A85A508EFCC8}" type="parTrans" cxnId="{FECAF8A3-C3F2-4E11-992A-DE06EE9A49C5}">
      <dgm:prSet/>
      <dgm:spPr/>
      <dgm:t>
        <a:bodyPr/>
        <a:lstStyle/>
        <a:p>
          <a:endParaRPr lang="fr-BE"/>
        </a:p>
      </dgm:t>
    </dgm:pt>
    <dgm:pt modelId="{4E6AEABB-2289-43B5-98CA-97E7734601E7}" type="sibTrans" cxnId="{FECAF8A3-C3F2-4E11-992A-DE06EE9A49C5}">
      <dgm:prSet/>
      <dgm:spPr/>
      <dgm:t>
        <a:bodyPr/>
        <a:lstStyle/>
        <a:p>
          <a:endParaRPr lang="fr-BE"/>
        </a:p>
      </dgm:t>
    </dgm:pt>
    <dgm:pt modelId="{D36855EE-6FBD-49B7-A0A8-D2136FD08651}">
      <dgm:prSet phldrT="[Texte]"/>
      <dgm:spPr>
        <a:solidFill>
          <a:schemeClr val="bg1">
            <a:lumMod val="65000"/>
          </a:schemeClr>
        </a:solidFill>
      </dgm:spPr>
      <dgm:t>
        <a:bodyPr/>
        <a:lstStyle/>
        <a:p>
          <a:r>
            <a:rPr lang="fr-FR" b="0" u="none" dirty="0"/>
            <a:t>SND</a:t>
          </a:r>
          <a:endParaRPr lang="fr-BE" b="0" u="none" dirty="0"/>
        </a:p>
      </dgm:t>
    </dgm:pt>
    <dgm:pt modelId="{6B20890F-95C8-41DA-A176-91B3D783FB3E}" type="parTrans" cxnId="{52F3821B-3BA0-4CF8-B2C1-9BBA5A38622E}">
      <dgm:prSet/>
      <dgm:spPr/>
      <dgm:t>
        <a:bodyPr/>
        <a:lstStyle/>
        <a:p>
          <a:endParaRPr lang="fr-BE"/>
        </a:p>
      </dgm:t>
    </dgm:pt>
    <dgm:pt modelId="{D1D066C3-02C8-478F-B7D5-E55F34F416CB}" type="sibTrans" cxnId="{52F3821B-3BA0-4CF8-B2C1-9BBA5A38622E}">
      <dgm:prSet/>
      <dgm:spPr/>
      <dgm:t>
        <a:bodyPr/>
        <a:lstStyle/>
        <a:p>
          <a:endParaRPr lang="fr-BE"/>
        </a:p>
      </dgm:t>
    </dgm:pt>
    <dgm:pt modelId="{696C6F1F-1FD8-487D-B245-91FB21646FE0}">
      <dgm:prSet phldrT="[Texte]"/>
      <dgm:spPr>
        <a:solidFill>
          <a:schemeClr val="bg1">
            <a:lumMod val="65000"/>
          </a:schemeClr>
        </a:solidFill>
      </dgm:spPr>
      <dgm:t>
        <a:bodyPr/>
        <a:lstStyle/>
        <a:p>
          <a:r>
            <a:rPr lang="fr-FR" b="0" u="none" dirty="0"/>
            <a:t>SND</a:t>
          </a:r>
          <a:endParaRPr lang="fr-BE" b="0" u="none" dirty="0"/>
        </a:p>
      </dgm:t>
    </dgm:pt>
    <dgm:pt modelId="{EE42EB57-ED10-49EA-BBAC-65EADE5CA74A}" type="parTrans" cxnId="{70DCEAAF-C0C6-4BFC-A6E0-DC08BDF4E27F}">
      <dgm:prSet/>
      <dgm:spPr/>
      <dgm:t>
        <a:bodyPr/>
        <a:lstStyle/>
        <a:p>
          <a:endParaRPr lang="fr-BE"/>
        </a:p>
      </dgm:t>
    </dgm:pt>
    <dgm:pt modelId="{E116936A-D0B0-4E00-84D5-79B56A211E0B}" type="sibTrans" cxnId="{70DCEAAF-C0C6-4BFC-A6E0-DC08BDF4E27F}">
      <dgm:prSet/>
      <dgm:spPr/>
      <dgm:t>
        <a:bodyPr/>
        <a:lstStyle/>
        <a:p>
          <a:endParaRPr lang="fr-BE"/>
        </a:p>
      </dgm:t>
    </dgm:pt>
    <dgm:pt modelId="{0B39CDB9-D6C7-40E4-BF03-F8D080E1EF75}">
      <dgm:prSet phldrT="[Texte]"/>
      <dgm:spPr>
        <a:solidFill>
          <a:schemeClr val="bg1">
            <a:lumMod val="65000"/>
          </a:schemeClr>
        </a:solidFill>
      </dgm:spPr>
      <dgm:t>
        <a:bodyPr/>
        <a:lstStyle/>
        <a:p>
          <a:r>
            <a:rPr lang="fr-FR" dirty="0">
              <a:solidFill>
                <a:schemeClr val="tx1"/>
              </a:solidFill>
            </a:rPr>
            <a:t>MCS</a:t>
          </a:r>
          <a:endParaRPr lang="fr-BE" dirty="0">
            <a:solidFill>
              <a:schemeClr val="tx1"/>
            </a:solidFill>
          </a:endParaRPr>
        </a:p>
      </dgm:t>
    </dgm:pt>
    <dgm:pt modelId="{EB637D96-B5B8-45DF-9BB4-065ECF11D0A8}" type="parTrans" cxnId="{D91D67AC-A2FF-460F-AB7D-9200B3299B37}">
      <dgm:prSet/>
      <dgm:spPr/>
      <dgm:t>
        <a:bodyPr/>
        <a:lstStyle/>
        <a:p>
          <a:endParaRPr lang="fr-BE"/>
        </a:p>
      </dgm:t>
    </dgm:pt>
    <dgm:pt modelId="{348E0327-B950-424B-9815-9CED806F6ADF}" type="sibTrans" cxnId="{D91D67AC-A2FF-460F-AB7D-9200B3299B37}">
      <dgm:prSet/>
      <dgm:spPr/>
      <dgm:t>
        <a:bodyPr/>
        <a:lstStyle/>
        <a:p>
          <a:endParaRPr lang="fr-BE"/>
        </a:p>
      </dgm:t>
    </dgm:pt>
    <dgm:pt modelId="{DADC2D96-9CE9-4B07-82A9-6686AEC36964}">
      <dgm:prSet phldrT="[Texte]"/>
      <dgm:spPr>
        <a:solidFill>
          <a:schemeClr val="bg1">
            <a:lumMod val="65000"/>
          </a:schemeClr>
        </a:solidFill>
      </dgm:spPr>
      <dgm:t>
        <a:bodyPr/>
        <a:lstStyle/>
        <a:p>
          <a:r>
            <a:rPr lang="fr-FR" dirty="0">
              <a:solidFill>
                <a:schemeClr val="tx1"/>
              </a:solidFill>
            </a:rPr>
            <a:t>MCS</a:t>
          </a:r>
          <a:endParaRPr lang="fr-BE" dirty="0">
            <a:solidFill>
              <a:schemeClr val="tx1"/>
            </a:solidFill>
          </a:endParaRPr>
        </a:p>
      </dgm:t>
    </dgm:pt>
    <dgm:pt modelId="{40C81036-892E-4B32-91A2-B881FD11C847}" type="parTrans" cxnId="{75616B50-952B-4F05-9E8B-5995D6F5A423}">
      <dgm:prSet/>
      <dgm:spPr/>
      <dgm:t>
        <a:bodyPr/>
        <a:lstStyle/>
        <a:p>
          <a:endParaRPr lang="fr-BE"/>
        </a:p>
      </dgm:t>
    </dgm:pt>
    <dgm:pt modelId="{9622A077-6D3F-4065-A046-1F6636B813F0}" type="sibTrans" cxnId="{75616B50-952B-4F05-9E8B-5995D6F5A423}">
      <dgm:prSet/>
      <dgm:spPr/>
      <dgm:t>
        <a:bodyPr/>
        <a:lstStyle/>
        <a:p>
          <a:endParaRPr lang="fr-BE"/>
        </a:p>
      </dgm:t>
    </dgm:pt>
    <dgm:pt modelId="{A2D6933D-13D2-4D93-9CB2-56F6FC95C76C}">
      <dgm:prSet phldrT="[Texte]"/>
      <dgm:spPr>
        <a:solidFill>
          <a:schemeClr val="bg1">
            <a:lumMod val="65000"/>
          </a:schemeClr>
        </a:solidFill>
      </dgm:spPr>
      <dgm:t>
        <a:bodyPr/>
        <a:lstStyle/>
        <a:p>
          <a:r>
            <a:rPr lang="fr-FR" dirty="0">
              <a:solidFill>
                <a:schemeClr val="tx1"/>
              </a:solidFill>
            </a:rPr>
            <a:t>MCS</a:t>
          </a:r>
          <a:endParaRPr lang="fr-BE" dirty="0">
            <a:solidFill>
              <a:schemeClr val="tx1"/>
            </a:solidFill>
          </a:endParaRPr>
        </a:p>
      </dgm:t>
    </dgm:pt>
    <dgm:pt modelId="{ADE48A9E-6E80-46D1-ACBF-C44E14193D3C}" type="parTrans" cxnId="{BD53A613-7231-433C-B2D5-30BA0170DE7A}">
      <dgm:prSet/>
      <dgm:spPr/>
      <dgm:t>
        <a:bodyPr/>
        <a:lstStyle/>
        <a:p>
          <a:endParaRPr lang="fr-BE"/>
        </a:p>
      </dgm:t>
    </dgm:pt>
    <dgm:pt modelId="{ED1CB362-7541-437E-8912-6DAA86AF9309}" type="sibTrans" cxnId="{BD53A613-7231-433C-B2D5-30BA0170DE7A}">
      <dgm:prSet/>
      <dgm:spPr/>
      <dgm:t>
        <a:bodyPr/>
        <a:lstStyle/>
        <a:p>
          <a:endParaRPr lang="fr-BE"/>
        </a:p>
      </dgm:t>
    </dgm:pt>
    <dgm:pt modelId="{2394417E-B764-46CC-AF7B-2056FE1A07BB}">
      <dgm:prSet phldrT="[Texte]"/>
      <dgm:spPr>
        <a:solidFill>
          <a:schemeClr val="bg1">
            <a:lumMod val="65000"/>
          </a:schemeClr>
        </a:solidFill>
      </dgm:spPr>
      <dgm:t>
        <a:bodyPr/>
        <a:lstStyle/>
        <a:p>
          <a:r>
            <a:rPr lang="fr-FR" dirty="0">
              <a:solidFill>
                <a:schemeClr val="tx1"/>
              </a:solidFill>
            </a:rPr>
            <a:t>MCS</a:t>
          </a:r>
          <a:endParaRPr lang="fr-BE" dirty="0">
            <a:solidFill>
              <a:schemeClr val="tx1"/>
            </a:solidFill>
          </a:endParaRPr>
        </a:p>
      </dgm:t>
    </dgm:pt>
    <dgm:pt modelId="{EFEF013C-0C3E-4A31-A05E-1383A12925F7}" type="parTrans" cxnId="{13281805-503A-401B-B466-EBEA10E9BC14}">
      <dgm:prSet/>
      <dgm:spPr/>
      <dgm:t>
        <a:bodyPr/>
        <a:lstStyle/>
        <a:p>
          <a:endParaRPr lang="fr-BE"/>
        </a:p>
      </dgm:t>
    </dgm:pt>
    <dgm:pt modelId="{68A20078-201F-493B-823E-34CD6C06F86C}" type="sibTrans" cxnId="{13281805-503A-401B-B466-EBEA10E9BC14}">
      <dgm:prSet/>
      <dgm:spPr/>
      <dgm:t>
        <a:bodyPr/>
        <a:lstStyle/>
        <a:p>
          <a:endParaRPr lang="fr-BE"/>
        </a:p>
      </dgm:t>
    </dgm:pt>
    <dgm:pt modelId="{4CC15CE7-CEBF-42B9-9E07-279124C4FAA0}">
      <dgm:prSet phldrT="[Texte]"/>
      <dgm:spPr>
        <a:solidFill>
          <a:schemeClr val="bg1">
            <a:lumMod val="65000"/>
          </a:schemeClr>
        </a:solidFill>
      </dgm:spPr>
      <dgm:t>
        <a:bodyPr/>
        <a:lstStyle/>
        <a:p>
          <a:r>
            <a:rPr lang="fr-FR" dirty="0">
              <a:solidFill>
                <a:schemeClr val="tx1"/>
              </a:solidFill>
            </a:rPr>
            <a:t>MCS</a:t>
          </a:r>
          <a:endParaRPr lang="fr-BE" dirty="0">
            <a:solidFill>
              <a:schemeClr val="tx1"/>
            </a:solidFill>
          </a:endParaRPr>
        </a:p>
      </dgm:t>
    </dgm:pt>
    <dgm:pt modelId="{E2A52A91-9BB2-4920-BE9C-988FCF0AC75C}" type="parTrans" cxnId="{388B55AA-6A8C-4A89-9619-378669AE5114}">
      <dgm:prSet/>
      <dgm:spPr/>
      <dgm:t>
        <a:bodyPr/>
        <a:lstStyle/>
        <a:p>
          <a:endParaRPr lang="fr-BE"/>
        </a:p>
      </dgm:t>
    </dgm:pt>
    <dgm:pt modelId="{010A54BD-A849-4D0C-B2DC-C3F70B1C1142}" type="sibTrans" cxnId="{388B55AA-6A8C-4A89-9619-378669AE5114}">
      <dgm:prSet/>
      <dgm:spPr/>
      <dgm:t>
        <a:bodyPr/>
        <a:lstStyle/>
        <a:p>
          <a:endParaRPr lang="fr-BE"/>
        </a:p>
      </dgm:t>
    </dgm:pt>
    <dgm:pt modelId="{0234C985-B282-4362-8D09-7728202E746E}" type="pres">
      <dgm:prSet presAssocID="{B17AA497-F021-48A0-B4EF-2D4FFF00FE9D}" presName="diagram" presStyleCnt="0">
        <dgm:presLayoutVars>
          <dgm:dir/>
          <dgm:resizeHandles val="exact"/>
        </dgm:presLayoutVars>
      </dgm:prSet>
      <dgm:spPr/>
    </dgm:pt>
    <dgm:pt modelId="{2C84D9D9-4777-4F69-B5A0-F5DCFC580248}" type="pres">
      <dgm:prSet presAssocID="{D65CEBA4-B4A1-4AFC-964B-7077BA2ACA78}" presName="node" presStyleLbl="node1" presStyleIdx="0" presStyleCnt="27" custLinFactNeighborX="80" custLinFactNeighborY="1250">
        <dgm:presLayoutVars>
          <dgm:bulletEnabled val="1"/>
        </dgm:presLayoutVars>
      </dgm:prSet>
      <dgm:spPr/>
    </dgm:pt>
    <dgm:pt modelId="{E35BABD6-EBA7-455C-97B1-AB3A77916A94}" type="pres">
      <dgm:prSet presAssocID="{79A49FC2-358D-46D1-BADD-6CE3D9F3341A}" presName="sibTrans" presStyleCnt="0"/>
      <dgm:spPr/>
    </dgm:pt>
    <dgm:pt modelId="{AAAF855B-702F-4566-894A-7D523F46A8B9}" type="pres">
      <dgm:prSet presAssocID="{18D8B210-0A02-4E6A-B6FA-618EF8C531A1}" presName="node" presStyleLbl="node1" presStyleIdx="1" presStyleCnt="27" custLinFactNeighborX="80" custLinFactNeighborY="1250">
        <dgm:presLayoutVars>
          <dgm:bulletEnabled val="1"/>
        </dgm:presLayoutVars>
      </dgm:prSet>
      <dgm:spPr/>
    </dgm:pt>
    <dgm:pt modelId="{3ED821F6-9223-4FC0-B907-04084FE6FC02}" type="pres">
      <dgm:prSet presAssocID="{ED247943-8DBC-42CC-8AF7-4FCD0226CD8F}" presName="sibTrans" presStyleCnt="0"/>
      <dgm:spPr/>
    </dgm:pt>
    <dgm:pt modelId="{1B95B54D-6EAE-4E8A-A458-FF9392F9135D}" type="pres">
      <dgm:prSet presAssocID="{C0843AA0-AEBA-4E2B-BD56-854C88923796}" presName="node" presStyleLbl="node1" presStyleIdx="2" presStyleCnt="27" custLinFactNeighborX="80" custLinFactNeighborY="1250">
        <dgm:presLayoutVars>
          <dgm:bulletEnabled val="1"/>
        </dgm:presLayoutVars>
      </dgm:prSet>
      <dgm:spPr/>
    </dgm:pt>
    <dgm:pt modelId="{677D8523-9918-4DF6-8617-FF93F92154F2}" type="pres">
      <dgm:prSet presAssocID="{53AF4C3E-D778-4612-B2EA-8D714B0B6FBB}" presName="sibTrans" presStyleCnt="0"/>
      <dgm:spPr/>
    </dgm:pt>
    <dgm:pt modelId="{92E44DAB-DFAF-4C1A-83C0-BACF64552BF0}" type="pres">
      <dgm:prSet presAssocID="{5FA56C6D-5180-4B63-B776-914838910D9E}" presName="node" presStyleLbl="node1" presStyleIdx="3" presStyleCnt="27" custLinFactNeighborX="80" custLinFactNeighborY="1250">
        <dgm:presLayoutVars>
          <dgm:bulletEnabled val="1"/>
        </dgm:presLayoutVars>
      </dgm:prSet>
      <dgm:spPr/>
    </dgm:pt>
    <dgm:pt modelId="{C81E4EE5-32EC-4248-9B0A-AC407D27ADDE}" type="pres">
      <dgm:prSet presAssocID="{3BB05193-EB16-4438-9C70-AFC08F7AA95C}" presName="sibTrans" presStyleCnt="0"/>
      <dgm:spPr/>
    </dgm:pt>
    <dgm:pt modelId="{C86D4FE6-C787-4501-9CF1-4C52707CFF10}" type="pres">
      <dgm:prSet presAssocID="{5F197049-7915-4D43-A3A9-1D0E0D331140}" presName="node" presStyleLbl="node1" presStyleIdx="4" presStyleCnt="27" custLinFactNeighborX="80" custLinFactNeighborY="1250">
        <dgm:presLayoutVars>
          <dgm:bulletEnabled val="1"/>
        </dgm:presLayoutVars>
      </dgm:prSet>
      <dgm:spPr/>
    </dgm:pt>
    <dgm:pt modelId="{9F46539E-DFA3-4690-B532-2B53BD992513}" type="pres">
      <dgm:prSet presAssocID="{9ED1C5D3-2A48-475F-A6E1-835B3A619669}" presName="sibTrans" presStyleCnt="0"/>
      <dgm:spPr/>
    </dgm:pt>
    <dgm:pt modelId="{B9C35521-FF71-4E31-B164-135BF96116FE}" type="pres">
      <dgm:prSet presAssocID="{2B32E778-98D3-439D-AFF5-4D91DECD739D}" presName="node" presStyleLbl="node1" presStyleIdx="5" presStyleCnt="27" custLinFactNeighborX="80" custLinFactNeighborY="1250">
        <dgm:presLayoutVars>
          <dgm:bulletEnabled val="1"/>
        </dgm:presLayoutVars>
      </dgm:prSet>
      <dgm:spPr/>
    </dgm:pt>
    <dgm:pt modelId="{A732C143-B204-4562-807D-EF213F5AA355}" type="pres">
      <dgm:prSet presAssocID="{1A647DB4-F8A1-445E-A41A-B8B93A92E445}" presName="sibTrans" presStyleCnt="0"/>
      <dgm:spPr/>
    </dgm:pt>
    <dgm:pt modelId="{B1BE9E92-2DAC-4C3F-B0C3-9FAEF9927DDF}" type="pres">
      <dgm:prSet presAssocID="{440EB84A-470C-43F2-A996-C2A4C08070DB}" presName="node" presStyleLbl="node1" presStyleIdx="6" presStyleCnt="27" custLinFactNeighborX="80" custLinFactNeighborY="1250">
        <dgm:presLayoutVars>
          <dgm:bulletEnabled val="1"/>
        </dgm:presLayoutVars>
      </dgm:prSet>
      <dgm:spPr/>
    </dgm:pt>
    <dgm:pt modelId="{0C0AA58B-BDE2-4B69-9511-22F2BC0D3731}" type="pres">
      <dgm:prSet presAssocID="{3F350F2A-6616-43A6-9EE8-8568E74B3F84}" presName="sibTrans" presStyleCnt="0"/>
      <dgm:spPr/>
    </dgm:pt>
    <dgm:pt modelId="{89C6A312-420A-49E8-AB03-AA60DE23570A}" type="pres">
      <dgm:prSet presAssocID="{8944CFE7-DE9D-4972-838E-D57349DDDDD8}" presName="node" presStyleLbl="node1" presStyleIdx="7" presStyleCnt="27" custLinFactNeighborX="80" custLinFactNeighborY="1250">
        <dgm:presLayoutVars>
          <dgm:bulletEnabled val="1"/>
        </dgm:presLayoutVars>
      </dgm:prSet>
      <dgm:spPr/>
    </dgm:pt>
    <dgm:pt modelId="{55A2E6B0-698E-427D-8854-FF545061A5CB}" type="pres">
      <dgm:prSet presAssocID="{4E6AEABB-2289-43B5-98CA-97E7734601E7}" presName="sibTrans" presStyleCnt="0"/>
      <dgm:spPr/>
    </dgm:pt>
    <dgm:pt modelId="{595AC0EA-0EB0-4DA6-94D3-3A5AF4CE11FD}" type="pres">
      <dgm:prSet presAssocID="{D36855EE-6FBD-49B7-A0A8-D2136FD08651}" presName="node" presStyleLbl="node1" presStyleIdx="8" presStyleCnt="27" custLinFactNeighborX="80" custLinFactNeighborY="1250">
        <dgm:presLayoutVars>
          <dgm:bulletEnabled val="1"/>
        </dgm:presLayoutVars>
      </dgm:prSet>
      <dgm:spPr/>
    </dgm:pt>
    <dgm:pt modelId="{788EE1CB-FDF3-432D-956A-8E6602F1595E}" type="pres">
      <dgm:prSet presAssocID="{D1D066C3-02C8-478F-B7D5-E55F34F416CB}" presName="sibTrans" presStyleCnt="0"/>
      <dgm:spPr/>
    </dgm:pt>
    <dgm:pt modelId="{3F32F8C3-8178-40FE-A712-851BEBD238F4}" type="pres">
      <dgm:prSet presAssocID="{696C6F1F-1FD8-487D-B245-91FB21646FE0}" presName="node" presStyleLbl="node1" presStyleIdx="9" presStyleCnt="27" custLinFactNeighborX="80" custLinFactNeighborY="1250">
        <dgm:presLayoutVars>
          <dgm:bulletEnabled val="1"/>
        </dgm:presLayoutVars>
      </dgm:prSet>
      <dgm:spPr/>
    </dgm:pt>
    <dgm:pt modelId="{F1FFF866-036C-4CC8-AC0B-15AA833AD087}" type="pres">
      <dgm:prSet presAssocID="{E116936A-D0B0-4E00-84D5-79B56A211E0B}" presName="sibTrans" presStyleCnt="0"/>
      <dgm:spPr/>
    </dgm:pt>
    <dgm:pt modelId="{4354C42E-44D5-4290-BE52-D0FE38F38F12}" type="pres">
      <dgm:prSet presAssocID="{0B39CDB9-D6C7-40E4-BF03-F8D080E1EF75}" presName="node" presStyleLbl="node1" presStyleIdx="10" presStyleCnt="27" custLinFactNeighborX="80" custLinFactNeighborY="1250">
        <dgm:presLayoutVars>
          <dgm:bulletEnabled val="1"/>
        </dgm:presLayoutVars>
      </dgm:prSet>
      <dgm:spPr/>
    </dgm:pt>
    <dgm:pt modelId="{CFA88DD8-7C8D-4104-9A82-18FFDED00483}" type="pres">
      <dgm:prSet presAssocID="{348E0327-B950-424B-9815-9CED806F6ADF}" presName="sibTrans" presStyleCnt="0"/>
      <dgm:spPr/>
    </dgm:pt>
    <dgm:pt modelId="{27FBBD16-6BD1-4F3D-A3C9-CCB48E5B7C5F}" type="pres">
      <dgm:prSet presAssocID="{DADC2D96-9CE9-4B07-82A9-6686AEC36964}" presName="node" presStyleLbl="node1" presStyleIdx="11" presStyleCnt="27" custLinFactNeighborX="80" custLinFactNeighborY="1250">
        <dgm:presLayoutVars>
          <dgm:bulletEnabled val="1"/>
        </dgm:presLayoutVars>
      </dgm:prSet>
      <dgm:spPr/>
    </dgm:pt>
    <dgm:pt modelId="{09E9256E-BCE2-4BF2-8ED3-998FED5DC0F9}" type="pres">
      <dgm:prSet presAssocID="{9622A077-6D3F-4065-A046-1F6636B813F0}" presName="sibTrans" presStyleCnt="0"/>
      <dgm:spPr/>
    </dgm:pt>
    <dgm:pt modelId="{EE2E79C5-93AA-4BEE-AD16-758194E6B447}" type="pres">
      <dgm:prSet presAssocID="{A2D6933D-13D2-4D93-9CB2-56F6FC95C76C}" presName="node" presStyleLbl="node1" presStyleIdx="12" presStyleCnt="27" custLinFactNeighborX="80" custLinFactNeighborY="1250">
        <dgm:presLayoutVars>
          <dgm:bulletEnabled val="1"/>
        </dgm:presLayoutVars>
      </dgm:prSet>
      <dgm:spPr/>
    </dgm:pt>
    <dgm:pt modelId="{01C8D5F8-7427-4043-BC84-F549207B46EF}" type="pres">
      <dgm:prSet presAssocID="{ED1CB362-7541-437E-8912-6DAA86AF9309}" presName="sibTrans" presStyleCnt="0"/>
      <dgm:spPr/>
    </dgm:pt>
    <dgm:pt modelId="{24C4D6FB-9FEC-46B5-BC82-5F12893EDBF9}" type="pres">
      <dgm:prSet presAssocID="{2394417E-B764-46CC-AF7B-2056FE1A07BB}" presName="node" presStyleLbl="node1" presStyleIdx="13" presStyleCnt="27" custLinFactNeighborX="80" custLinFactNeighborY="1250">
        <dgm:presLayoutVars>
          <dgm:bulletEnabled val="1"/>
        </dgm:presLayoutVars>
      </dgm:prSet>
      <dgm:spPr/>
    </dgm:pt>
    <dgm:pt modelId="{E9440FEE-ABE6-4998-865E-540B9AB1775C}" type="pres">
      <dgm:prSet presAssocID="{68A20078-201F-493B-823E-34CD6C06F86C}" presName="sibTrans" presStyleCnt="0"/>
      <dgm:spPr/>
    </dgm:pt>
    <dgm:pt modelId="{AC296879-2BFA-4D32-8590-9C8F96147A1B}" type="pres">
      <dgm:prSet presAssocID="{4CC15CE7-CEBF-42B9-9E07-279124C4FAA0}" presName="node" presStyleLbl="node1" presStyleIdx="14" presStyleCnt="27" custLinFactNeighborX="1" custLinFactNeighborY="625">
        <dgm:presLayoutVars>
          <dgm:bulletEnabled val="1"/>
        </dgm:presLayoutVars>
      </dgm:prSet>
      <dgm:spPr/>
    </dgm:pt>
    <dgm:pt modelId="{349D1D01-F265-4F45-90D6-EF94CFAC733F}" type="pres">
      <dgm:prSet presAssocID="{010A54BD-A849-4D0C-B2DC-C3F70B1C1142}" presName="sibTrans" presStyleCnt="0"/>
      <dgm:spPr/>
    </dgm:pt>
    <dgm:pt modelId="{A832BF6A-CE7A-44E1-B022-BE2288A90DF2}" type="pres">
      <dgm:prSet presAssocID="{7B58D302-46D1-4FFD-AEFD-0CB75F23A931}" presName="node" presStyleLbl="node1" presStyleIdx="15" presStyleCnt="27">
        <dgm:presLayoutVars>
          <dgm:bulletEnabled val="1"/>
        </dgm:presLayoutVars>
      </dgm:prSet>
      <dgm:spPr/>
    </dgm:pt>
    <dgm:pt modelId="{615C1D8E-5BA8-4E8C-B5A3-E424F06C878F}" type="pres">
      <dgm:prSet presAssocID="{A1383F13-F07D-414B-902B-0C6B857BB847}" presName="sibTrans" presStyleCnt="0"/>
      <dgm:spPr/>
    </dgm:pt>
    <dgm:pt modelId="{7B24A558-DABB-4AA8-9B99-F3E1F8511825}" type="pres">
      <dgm:prSet presAssocID="{1DBA84BD-B1B8-44EB-83FD-18009AB45F14}" presName="node" presStyleLbl="node1" presStyleIdx="16" presStyleCnt="27">
        <dgm:presLayoutVars>
          <dgm:bulletEnabled val="1"/>
        </dgm:presLayoutVars>
      </dgm:prSet>
      <dgm:spPr/>
    </dgm:pt>
    <dgm:pt modelId="{B746403D-F2EB-4EC6-BBE1-F68EA72DE365}" type="pres">
      <dgm:prSet presAssocID="{FBEDFB21-A3C9-4811-8718-8D3AEE323A01}" presName="sibTrans" presStyleCnt="0"/>
      <dgm:spPr/>
    </dgm:pt>
    <dgm:pt modelId="{5D122EA8-6D21-4728-8C74-3C175E941D81}" type="pres">
      <dgm:prSet presAssocID="{54DBE9DD-BC3C-442F-A669-4E32B3BB6870}" presName="node" presStyleLbl="node1" presStyleIdx="17" presStyleCnt="27">
        <dgm:presLayoutVars>
          <dgm:bulletEnabled val="1"/>
        </dgm:presLayoutVars>
      </dgm:prSet>
      <dgm:spPr/>
    </dgm:pt>
    <dgm:pt modelId="{8C049767-76EE-4A7B-9457-D12535742B0D}" type="pres">
      <dgm:prSet presAssocID="{47242667-5B80-4B68-8DAB-32A03E83594F}" presName="sibTrans" presStyleCnt="0"/>
      <dgm:spPr/>
    </dgm:pt>
    <dgm:pt modelId="{59D49BA5-F103-4F9F-85D8-8964A436BC20}" type="pres">
      <dgm:prSet presAssocID="{8EEC48F9-9329-49DA-8974-B158FF5EE7D5}" presName="node" presStyleLbl="node1" presStyleIdx="18" presStyleCnt="27">
        <dgm:presLayoutVars>
          <dgm:bulletEnabled val="1"/>
        </dgm:presLayoutVars>
      </dgm:prSet>
      <dgm:spPr/>
    </dgm:pt>
    <dgm:pt modelId="{49992A93-A032-48AA-9FD4-2B78014FB414}" type="pres">
      <dgm:prSet presAssocID="{4026A48C-14AA-48B0-A8D9-BABAE7D42789}" presName="sibTrans" presStyleCnt="0"/>
      <dgm:spPr/>
    </dgm:pt>
    <dgm:pt modelId="{0D708FB5-2B2D-4C1C-A2FF-E3C818A0561B}" type="pres">
      <dgm:prSet presAssocID="{1AE18674-BF61-4C8A-A60A-4B4B875F158C}" presName="node" presStyleLbl="node1" presStyleIdx="19" presStyleCnt="27">
        <dgm:presLayoutVars>
          <dgm:bulletEnabled val="1"/>
        </dgm:presLayoutVars>
      </dgm:prSet>
      <dgm:spPr/>
    </dgm:pt>
    <dgm:pt modelId="{CB7258FF-1FDB-4AC8-91A3-383DCEDF0240}" type="pres">
      <dgm:prSet presAssocID="{D7A0EC61-5652-4AF6-A0D7-8ACB5375CCC1}" presName="sibTrans" presStyleCnt="0"/>
      <dgm:spPr/>
    </dgm:pt>
    <dgm:pt modelId="{E6296EC3-B608-456A-9DB1-AD1A24AFCB8E}" type="pres">
      <dgm:prSet presAssocID="{4F0A7775-A10E-4EE6-B618-47EC60961BE0}" presName="node" presStyleLbl="node1" presStyleIdx="20" presStyleCnt="27">
        <dgm:presLayoutVars>
          <dgm:bulletEnabled val="1"/>
        </dgm:presLayoutVars>
      </dgm:prSet>
      <dgm:spPr/>
    </dgm:pt>
    <dgm:pt modelId="{7A75E289-676B-456F-9BBE-ACEDF0A2A910}" type="pres">
      <dgm:prSet presAssocID="{43D184FA-3760-4D55-A88D-EEB1AB8F1EA5}" presName="sibTrans" presStyleCnt="0"/>
      <dgm:spPr/>
    </dgm:pt>
    <dgm:pt modelId="{26D1E480-C04A-4EC5-8A27-96F139D3E07E}" type="pres">
      <dgm:prSet presAssocID="{066CD2B0-A084-4F8D-BC8C-8E898E489202}" presName="node" presStyleLbl="node1" presStyleIdx="21" presStyleCnt="27">
        <dgm:presLayoutVars>
          <dgm:bulletEnabled val="1"/>
        </dgm:presLayoutVars>
      </dgm:prSet>
      <dgm:spPr/>
    </dgm:pt>
    <dgm:pt modelId="{63E0277D-5AF2-43B6-9F88-D2BFD4AE4103}" type="pres">
      <dgm:prSet presAssocID="{523D3AA8-E970-4197-9FF7-E7491A707BD8}" presName="sibTrans" presStyleCnt="0"/>
      <dgm:spPr/>
    </dgm:pt>
    <dgm:pt modelId="{78CBDAC7-5AEB-42C3-BB24-3C4DED969CA0}" type="pres">
      <dgm:prSet presAssocID="{9B5623C6-A675-496D-A195-CCFB607F0181}" presName="node" presStyleLbl="node1" presStyleIdx="22" presStyleCnt="27">
        <dgm:presLayoutVars>
          <dgm:bulletEnabled val="1"/>
        </dgm:presLayoutVars>
      </dgm:prSet>
      <dgm:spPr/>
    </dgm:pt>
    <dgm:pt modelId="{6F1E374B-471C-4D04-92A9-AA5C7BCCBE5F}" type="pres">
      <dgm:prSet presAssocID="{6A040BB2-AECF-42D5-9049-2FBC1407C4AA}" presName="sibTrans" presStyleCnt="0"/>
      <dgm:spPr/>
    </dgm:pt>
    <dgm:pt modelId="{2D72A6B7-3663-49C4-ACAC-4CA64738FA74}" type="pres">
      <dgm:prSet presAssocID="{752E2821-9EBA-4359-AEB8-54C8372D3F09}" presName="node" presStyleLbl="node1" presStyleIdx="23" presStyleCnt="27">
        <dgm:presLayoutVars>
          <dgm:bulletEnabled val="1"/>
        </dgm:presLayoutVars>
      </dgm:prSet>
      <dgm:spPr/>
    </dgm:pt>
    <dgm:pt modelId="{601E882B-CD63-482E-8AF1-AD3BCB683AE0}" type="pres">
      <dgm:prSet presAssocID="{2E8A7430-8B69-4D76-8D6F-EDF1B1BBBB9E}" presName="sibTrans" presStyleCnt="0"/>
      <dgm:spPr/>
    </dgm:pt>
    <dgm:pt modelId="{F4288BD8-B943-49C7-8D69-AE24708F43F0}" type="pres">
      <dgm:prSet presAssocID="{EC214E2D-35D2-4995-8015-4D89BB665F77}" presName="node" presStyleLbl="node1" presStyleIdx="24" presStyleCnt="27">
        <dgm:presLayoutVars>
          <dgm:bulletEnabled val="1"/>
        </dgm:presLayoutVars>
      </dgm:prSet>
      <dgm:spPr/>
    </dgm:pt>
    <dgm:pt modelId="{CCD844C5-F195-4261-A6A3-B9C998525F9D}" type="pres">
      <dgm:prSet presAssocID="{E2841AAE-B295-4A21-B1A1-D527FFEB5A78}" presName="sibTrans" presStyleCnt="0"/>
      <dgm:spPr/>
    </dgm:pt>
    <dgm:pt modelId="{87D5B5B8-1584-41EA-ABB0-D23B66BFD7B6}" type="pres">
      <dgm:prSet presAssocID="{1802F05B-2A73-46B8-B0FB-0A85FF290D9B}" presName="node" presStyleLbl="node1" presStyleIdx="25" presStyleCnt="27">
        <dgm:presLayoutVars>
          <dgm:bulletEnabled val="1"/>
        </dgm:presLayoutVars>
      </dgm:prSet>
      <dgm:spPr/>
    </dgm:pt>
    <dgm:pt modelId="{640C12E1-602C-4056-A230-15086AE9A4C8}" type="pres">
      <dgm:prSet presAssocID="{365A12F8-529D-4AB6-B2BD-2128E94AD0CB}" presName="sibTrans" presStyleCnt="0"/>
      <dgm:spPr/>
    </dgm:pt>
    <dgm:pt modelId="{19E79850-E24C-4461-A546-5803E5756A0A}" type="pres">
      <dgm:prSet presAssocID="{094BC82D-759A-4CCC-8C90-E14E0DEDCB80}" presName="node" presStyleLbl="node1" presStyleIdx="26" presStyleCnt="27">
        <dgm:presLayoutVars>
          <dgm:bulletEnabled val="1"/>
        </dgm:presLayoutVars>
      </dgm:prSet>
      <dgm:spPr/>
    </dgm:pt>
  </dgm:ptLst>
  <dgm:cxnLst>
    <dgm:cxn modelId="{093DF901-8FD6-44E3-ADE3-689636267296}" srcId="{B17AA497-F021-48A0-B4EF-2D4FFF00FE9D}" destId="{4F0A7775-A10E-4EE6-B618-47EC60961BE0}" srcOrd="20" destOrd="0" parTransId="{A10AA095-DE3F-4E46-954F-2A01BF1A1EFF}" sibTransId="{43D184FA-3760-4D55-A88D-EEB1AB8F1EA5}"/>
    <dgm:cxn modelId="{13281805-503A-401B-B466-EBEA10E9BC14}" srcId="{B17AA497-F021-48A0-B4EF-2D4FFF00FE9D}" destId="{2394417E-B764-46CC-AF7B-2056FE1A07BB}" srcOrd="13" destOrd="0" parTransId="{EFEF013C-0C3E-4A31-A05E-1383A12925F7}" sibTransId="{68A20078-201F-493B-823E-34CD6C06F86C}"/>
    <dgm:cxn modelId="{21AF1413-F021-4404-AE40-073237B0C6DA}" type="presOf" srcId="{18D8B210-0A02-4E6A-B6FA-618EF8C531A1}" destId="{AAAF855B-702F-4566-894A-7D523F46A8B9}" srcOrd="0" destOrd="0" presId="urn:microsoft.com/office/officeart/2005/8/layout/default"/>
    <dgm:cxn modelId="{BD53A613-7231-433C-B2D5-30BA0170DE7A}" srcId="{B17AA497-F021-48A0-B4EF-2D4FFF00FE9D}" destId="{A2D6933D-13D2-4D93-9CB2-56F6FC95C76C}" srcOrd="12" destOrd="0" parTransId="{ADE48A9E-6E80-46D1-ACBF-C44E14193D3C}" sibTransId="{ED1CB362-7541-437E-8912-6DAA86AF9309}"/>
    <dgm:cxn modelId="{52F3821B-3BA0-4CF8-B2C1-9BBA5A38622E}" srcId="{B17AA497-F021-48A0-B4EF-2D4FFF00FE9D}" destId="{D36855EE-6FBD-49B7-A0A8-D2136FD08651}" srcOrd="8" destOrd="0" parTransId="{6B20890F-95C8-41DA-A176-91B3D783FB3E}" sibTransId="{D1D066C3-02C8-478F-B7D5-E55F34F416CB}"/>
    <dgm:cxn modelId="{3D58FD1B-529D-434F-9865-63461DDD9844}" type="presOf" srcId="{1AE18674-BF61-4C8A-A60A-4B4B875F158C}" destId="{0D708FB5-2B2D-4C1C-A2FF-E3C818A0561B}" srcOrd="0" destOrd="0" presId="urn:microsoft.com/office/officeart/2005/8/layout/default"/>
    <dgm:cxn modelId="{67649E1C-60F1-4C4A-8A57-B24CB7AC9A66}" type="presOf" srcId="{8EEC48F9-9329-49DA-8974-B158FF5EE7D5}" destId="{59D49BA5-F103-4F9F-85D8-8964A436BC20}" srcOrd="0" destOrd="0" presId="urn:microsoft.com/office/officeart/2005/8/layout/default"/>
    <dgm:cxn modelId="{166F0421-B667-46AB-B285-C01419BC5661}" type="presOf" srcId="{54DBE9DD-BC3C-442F-A669-4E32B3BB6870}" destId="{5D122EA8-6D21-4728-8C74-3C175E941D81}" srcOrd="0" destOrd="0" presId="urn:microsoft.com/office/officeart/2005/8/layout/default"/>
    <dgm:cxn modelId="{CBC6B221-643E-4E77-BF54-832E551627A7}" type="presOf" srcId="{7B58D302-46D1-4FFD-AEFD-0CB75F23A931}" destId="{A832BF6A-CE7A-44E1-B022-BE2288A90DF2}" srcOrd="0" destOrd="0" presId="urn:microsoft.com/office/officeart/2005/8/layout/default"/>
    <dgm:cxn modelId="{C6AD9624-516B-45CD-B18F-BBD3FB0420E1}" srcId="{B17AA497-F021-48A0-B4EF-2D4FFF00FE9D}" destId="{54DBE9DD-BC3C-442F-A669-4E32B3BB6870}" srcOrd="17" destOrd="0" parTransId="{C919636A-2107-40D4-AA85-D5E6969BF662}" sibTransId="{47242667-5B80-4B68-8DAB-32A03E83594F}"/>
    <dgm:cxn modelId="{72A42A25-296D-4141-A8A2-38200434CE01}" type="presOf" srcId="{440EB84A-470C-43F2-A996-C2A4C08070DB}" destId="{B1BE9E92-2DAC-4C3F-B0C3-9FAEF9927DDF}" srcOrd="0" destOrd="0" presId="urn:microsoft.com/office/officeart/2005/8/layout/default"/>
    <dgm:cxn modelId="{9BD73726-E346-4EE7-A1B8-5B4246AEB69D}" type="presOf" srcId="{9B5623C6-A675-496D-A195-CCFB607F0181}" destId="{78CBDAC7-5AEB-42C3-BB24-3C4DED969CA0}" srcOrd="0" destOrd="0" presId="urn:microsoft.com/office/officeart/2005/8/layout/default"/>
    <dgm:cxn modelId="{43E32A28-FBE1-4C21-93E1-A43C6FD50237}" type="presOf" srcId="{2394417E-B764-46CC-AF7B-2056FE1A07BB}" destId="{24C4D6FB-9FEC-46B5-BC82-5F12893EDBF9}" srcOrd="0" destOrd="0" presId="urn:microsoft.com/office/officeart/2005/8/layout/default"/>
    <dgm:cxn modelId="{29E91D31-3F55-4588-B54B-9370F35DCA3B}" type="presOf" srcId="{8944CFE7-DE9D-4972-838E-D57349DDDDD8}" destId="{89C6A312-420A-49E8-AB03-AA60DE23570A}" srcOrd="0" destOrd="0" presId="urn:microsoft.com/office/officeart/2005/8/layout/default"/>
    <dgm:cxn modelId="{914BA033-4AB3-4D74-9DB7-42D60B588BFE}" srcId="{B17AA497-F021-48A0-B4EF-2D4FFF00FE9D}" destId="{752E2821-9EBA-4359-AEB8-54C8372D3F09}" srcOrd="23" destOrd="0" parTransId="{83815C6C-2A3E-48DF-96A3-83C976BDBA74}" sibTransId="{2E8A7430-8B69-4D76-8D6F-EDF1B1BBBB9E}"/>
    <dgm:cxn modelId="{B8993A35-B9C0-4F7A-887A-3C44CE0ACC84}" type="presOf" srcId="{D65CEBA4-B4A1-4AFC-964B-7077BA2ACA78}" destId="{2C84D9D9-4777-4F69-B5A0-F5DCFC580248}" srcOrd="0" destOrd="0" presId="urn:microsoft.com/office/officeart/2005/8/layout/default"/>
    <dgm:cxn modelId="{AD33533C-5010-4ED7-89A1-A7B4D671BB83}" type="presOf" srcId="{A2D6933D-13D2-4D93-9CB2-56F6FC95C76C}" destId="{EE2E79C5-93AA-4BEE-AD16-758194E6B447}" srcOrd="0" destOrd="0" presId="urn:microsoft.com/office/officeart/2005/8/layout/default"/>
    <dgm:cxn modelId="{E6CEFC5C-E706-4713-8726-50C9BB0ED15F}" srcId="{B17AA497-F021-48A0-B4EF-2D4FFF00FE9D}" destId="{2B32E778-98D3-439D-AFF5-4D91DECD739D}" srcOrd="5" destOrd="0" parTransId="{4E835196-D4EE-40CE-851D-8B1FC072CF62}" sibTransId="{1A647DB4-F8A1-445E-A41A-B8B93A92E445}"/>
    <dgm:cxn modelId="{83775061-76AA-419E-A0F0-ECF6ACEEE138}" srcId="{B17AA497-F021-48A0-B4EF-2D4FFF00FE9D}" destId="{8EEC48F9-9329-49DA-8974-B158FF5EE7D5}" srcOrd="18" destOrd="0" parTransId="{89727289-7E01-46C0-A762-F7299B57FEA4}" sibTransId="{4026A48C-14AA-48B0-A8D9-BABAE7D42789}"/>
    <dgm:cxn modelId="{A01B5A45-CC1C-49BC-AD60-A526ECC2E2D7}" type="presOf" srcId="{094BC82D-759A-4CCC-8C90-E14E0DEDCB80}" destId="{19E79850-E24C-4461-A546-5803E5756A0A}" srcOrd="0" destOrd="0" presId="urn:microsoft.com/office/officeart/2005/8/layout/default"/>
    <dgm:cxn modelId="{00D64747-3546-423A-8693-D7A77E138316}" srcId="{B17AA497-F021-48A0-B4EF-2D4FFF00FE9D}" destId="{5FA56C6D-5180-4B63-B776-914838910D9E}" srcOrd="3" destOrd="0" parTransId="{85B223B5-A031-4137-A076-6E398A4A0242}" sibTransId="{3BB05193-EB16-4438-9C70-AFC08F7AA95C}"/>
    <dgm:cxn modelId="{31054D4F-3B54-4A5C-8C0D-74A10E8B751D}" type="presOf" srcId="{752E2821-9EBA-4359-AEB8-54C8372D3F09}" destId="{2D72A6B7-3663-49C4-ACAC-4CA64738FA74}" srcOrd="0" destOrd="0" presId="urn:microsoft.com/office/officeart/2005/8/layout/default"/>
    <dgm:cxn modelId="{1E356B50-DB9B-4BE1-AF11-EABB02E9E123}" type="presOf" srcId="{5FA56C6D-5180-4B63-B776-914838910D9E}" destId="{92E44DAB-DFAF-4C1A-83C0-BACF64552BF0}" srcOrd="0" destOrd="0" presId="urn:microsoft.com/office/officeart/2005/8/layout/default"/>
    <dgm:cxn modelId="{75616B50-952B-4F05-9E8B-5995D6F5A423}" srcId="{B17AA497-F021-48A0-B4EF-2D4FFF00FE9D}" destId="{DADC2D96-9CE9-4B07-82A9-6686AEC36964}" srcOrd="11" destOrd="0" parTransId="{40C81036-892E-4B32-91A2-B881FD11C847}" sibTransId="{9622A077-6D3F-4065-A046-1F6636B813F0}"/>
    <dgm:cxn modelId="{C8916C56-99D1-413F-8098-B5E8656584F2}" srcId="{B17AA497-F021-48A0-B4EF-2D4FFF00FE9D}" destId="{1AE18674-BF61-4C8A-A60A-4B4B875F158C}" srcOrd="19" destOrd="0" parTransId="{329A4715-2053-41BF-86EA-F7CEFBF11A03}" sibTransId="{D7A0EC61-5652-4AF6-A0D7-8ACB5375CCC1}"/>
    <dgm:cxn modelId="{51833677-9418-480F-838A-A7C188E439CE}" srcId="{B17AA497-F021-48A0-B4EF-2D4FFF00FE9D}" destId="{5F197049-7915-4D43-A3A9-1D0E0D331140}" srcOrd="4" destOrd="0" parTransId="{46924033-B453-4A68-8DDA-EB7633250D08}" sibTransId="{9ED1C5D3-2A48-475F-A6E1-835B3A619669}"/>
    <dgm:cxn modelId="{71C24857-1164-4228-989F-F62564427BCD}" type="presOf" srcId="{066CD2B0-A084-4F8D-BC8C-8E898E489202}" destId="{26D1E480-C04A-4EC5-8A27-96F139D3E07E}" srcOrd="0" destOrd="0" presId="urn:microsoft.com/office/officeart/2005/8/layout/default"/>
    <dgm:cxn modelId="{1B49E459-1B1D-4AB8-BA43-4537B03681B5}" type="presOf" srcId="{5F197049-7915-4D43-A3A9-1D0E0D331140}" destId="{C86D4FE6-C787-4501-9CF1-4C52707CFF10}" srcOrd="0" destOrd="0" presId="urn:microsoft.com/office/officeart/2005/8/layout/default"/>
    <dgm:cxn modelId="{C663245A-6830-49D7-A7A7-6AB9870DFBA6}" srcId="{B17AA497-F021-48A0-B4EF-2D4FFF00FE9D}" destId="{C0843AA0-AEBA-4E2B-BD56-854C88923796}" srcOrd="2" destOrd="0" parTransId="{26D7F9BB-F4B5-4065-8727-00A5B708A2C2}" sibTransId="{53AF4C3E-D778-4612-B2EA-8D714B0B6FBB}"/>
    <dgm:cxn modelId="{CFE06D8C-FB30-419F-B773-AB5F35CE9532}" type="presOf" srcId="{1DBA84BD-B1B8-44EB-83FD-18009AB45F14}" destId="{7B24A558-DABB-4AA8-9B99-F3E1F8511825}" srcOrd="0" destOrd="0" presId="urn:microsoft.com/office/officeart/2005/8/layout/default"/>
    <dgm:cxn modelId="{80F7038F-7603-4E67-B1FC-1E763B4DDA7F}" type="presOf" srcId="{4CC15CE7-CEBF-42B9-9E07-279124C4FAA0}" destId="{AC296879-2BFA-4D32-8590-9C8F96147A1B}" srcOrd="0" destOrd="0" presId="urn:microsoft.com/office/officeart/2005/8/layout/default"/>
    <dgm:cxn modelId="{4CBCD59A-4807-4C85-92E4-3CC6AEF75F9D}" srcId="{B17AA497-F021-48A0-B4EF-2D4FFF00FE9D}" destId="{440EB84A-470C-43F2-A996-C2A4C08070DB}" srcOrd="6" destOrd="0" parTransId="{92E6B3FA-14A6-4ACF-AC90-B4EF7A6E3838}" sibTransId="{3F350F2A-6616-43A6-9EE8-8568E74B3F84}"/>
    <dgm:cxn modelId="{194FA69C-C70D-44D5-AFA1-DA86DA8AB114}" srcId="{B17AA497-F021-48A0-B4EF-2D4FFF00FE9D}" destId="{18D8B210-0A02-4E6A-B6FA-618EF8C531A1}" srcOrd="1" destOrd="0" parTransId="{A614BC29-1EDB-45F3-A825-96E0220EB60B}" sibTransId="{ED247943-8DBC-42CC-8AF7-4FCD0226CD8F}"/>
    <dgm:cxn modelId="{ADACAFA0-1F5A-412D-BD3B-B03E0BEFB919}" srcId="{B17AA497-F021-48A0-B4EF-2D4FFF00FE9D}" destId="{094BC82D-759A-4CCC-8C90-E14E0DEDCB80}" srcOrd="26" destOrd="0" parTransId="{6B7BB22A-7D56-4C96-962F-43C064C1BB00}" sibTransId="{8C6FD408-A0B7-4E43-8D6B-D20C80DE0C6C}"/>
    <dgm:cxn modelId="{FECAF8A3-C3F2-4E11-992A-DE06EE9A49C5}" srcId="{B17AA497-F021-48A0-B4EF-2D4FFF00FE9D}" destId="{8944CFE7-DE9D-4972-838E-D57349DDDDD8}" srcOrd="7" destOrd="0" parTransId="{7241127D-5CE1-426A-B358-A85A508EFCC8}" sibTransId="{4E6AEABB-2289-43B5-98CA-97E7734601E7}"/>
    <dgm:cxn modelId="{388B55AA-6A8C-4A89-9619-378669AE5114}" srcId="{B17AA497-F021-48A0-B4EF-2D4FFF00FE9D}" destId="{4CC15CE7-CEBF-42B9-9E07-279124C4FAA0}" srcOrd="14" destOrd="0" parTransId="{E2A52A91-9BB2-4920-BE9C-988FCF0AC75C}" sibTransId="{010A54BD-A849-4D0C-B2DC-C3F70B1C1142}"/>
    <dgm:cxn modelId="{D91D67AC-A2FF-460F-AB7D-9200B3299B37}" srcId="{B17AA497-F021-48A0-B4EF-2D4FFF00FE9D}" destId="{0B39CDB9-D6C7-40E4-BF03-F8D080E1EF75}" srcOrd="10" destOrd="0" parTransId="{EB637D96-B5B8-45DF-9BB4-065ECF11D0A8}" sibTransId="{348E0327-B950-424B-9815-9CED806F6ADF}"/>
    <dgm:cxn modelId="{70DCEAAF-C0C6-4BFC-A6E0-DC08BDF4E27F}" srcId="{B17AA497-F021-48A0-B4EF-2D4FFF00FE9D}" destId="{696C6F1F-1FD8-487D-B245-91FB21646FE0}" srcOrd="9" destOrd="0" parTransId="{EE42EB57-ED10-49EA-BBAC-65EADE5CA74A}" sibTransId="{E116936A-D0B0-4E00-84D5-79B56A211E0B}"/>
    <dgm:cxn modelId="{2B86C7B4-16EC-4ECE-950C-9FC39239703C}" type="presOf" srcId="{DADC2D96-9CE9-4B07-82A9-6686AEC36964}" destId="{27FBBD16-6BD1-4F3D-A3C9-CCB48E5B7C5F}" srcOrd="0" destOrd="0" presId="urn:microsoft.com/office/officeart/2005/8/layout/default"/>
    <dgm:cxn modelId="{4D4306B5-4BA6-445B-83C0-07EEB5029AF4}" type="presOf" srcId="{D36855EE-6FBD-49B7-A0A8-D2136FD08651}" destId="{595AC0EA-0EB0-4DA6-94D3-3A5AF4CE11FD}" srcOrd="0" destOrd="0" presId="urn:microsoft.com/office/officeart/2005/8/layout/default"/>
    <dgm:cxn modelId="{671F84B9-4EC8-4AB6-A167-2464403B2293}" srcId="{B17AA497-F021-48A0-B4EF-2D4FFF00FE9D}" destId="{9B5623C6-A675-496D-A195-CCFB607F0181}" srcOrd="22" destOrd="0" parTransId="{C653D55B-6845-42D5-962B-9A2D3089E767}" sibTransId="{6A040BB2-AECF-42D5-9049-2FBC1407C4AA}"/>
    <dgm:cxn modelId="{6A0055BD-BD3B-420C-B383-D509717DF231}" srcId="{B17AA497-F021-48A0-B4EF-2D4FFF00FE9D}" destId="{1DBA84BD-B1B8-44EB-83FD-18009AB45F14}" srcOrd="16" destOrd="0" parTransId="{4250BC24-D639-494C-B53A-D4EC337CD3A8}" sibTransId="{FBEDFB21-A3C9-4811-8718-8D3AEE323A01}"/>
    <dgm:cxn modelId="{616D5EBE-A10A-4DBD-95E8-121EAC738FF2}" srcId="{B17AA497-F021-48A0-B4EF-2D4FFF00FE9D}" destId="{D65CEBA4-B4A1-4AFC-964B-7077BA2ACA78}" srcOrd="0" destOrd="0" parTransId="{DC806B74-FF30-469C-AD70-97B051671BEF}" sibTransId="{79A49FC2-358D-46D1-BADD-6CE3D9F3341A}"/>
    <dgm:cxn modelId="{FA4801C3-329C-4869-9303-E514845543A4}" srcId="{B17AA497-F021-48A0-B4EF-2D4FFF00FE9D}" destId="{1802F05B-2A73-46B8-B0FB-0A85FF290D9B}" srcOrd="25" destOrd="0" parTransId="{DCFFEEA0-86A4-4024-8ABD-4B5521362F00}" sibTransId="{365A12F8-529D-4AB6-B2BD-2128E94AD0CB}"/>
    <dgm:cxn modelId="{8017CDD4-13CA-445E-B08B-5CC6D7B367AC}" type="presOf" srcId="{696C6F1F-1FD8-487D-B245-91FB21646FE0}" destId="{3F32F8C3-8178-40FE-A712-851BEBD238F4}" srcOrd="0" destOrd="0" presId="urn:microsoft.com/office/officeart/2005/8/layout/default"/>
    <dgm:cxn modelId="{FA8C25D5-3E16-4A26-8AC7-E50C0BCB532D}" type="presOf" srcId="{B17AA497-F021-48A0-B4EF-2D4FFF00FE9D}" destId="{0234C985-B282-4362-8D09-7728202E746E}" srcOrd="0" destOrd="0" presId="urn:microsoft.com/office/officeart/2005/8/layout/default"/>
    <dgm:cxn modelId="{31A942D9-9B91-48C2-B3B6-05D59B76E4F2}" type="presOf" srcId="{2B32E778-98D3-439D-AFF5-4D91DECD739D}" destId="{B9C35521-FF71-4E31-B164-135BF96116FE}" srcOrd="0" destOrd="0" presId="urn:microsoft.com/office/officeart/2005/8/layout/default"/>
    <dgm:cxn modelId="{7C8DB8D9-639C-4984-9029-1F0DCC36839A}" type="presOf" srcId="{0B39CDB9-D6C7-40E4-BF03-F8D080E1EF75}" destId="{4354C42E-44D5-4290-BE52-D0FE38F38F12}" srcOrd="0" destOrd="0" presId="urn:microsoft.com/office/officeart/2005/8/layout/default"/>
    <dgm:cxn modelId="{7FE513DD-E8FF-4BB0-A65D-7AD1F4295F36}" type="presOf" srcId="{4F0A7775-A10E-4EE6-B618-47EC60961BE0}" destId="{E6296EC3-B608-456A-9DB1-AD1A24AFCB8E}" srcOrd="0" destOrd="0" presId="urn:microsoft.com/office/officeart/2005/8/layout/default"/>
    <dgm:cxn modelId="{47BC5DE2-300A-43F5-AB8D-BC587297BE4F}" type="presOf" srcId="{1802F05B-2A73-46B8-B0FB-0A85FF290D9B}" destId="{87D5B5B8-1584-41EA-ABB0-D23B66BFD7B6}" srcOrd="0" destOrd="0" presId="urn:microsoft.com/office/officeart/2005/8/layout/default"/>
    <dgm:cxn modelId="{886FDDE9-6CA3-41B1-8ACD-3FDCBE0A624F}" type="presOf" srcId="{EC214E2D-35D2-4995-8015-4D89BB665F77}" destId="{F4288BD8-B943-49C7-8D69-AE24708F43F0}" srcOrd="0" destOrd="0" presId="urn:microsoft.com/office/officeart/2005/8/layout/default"/>
    <dgm:cxn modelId="{86E8FBED-E4B9-49F6-A1C4-F326BFAB5DF9}" type="presOf" srcId="{C0843AA0-AEBA-4E2B-BD56-854C88923796}" destId="{1B95B54D-6EAE-4E8A-A458-FF9392F9135D}" srcOrd="0" destOrd="0" presId="urn:microsoft.com/office/officeart/2005/8/layout/default"/>
    <dgm:cxn modelId="{9B9F7CF0-9B52-4A8C-AC56-FE8007931022}" srcId="{B17AA497-F021-48A0-B4EF-2D4FFF00FE9D}" destId="{066CD2B0-A084-4F8D-BC8C-8E898E489202}" srcOrd="21" destOrd="0" parTransId="{D41CA7E0-BCED-4186-863B-E71243DF531B}" sibTransId="{523D3AA8-E970-4197-9FF7-E7491A707BD8}"/>
    <dgm:cxn modelId="{6C856DF6-B0DF-44B7-89CF-F4F0765BD7D4}" srcId="{B17AA497-F021-48A0-B4EF-2D4FFF00FE9D}" destId="{7B58D302-46D1-4FFD-AEFD-0CB75F23A931}" srcOrd="15" destOrd="0" parTransId="{C38ECCCC-E551-48C6-9E14-4BE1FB0CB520}" sibTransId="{A1383F13-F07D-414B-902B-0C6B857BB847}"/>
    <dgm:cxn modelId="{B3A9F2F8-C7D5-4171-9B9C-CA151A5ACBA4}" srcId="{B17AA497-F021-48A0-B4EF-2D4FFF00FE9D}" destId="{EC214E2D-35D2-4995-8015-4D89BB665F77}" srcOrd="24" destOrd="0" parTransId="{A8B89B0F-D0EB-4376-BFB5-EF55C432F1E4}" sibTransId="{E2841AAE-B295-4A21-B1A1-D527FFEB5A78}"/>
    <dgm:cxn modelId="{AB650AF6-226C-4401-8316-AE221936E65C}" type="presParOf" srcId="{0234C985-B282-4362-8D09-7728202E746E}" destId="{2C84D9D9-4777-4F69-B5A0-F5DCFC580248}" srcOrd="0" destOrd="0" presId="urn:microsoft.com/office/officeart/2005/8/layout/default"/>
    <dgm:cxn modelId="{C8B26F31-7EB0-4CFF-B4D9-966840D8F583}" type="presParOf" srcId="{0234C985-B282-4362-8D09-7728202E746E}" destId="{E35BABD6-EBA7-455C-97B1-AB3A77916A94}" srcOrd="1" destOrd="0" presId="urn:microsoft.com/office/officeart/2005/8/layout/default"/>
    <dgm:cxn modelId="{B5AD19F5-2C2D-4F32-AEAD-5368B73E44FC}" type="presParOf" srcId="{0234C985-B282-4362-8D09-7728202E746E}" destId="{AAAF855B-702F-4566-894A-7D523F46A8B9}" srcOrd="2" destOrd="0" presId="urn:microsoft.com/office/officeart/2005/8/layout/default"/>
    <dgm:cxn modelId="{7505881A-5528-443C-94F8-69370FE71C5C}" type="presParOf" srcId="{0234C985-B282-4362-8D09-7728202E746E}" destId="{3ED821F6-9223-4FC0-B907-04084FE6FC02}" srcOrd="3" destOrd="0" presId="urn:microsoft.com/office/officeart/2005/8/layout/default"/>
    <dgm:cxn modelId="{BB56FFD9-E725-492E-965C-3AE391FD6CA3}" type="presParOf" srcId="{0234C985-B282-4362-8D09-7728202E746E}" destId="{1B95B54D-6EAE-4E8A-A458-FF9392F9135D}" srcOrd="4" destOrd="0" presId="urn:microsoft.com/office/officeart/2005/8/layout/default"/>
    <dgm:cxn modelId="{F6374BCC-EE96-4535-A3A3-CA3422B162B0}" type="presParOf" srcId="{0234C985-B282-4362-8D09-7728202E746E}" destId="{677D8523-9918-4DF6-8617-FF93F92154F2}" srcOrd="5" destOrd="0" presId="urn:microsoft.com/office/officeart/2005/8/layout/default"/>
    <dgm:cxn modelId="{36E0F3DD-B78C-4AC8-B673-614CBB69D874}" type="presParOf" srcId="{0234C985-B282-4362-8D09-7728202E746E}" destId="{92E44DAB-DFAF-4C1A-83C0-BACF64552BF0}" srcOrd="6" destOrd="0" presId="urn:microsoft.com/office/officeart/2005/8/layout/default"/>
    <dgm:cxn modelId="{7F5BB1A3-64E4-44FE-A1A2-25A884C17E92}" type="presParOf" srcId="{0234C985-B282-4362-8D09-7728202E746E}" destId="{C81E4EE5-32EC-4248-9B0A-AC407D27ADDE}" srcOrd="7" destOrd="0" presId="urn:microsoft.com/office/officeart/2005/8/layout/default"/>
    <dgm:cxn modelId="{A03B2B71-C367-472D-8ED8-0F4EEFEC7FE5}" type="presParOf" srcId="{0234C985-B282-4362-8D09-7728202E746E}" destId="{C86D4FE6-C787-4501-9CF1-4C52707CFF10}" srcOrd="8" destOrd="0" presId="urn:microsoft.com/office/officeart/2005/8/layout/default"/>
    <dgm:cxn modelId="{769E49CB-AB9D-4E9A-A86F-9B598842FBAA}" type="presParOf" srcId="{0234C985-B282-4362-8D09-7728202E746E}" destId="{9F46539E-DFA3-4690-B532-2B53BD992513}" srcOrd="9" destOrd="0" presId="urn:microsoft.com/office/officeart/2005/8/layout/default"/>
    <dgm:cxn modelId="{B4657F02-7343-4013-AECC-27E9271AE3A3}" type="presParOf" srcId="{0234C985-B282-4362-8D09-7728202E746E}" destId="{B9C35521-FF71-4E31-B164-135BF96116FE}" srcOrd="10" destOrd="0" presId="urn:microsoft.com/office/officeart/2005/8/layout/default"/>
    <dgm:cxn modelId="{DD34A815-2A5A-4804-925A-51F0861E501B}" type="presParOf" srcId="{0234C985-B282-4362-8D09-7728202E746E}" destId="{A732C143-B204-4562-807D-EF213F5AA355}" srcOrd="11" destOrd="0" presId="urn:microsoft.com/office/officeart/2005/8/layout/default"/>
    <dgm:cxn modelId="{44D51342-F49F-44C1-9892-5E2AFA795568}" type="presParOf" srcId="{0234C985-B282-4362-8D09-7728202E746E}" destId="{B1BE9E92-2DAC-4C3F-B0C3-9FAEF9927DDF}" srcOrd="12" destOrd="0" presId="urn:microsoft.com/office/officeart/2005/8/layout/default"/>
    <dgm:cxn modelId="{F264EE6E-B233-4B5E-9930-1A8D7036A1D3}" type="presParOf" srcId="{0234C985-B282-4362-8D09-7728202E746E}" destId="{0C0AA58B-BDE2-4B69-9511-22F2BC0D3731}" srcOrd="13" destOrd="0" presId="urn:microsoft.com/office/officeart/2005/8/layout/default"/>
    <dgm:cxn modelId="{ACA96823-B244-48A4-9184-C6BEF6D3C47A}" type="presParOf" srcId="{0234C985-B282-4362-8D09-7728202E746E}" destId="{89C6A312-420A-49E8-AB03-AA60DE23570A}" srcOrd="14" destOrd="0" presId="urn:microsoft.com/office/officeart/2005/8/layout/default"/>
    <dgm:cxn modelId="{31EA52A3-5A47-46C1-8A6D-3768379A8AF4}" type="presParOf" srcId="{0234C985-B282-4362-8D09-7728202E746E}" destId="{55A2E6B0-698E-427D-8854-FF545061A5CB}" srcOrd="15" destOrd="0" presId="urn:microsoft.com/office/officeart/2005/8/layout/default"/>
    <dgm:cxn modelId="{6C9F5B85-46DD-410F-A479-70E6AF34C3A5}" type="presParOf" srcId="{0234C985-B282-4362-8D09-7728202E746E}" destId="{595AC0EA-0EB0-4DA6-94D3-3A5AF4CE11FD}" srcOrd="16" destOrd="0" presId="urn:microsoft.com/office/officeart/2005/8/layout/default"/>
    <dgm:cxn modelId="{7745B381-86E1-49CE-A26A-64CBB56188F2}" type="presParOf" srcId="{0234C985-B282-4362-8D09-7728202E746E}" destId="{788EE1CB-FDF3-432D-956A-8E6602F1595E}" srcOrd="17" destOrd="0" presId="urn:microsoft.com/office/officeart/2005/8/layout/default"/>
    <dgm:cxn modelId="{DA1F2C31-94A7-4CD5-BC6E-B4C5535C4F87}" type="presParOf" srcId="{0234C985-B282-4362-8D09-7728202E746E}" destId="{3F32F8C3-8178-40FE-A712-851BEBD238F4}" srcOrd="18" destOrd="0" presId="urn:microsoft.com/office/officeart/2005/8/layout/default"/>
    <dgm:cxn modelId="{BB0CA055-DE83-459E-85C4-6C5E39BCE10D}" type="presParOf" srcId="{0234C985-B282-4362-8D09-7728202E746E}" destId="{F1FFF866-036C-4CC8-AC0B-15AA833AD087}" srcOrd="19" destOrd="0" presId="urn:microsoft.com/office/officeart/2005/8/layout/default"/>
    <dgm:cxn modelId="{76BA9D9C-10D1-445F-89DB-F8EDC8EEDF9D}" type="presParOf" srcId="{0234C985-B282-4362-8D09-7728202E746E}" destId="{4354C42E-44D5-4290-BE52-D0FE38F38F12}" srcOrd="20" destOrd="0" presId="urn:microsoft.com/office/officeart/2005/8/layout/default"/>
    <dgm:cxn modelId="{CA75480A-ED9D-4FBE-9E83-CD1E6BE37185}" type="presParOf" srcId="{0234C985-B282-4362-8D09-7728202E746E}" destId="{CFA88DD8-7C8D-4104-9A82-18FFDED00483}" srcOrd="21" destOrd="0" presId="urn:microsoft.com/office/officeart/2005/8/layout/default"/>
    <dgm:cxn modelId="{DCD8346A-42AB-4683-A6D8-98E8E92FE2F3}" type="presParOf" srcId="{0234C985-B282-4362-8D09-7728202E746E}" destId="{27FBBD16-6BD1-4F3D-A3C9-CCB48E5B7C5F}" srcOrd="22" destOrd="0" presId="urn:microsoft.com/office/officeart/2005/8/layout/default"/>
    <dgm:cxn modelId="{449D9BFD-3264-4999-B501-E21ADA9EE175}" type="presParOf" srcId="{0234C985-B282-4362-8D09-7728202E746E}" destId="{09E9256E-BCE2-4BF2-8ED3-998FED5DC0F9}" srcOrd="23" destOrd="0" presId="urn:microsoft.com/office/officeart/2005/8/layout/default"/>
    <dgm:cxn modelId="{BACE7D85-E320-4F8C-B76A-A1CBFCDC5B28}" type="presParOf" srcId="{0234C985-B282-4362-8D09-7728202E746E}" destId="{EE2E79C5-93AA-4BEE-AD16-758194E6B447}" srcOrd="24" destOrd="0" presId="urn:microsoft.com/office/officeart/2005/8/layout/default"/>
    <dgm:cxn modelId="{18C9E9D8-7601-42AC-B262-72EFA53CC3E8}" type="presParOf" srcId="{0234C985-B282-4362-8D09-7728202E746E}" destId="{01C8D5F8-7427-4043-BC84-F549207B46EF}" srcOrd="25" destOrd="0" presId="urn:microsoft.com/office/officeart/2005/8/layout/default"/>
    <dgm:cxn modelId="{7D0A87F3-9ACB-4631-A374-1C628A72501A}" type="presParOf" srcId="{0234C985-B282-4362-8D09-7728202E746E}" destId="{24C4D6FB-9FEC-46B5-BC82-5F12893EDBF9}" srcOrd="26" destOrd="0" presId="urn:microsoft.com/office/officeart/2005/8/layout/default"/>
    <dgm:cxn modelId="{1A7C4540-9971-4769-A2B9-9867BEB200DE}" type="presParOf" srcId="{0234C985-B282-4362-8D09-7728202E746E}" destId="{E9440FEE-ABE6-4998-865E-540B9AB1775C}" srcOrd="27" destOrd="0" presId="urn:microsoft.com/office/officeart/2005/8/layout/default"/>
    <dgm:cxn modelId="{9B1B7C28-CE83-4E26-9A34-DF1982535964}" type="presParOf" srcId="{0234C985-B282-4362-8D09-7728202E746E}" destId="{AC296879-2BFA-4D32-8590-9C8F96147A1B}" srcOrd="28" destOrd="0" presId="urn:microsoft.com/office/officeart/2005/8/layout/default"/>
    <dgm:cxn modelId="{2B6D34E7-67DE-4E86-BB7B-23CC2F433423}" type="presParOf" srcId="{0234C985-B282-4362-8D09-7728202E746E}" destId="{349D1D01-F265-4F45-90D6-EF94CFAC733F}" srcOrd="29" destOrd="0" presId="urn:microsoft.com/office/officeart/2005/8/layout/default"/>
    <dgm:cxn modelId="{3EBF46DA-7AF3-4EB4-8F73-97F2241FDE4C}" type="presParOf" srcId="{0234C985-B282-4362-8D09-7728202E746E}" destId="{A832BF6A-CE7A-44E1-B022-BE2288A90DF2}" srcOrd="30" destOrd="0" presId="urn:microsoft.com/office/officeart/2005/8/layout/default"/>
    <dgm:cxn modelId="{6778015F-C56A-4C2D-AC56-1EC724CDB86A}" type="presParOf" srcId="{0234C985-B282-4362-8D09-7728202E746E}" destId="{615C1D8E-5BA8-4E8C-B5A3-E424F06C878F}" srcOrd="31" destOrd="0" presId="urn:microsoft.com/office/officeart/2005/8/layout/default"/>
    <dgm:cxn modelId="{F353D6A1-8B76-456F-A5A2-F871FA062CD1}" type="presParOf" srcId="{0234C985-B282-4362-8D09-7728202E746E}" destId="{7B24A558-DABB-4AA8-9B99-F3E1F8511825}" srcOrd="32" destOrd="0" presId="urn:microsoft.com/office/officeart/2005/8/layout/default"/>
    <dgm:cxn modelId="{9A121E9B-1A03-4F88-96A5-F721B5255444}" type="presParOf" srcId="{0234C985-B282-4362-8D09-7728202E746E}" destId="{B746403D-F2EB-4EC6-BBE1-F68EA72DE365}" srcOrd="33" destOrd="0" presId="urn:microsoft.com/office/officeart/2005/8/layout/default"/>
    <dgm:cxn modelId="{3841DEB3-CB71-41AA-AD07-4AD59578B91D}" type="presParOf" srcId="{0234C985-B282-4362-8D09-7728202E746E}" destId="{5D122EA8-6D21-4728-8C74-3C175E941D81}" srcOrd="34" destOrd="0" presId="urn:microsoft.com/office/officeart/2005/8/layout/default"/>
    <dgm:cxn modelId="{2D751C9B-A3F5-4701-AF1B-C3911AC7BE9A}" type="presParOf" srcId="{0234C985-B282-4362-8D09-7728202E746E}" destId="{8C049767-76EE-4A7B-9457-D12535742B0D}" srcOrd="35" destOrd="0" presId="urn:microsoft.com/office/officeart/2005/8/layout/default"/>
    <dgm:cxn modelId="{5A4CB7C8-BC64-4BD2-9E9F-94668FE99FC5}" type="presParOf" srcId="{0234C985-B282-4362-8D09-7728202E746E}" destId="{59D49BA5-F103-4F9F-85D8-8964A436BC20}" srcOrd="36" destOrd="0" presId="urn:microsoft.com/office/officeart/2005/8/layout/default"/>
    <dgm:cxn modelId="{E558C8AB-823C-4F8F-9789-9FBD4FE48F00}" type="presParOf" srcId="{0234C985-B282-4362-8D09-7728202E746E}" destId="{49992A93-A032-48AA-9FD4-2B78014FB414}" srcOrd="37" destOrd="0" presId="urn:microsoft.com/office/officeart/2005/8/layout/default"/>
    <dgm:cxn modelId="{5B4995F5-8D6D-4EB8-9DBF-AA121C13C37F}" type="presParOf" srcId="{0234C985-B282-4362-8D09-7728202E746E}" destId="{0D708FB5-2B2D-4C1C-A2FF-E3C818A0561B}" srcOrd="38" destOrd="0" presId="urn:microsoft.com/office/officeart/2005/8/layout/default"/>
    <dgm:cxn modelId="{7EB21C55-FF52-4FCA-947A-9C9C7C7C066E}" type="presParOf" srcId="{0234C985-B282-4362-8D09-7728202E746E}" destId="{CB7258FF-1FDB-4AC8-91A3-383DCEDF0240}" srcOrd="39" destOrd="0" presId="urn:microsoft.com/office/officeart/2005/8/layout/default"/>
    <dgm:cxn modelId="{4B8F31E9-93E0-4ECA-A771-9E2E9C4FAFBF}" type="presParOf" srcId="{0234C985-B282-4362-8D09-7728202E746E}" destId="{E6296EC3-B608-456A-9DB1-AD1A24AFCB8E}" srcOrd="40" destOrd="0" presId="urn:microsoft.com/office/officeart/2005/8/layout/default"/>
    <dgm:cxn modelId="{BC68E4A5-DED9-4C2A-84DB-DB6995ED51DD}" type="presParOf" srcId="{0234C985-B282-4362-8D09-7728202E746E}" destId="{7A75E289-676B-456F-9BBE-ACEDF0A2A910}" srcOrd="41" destOrd="0" presId="urn:microsoft.com/office/officeart/2005/8/layout/default"/>
    <dgm:cxn modelId="{ABDCEE8A-6E5E-441B-A6CA-9B8239BD2080}" type="presParOf" srcId="{0234C985-B282-4362-8D09-7728202E746E}" destId="{26D1E480-C04A-4EC5-8A27-96F139D3E07E}" srcOrd="42" destOrd="0" presId="urn:microsoft.com/office/officeart/2005/8/layout/default"/>
    <dgm:cxn modelId="{14093DA8-EA11-4124-9E1B-0CE18A88EC2E}" type="presParOf" srcId="{0234C985-B282-4362-8D09-7728202E746E}" destId="{63E0277D-5AF2-43B6-9F88-D2BFD4AE4103}" srcOrd="43" destOrd="0" presId="urn:microsoft.com/office/officeart/2005/8/layout/default"/>
    <dgm:cxn modelId="{D9798CE9-F1DF-49AE-8570-F19BC5214B01}" type="presParOf" srcId="{0234C985-B282-4362-8D09-7728202E746E}" destId="{78CBDAC7-5AEB-42C3-BB24-3C4DED969CA0}" srcOrd="44" destOrd="0" presId="urn:microsoft.com/office/officeart/2005/8/layout/default"/>
    <dgm:cxn modelId="{1AE9B11B-B00C-449B-897D-6C98D56D3892}" type="presParOf" srcId="{0234C985-B282-4362-8D09-7728202E746E}" destId="{6F1E374B-471C-4D04-92A9-AA5C7BCCBE5F}" srcOrd="45" destOrd="0" presId="urn:microsoft.com/office/officeart/2005/8/layout/default"/>
    <dgm:cxn modelId="{F9F3017F-6700-4A7D-B452-D51DDA593D68}" type="presParOf" srcId="{0234C985-B282-4362-8D09-7728202E746E}" destId="{2D72A6B7-3663-49C4-ACAC-4CA64738FA74}" srcOrd="46" destOrd="0" presId="urn:microsoft.com/office/officeart/2005/8/layout/default"/>
    <dgm:cxn modelId="{4C046144-EB51-4824-A07F-6575BA3DA4B1}" type="presParOf" srcId="{0234C985-B282-4362-8D09-7728202E746E}" destId="{601E882B-CD63-482E-8AF1-AD3BCB683AE0}" srcOrd="47" destOrd="0" presId="urn:microsoft.com/office/officeart/2005/8/layout/default"/>
    <dgm:cxn modelId="{5E295A22-CEB3-4EDC-98AB-009EAF8F65E0}" type="presParOf" srcId="{0234C985-B282-4362-8D09-7728202E746E}" destId="{F4288BD8-B943-49C7-8D69-AE24708F43F0}" srcOrd="48" destOrd="0" presId="urn:microsoft.com/office/officeart/2005/8/layout/default"/>
    <dgm:cxn modelId="{912023FE-437C-44FF-90B1-A9C669E8A0F5}" type="presParOf" srcId="{0234C985-B282-4362-8D09-7728202E746E}" destId="{CCD844C5-F195-4261-A6A3-B9C998525F9D}" srcOrd="49" destOrd="0" presId="urn:microsoft.com/office/officeart/2005/8/layout/default"/>
    <dgm:cxn modelId="{D3DD61DA-A522-401C-8D8B-330E90E14E2C}" type="presParOf" srcId="{0234C985-B282-4362-8D09-7728202E746E}" destId="{87D5B5B8-1584-41EA-ABB0-D23B66BFD7B6}" srcOrd="50" destOrd="0" presId="urn:microsoft.com/office/officeart/2005/8/layout/default"/>
    <dgm:cxn modelId="{21740588-4F5B-452F-9B73-116E686D7EEC}" type="presParOf" srcId="{0234C985-B282-4362-8D09-7728202E746E}" destId="{640C12E1-602C-4056-A230-15086AE9A4C8}" srcOrd="51" destOrd="0" presId="urn:microsoft.com/office/officeart/2005/8/layout/default"/>
    <dgm:cxn modelId="{AD8BA24D-DBC2-4A04-96BF-8931696BBDEB}" type="presParOf" srcId="{0234C985-B282-4362-8D09-7728202E746E}" destId="{19E79850-E24C-4461-A546-5803E5756A0A}" srcOrd="5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17AA497-F021-48A0-B4EF-2D4FFF00FE9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fr-BE"/>
        </a:p>
      </dgm:t>
    </dgm:pt>
    <dgm:pt modelId="{D65CEBA4-B4A1-4AFC-964B-7077BA2ACA78}">
      <dgm:prSet phldrT="[Texte]"/>
      <dgm:spPr>
        <a:solidFill>
          <a:schemeClr val="accent1">
            <a:lumMod val="60000"/>
            <a:lumOff val="40000"/>
          </a:schemeClr>
        </a:solidFill>
        <a:ln w="38100">
          <a:noFill/>
        </a:ln>
      </dgm:spPr>
      <dgm:t>
        <a:bodyPr/>
        <a:lstStyle/>
        <a:p>
          <a:r>
            <a:rPr lang="fr-FR" b="1" u="sng" dirty="0"/>
            <a:t>SND</a:t>
          </a:r>
        </a:p>
      </dgm:t>
    </dgm:pt>
    <dgm:pt modelId="{DC806B74-FF30-469C-AD70-97B051671BEF}" type="parTrans" cxnId="{616D5EBE-A10A-4DBD-95E8-121EAC738FF2}">
      <dgm:prSet/>
      <dgm:spPr/>
      <dgm:t>
        <a:bodyPr/>
        <a:lstStyle/>
        <a:p>
          <a:endParaRPr lang="fr-BE"/>
        </a:p>
      </dgm:t>
    </dgm:pt>
    <dgm:pt modelId="{79A49FC2-358D-46D1-BADD-6CE3D9F3341A}" type="sibTrans" cxnId="{616D5EBE-A10A-4DBD-95E8-121EAC738FF2}">
      <dgm:prSet/>
      <dgm:spPr/>
      <dgm:t>
        <a:bodyPr/>
        <a:lstStyle/>
        <a:p>
          <a:endParaRPr lang="fr-BE"/>
        </a:p>
      </dgm:t>
    </dgm:pt>
    <dgm:pt modelId="{18D8B210-0A02-4E6A-B6FA-618EF8C531A1}">
      <dgm:prSet phldrT="[Texte]"/>
      <dgm:spPr>
        <a:solidFill>
          <a:schemeClr val="accent1">
            <a:lumMod val="60000"/>
            <a:lumOff val="40000"/>
          </a:schemeClr>
        </a:solidFill>
        <a:ln w="38100">
          <a:noFill/>
        </a:ln>
      </dgm:spPr>
      <dgm:t>
        <a:bodyPr/>
        <a:lstStyle/>
        <a:p>
          <a:r>
            <a:rPr lang="fr-FR" b="1" u="sng" dirty="0"/>
            <a:t>SND</a:t>
          </a:r>
          <a:endParaRPr lang="fr-BE" b="1" u="sng" dirty="0"/>
        </a:p>
      </dgm:t>
    </dgm:pt>
    <dgm:pt modelId="{A614BC29-1EDB-45F3-A825-96E0220EB60B}" type="parTrans" cxnId="{194FA69C-C70D-44D5-AFA1-DA86DA8AB114}">
      <dgm:prSet/>
      <dgm:spPr/>
      <dgm:t>
        <a:bodyPr/>
        <a:lstStyle/>
        <a:p>
          <a:endParaRPr lang="fr-BE"/>
        </a:p>
      </dgm:t>
    </dgm:pt>
    <dgm:pt modelId="{ED247943-8DBC-42CC-8AF7-4FCD0226CD8F}" type="sibTrans" cxnId="{194FA69C-C70D-44D5-AFA1-DA86DA8AB114}">
      <dgm:prSet/>
      <dgm:spPr/>
      <dgm:t>
        <a:bodyPr/>
        <a:lstStyle/>
        <a:p>
          <a:endParaRPr lang="fr-BE"/>
        </a:p>
      </dgm:t>
    </dgm:pt>
    <dgm:pt modelId="{C0843AA0-AEBA-4E2B-BD56-854C88923796}">
      <dgm:prSet phldrT="[Texte]"/>
      <dgm:spPr>
        <a:solidFill>
          <a:schemeClr val="accent1">
            <a:lumMod val="60000"/>
            <a:lumOff val="40000"/>
          </a:schemeClr>
        </a:solidFill>
        <a:ln w="38100">
          <a:noFill/>
        </a:ln>
      </dgm:spPr>
      <dgm:t>
        <a:bodyPr/>
        <a:lstStyle/>
        <a:p>
          <a:r>
            <a:rPr lang="fr-FR" b="1" u="sng" dirty="0"/>
            <a:t>SND</a:t>
          </a:r>
          <a:endParaRPr lang="fr-BE" b="1" u="sng" dirty="0"/>
        </a:p>
      </dgm:t>
    </dgm:pt>
    <dgm:pt modelId="{26D7F9BB-F4B5-4065-8727-00A5B708A2C2}" type="parTrans" cxnId="{C663245A-6830-49D7-A7A7-6AB9870DFBA6}">
      <dgm:prSet/>
      <dgm:spPr/>
      <dgm:t>
        <a:bodyPr/>
        <a:lstStyle/>
        <a:p>
          <a:endParaRPr lang="fr-BE"/>
        </a:p>
      </dgm:t>
    </dgm:pt>
    <dgm:pt modelId="{53AF4C3E-D778-4612-B2EA-8D714B0B6FBB}" type="sibTrans" cxnId="{C663245A-6830-49D7-A7A7-6AB9870DFBA6}">
      <dgm:prSet/>
      <dgm:spPr/>
      <dgm:t>
        <a:bodyPr/>
        <a:lstStyle/>
        <a:p>
          <a:endParaRPr lang="fr-BE"/>
        </a:p>
      </dgm:t>
    </dgm:pt>
    <dgm:pt modelId="{5FA56C6D-5180-4B63-B776-914838910D9E}">
      <dgm:prSet phldrT="[Texte]"/>
      <dgm:spPr>
        <a:solidFill>
          <a:schemeClr val="accent1">
            <a:lumMod val="60000"/>
            <a:lumOff val="40000"/>
          </a:schemeClr>
        </a:solidFill>
        <a:ln w="38100">
          <a:noFill/>
        </a:ln>
      </dgm:spPr>
      <dgm:t>
        <a:bodyPr/>
        <a:lstStyle/>
        <a:p>
          <a:r>
            <a:rPr lang="fr-FR" b="1" u="sng" dirty="0"/>
            <a:t>SND</a:t>
          </a:r>
          <a:endParaRPr lang="fr-BE" b="1" u="sng" dirty="0"/>
        </a:p>
      </dgm:t>
    </dgm:pt>
    <dgm:pt modelId="{85B223B5-A031-4137-A076-6E398A4A0242}" type="parTrans" cxnId="{00D64747-3546-423A-8693-D7A77E138316}">
      <dgm:prSet/>
      <dgm:spPr/>
      <dgm:t>
        <a:bodyPr/>
        <a:lstStyle/>
        <a:p>
          <a:endParaRPr lang="fr-BE"/>
        </a:p>
      </dgm:t>
    </dgm:pt>
    <dgm:pt modelId="{3BB05193-EB16-4438-9C70-AFC08F7AA95C}" type="sibTrans" cxnId="{00D64747-3546-423A-8693-D7A77E138316}">
      <dgm:prSet/>
      <dgm:spPr/>
      <dgm:t>
        <a:bodyPr/>
        <a:lstStyle/>
        <a:p>
          <a:endParaRPr lang="fr-BE"/>
        </a:p>
      </dgm:t>
    </dgm:pt>
    <dgm:pt modelId="{5F197049-7915-4D43-A3A9-1D0E0D331140}">
      <dgm:prSet phldrT="[Texte]"/>
      <dgm:spPr>
        <a:solidFill>
          <a:schemeClr val="accent1">
            <a:lumMod val="60000"/>
            <a:lumOff val="40000"/>
          </a:schemeClr>
        </a:solidFill>
        <a:ln w="38100">
          <a:noFill/>
        </a:ln>
      </dgm:spPr>
      <dgm:t>
        <a:bodyPr/>
        <a:lstStyle/>
        <a:p>
          <a:r>
            <a:rPr lang="fr-FR" b="1" u="sng" dirty="0"/>
            <a:t>SND</a:t>
          </a:r>
          <a:endParaRPr lang="fr-BE" b="1" u="sng" dirty="0"/>
        </a:p>
      </dgm:t>
    </dgm:pt>
    <dgm:pt modelId="{46924033-B453-4A68-8DDA-EB7633250D08}" type="parTrans" cxnId="{51833677-9418-480F-838A-A7C188E439CE}">
      <dgm:prSet/>
      <dgm:spPr/>
      <dgm:t>
        <a:bodyPr/>
        <a:lstStyle/>
        <a:p>
          <a:endParaRPr lang="fr-BE"/>
        </a:p>
      </dgm:t>
    </dgm:pt>
    <dgm:pt modelId="{9ED1C5D3-2A48-475F-A6E1-835B3A619669}" type="sibTrans" cxnId="{51833677-9418-480F-838A-A7C188E439CE}">
      <dgm:prSet/>
      <dgm:spPr/>
      <dgm:t>
        <a:bodyPr/>
        <a:lstStyle/>
        <a:p>
          <a:endParaRPr lang="fr-BE"/>
        </a:p>
      </dgm:t>
    </dgm:pt>
    <dgm:pt modelId="{09E5CFE7-A14A-4506-9C10-EF9B5339F472}">
      <dgm:prSet phldrT="[Texte]"/>
      <dgm:spPr>
        <a:solidFill>
          <a:schemeClr val="bg1">
            <a:lumMod val="50000"/>
          </a:schemeClr>
        </a:solidFill>
      </dgm:spPr>
      <dgm:t>
        <a:bodyPr/>
        <a:lstStyle/>
        <a:p>
          <a:r>
            <a:rPr lang="fr-FR" dirty="0"/>
            <a:t>/</a:t>
          </a:r>
          <a:endParaRPr lang="fr-BE" dirty="0"/>
        </a:p>
      </dgm:t>
    </dgm:pt>
    <dgm:pt modelId="{3D29B8CD-4DA1-4A3C-9018-552A48AA1FA3}" type="parTrans" cxnId="{3CA7C17D-8ECF-40EE-80A0-0D0AAA7F1767}">
      <dgm:prSet/>
      <dgm:spPr/>
      <dgm:t>
        <a:bodyPr/>
        <a:lstStyle/>
        <a:p>
          <a:endParaRPr lang="fr-BE"/>
        </a:p>
      </dgm:t>
    </dgm:pt>
    <dgm:pt modelId="{6DA334AE-5BD4-4C96-A992-BE9813D3066B}" type="sibTrans" cxnId="{3CA7C17D-8ECF-40EE-80A0-0D0AAA7F1767}">
      <dgm:prSet/>
      <dgm:spPr/>
      <dgm:t>
        <a:bodyPr/>
        <a:lstStyle/>
        <a:p>
          <a:endParaRPr lang="fr-BE"/>
        </a:p>
      </dgm:t>
    </dgm:pt>
    <dgm:pt modelId="{2B32E778-98D3-439D-AFF5-4D91DECD739D}">
      <dgm:prSet phldrT="[Texte]"/>
      <dgm:spPr>
        <a:solidFill>
          <a:schemeClr val="accent1">
            <a:lumMod val="60000"/>
            <a:lumOff val="40000"/>
          </a:schemeClr>
        </a:solidFill>
        <a:ln w="38100">
          <a:noFill/>
        </a:ln>
      </dgm:spPr>
      <dgm:t>
        <a:bodyPr/>
        <a:lstStyle/>
        <a:p>
          <a:r>
            <a:rPr lang="fr-FR" b="1" u="sng" dirty="0"/>
            <a:t>SND</a:t>
          </a:r>
          <a:endParaRPr lang="fr-BE" b="1" u="sng" dirty="0"/>
        </a:p>
      </dgm:t>
    </dgm:pt>
    <dgm:pt modelId="{4E835196-D4EE-40CE-851D-8B1FC072CF62}" type="parTrans" cxnId="{E6CEFC5C-E706-4713-8726-50C9BB0ED15F}">
      <dgm:prSet/>
      <dgm:spPr/>
      <dgm:t>
        <a:bodyPr/>
        <a:lstStyle/>
        <a:p>
          <a:endParaRPr lang="fr-BE"/>
        </a:p>
      </dgm:t>
    </dgm:pt>
    <dgm:pt modelId="{1A647DB4-F8A1-445E-A41A-B8B93A92E445}" type="sibTrans" cxnId="{E6CEFC5C-E706-4713-8726-50C9BB0ED15F}">
      <dgm:prSet/>
      <dgm:spPr/>
      <dgm:t>
        <a:bodyPr/>
        <a:lstStyle/>
        <a:p>
          <a:endParaRPr lang="fr-BE"/>
        </a:p>
      </dgm:t>
    </dgm:pt>
    <dgm:pt modelId="{440EB84A-470C-43F2-A996-C2A4C08070DB}">
      <dgm:prSet phldrT="[Texte]"/>
      <dgm:spPr>
        <a:solidFill>
          <a:schemeClr val="bg1">
            <a:lumMod val="65000"/>
          </a:schemeClr>
        </a:solidFill>
      </dgm:spPr>
      <dgm:t>
        <a:bodyPr/>
        <a:lstStyle/>
        <a:p>
          <a:r>
            <a:rPr lang="fr-FR" dirty="0"/>
            <a:t>SND</a:t>
          </a:r>
          <a:endParaRPr lang="fr-BE" dirty="0"/>
        </a:p>
      </dgm:t>
    </dgm:pt>
    <dgm:pt modelId="{92E6B3FA-14A6-4ACF-AC90-B4EF7A6E3838}" type="parTrans" cxnId="{4CBCD59A-4807-4C85-92E4-3CC6AEF75F9D}">
      <dgm:prSet/>
      <dgm:spPr/>
      <dgm:t>
        <a:bodyPr/>
        <a:lstStyle/>
        <a:p>
          <a:endParaRPr lang="fr-BE"/>
        </a:p>
      </dgm:t>
    </dgm:pt>
    <dgm:pt modelId="{3F350F2A-6616-43A6-9EE8-8568E74B3F84}" type="sibTrans" cxnId="{4CBCD59A-4807-4C85-92E4-3CC6AEF75F9D}">
      <dgm:prSet/>
      <dgm:spPr/>
      <dgm:t>
        <a:bodyPr/>
        <a:lstStyle/>
        <a:p>
          <a:endParaRPr lang="fr-BE"/>
        </a:p>
      </dgm:t>
    </dgm:pt>
    <dgm:pt modelId="{7B58D302-46D1-4FFD-AEFD-0CB75F23A931}">
      <dgm:prSet phldrT="[Texte]"/>
      <dgm:spPr>
        <a:solidFill>
          <a:schemeClr val="bg1">
            <a:lumMod val="65000"/>
          </a:schemeClr>
        </a:solidFill>
      </dgm:spPr>
      <dgm:t>
        <a:bodyPr/>
        <a:lstStyle/>
        <a:p>
          <a:r>
            <a:rPr lang="fr-FR" dirty="0"/>
            <a:t>SND</a:t>
          </a:r>
          <a:endParaRPr lang="fr-BE" dirty="0"/>
        </a:p>
      </dgm:t>
    </dgm:pt>
    <dgm:pt modelId="{C38ECCCC-E551-48C6-9E14-4BE1FB0CB520}" type="parTrans" cxnId="{6C856DF6-B0DF-44B7-89CF-F4F0765BD7D4}">
      <dgm:prSet/>
      <dgm:spPr/>
      <dgm:t>
        <a:bodyPr/>
        <a:lstStyle/>
        <a:p>
          <a:endParaRPr lang="fr-BE"/>
        </a:p>
      </dgm:t>
    </dgm:pt>
    <dgm:pt modelId="{A1383F13-F07D-414B-902B-0C6B857BB847}" type="sibTrans" cxnId="{6C856DF6-B0DF-44B7-89CF-F4F0765BD7D4}">
      <dgm:prSet/>
      <dgm:spPr/>
      <dgm:t>
        <a:bodyPr/>
        <a:lstStyle/>
        <a:p>
          <a:endParaRPr lang="fr-BE"/>
        </a:p>
      </dgm:t>
    </dgm:pt>
    <dgm:pt modelId="{1DBA84BD-B1B8-44EB-83FD-18009AB45F14}">
      <dgm:prSet phldrT="[Texte]"/>
      <dgm:spPr>
        <a:solidFill>
          <a:schemeClr val="bg1">
            <a:lumMod val="50000"/>
          </a:schemeClr>
        </a:solidFill>
      </dgm:spPr>
      <dgm:t>
        <a:bodyPr/>
        <a:lstStyle/>
        <a:p>
          <a:r>
            <a:rPr lang="fr-FR" dirty="0"/>
            <a:t>/</a:t>
          </a:r>
          <a:endParaRPr lang="fr-BE" dirty="0"/>
        </a:p>
      </dgm:t>
    </dgm:pt>
    <dgm:pt modelId="{4250BC24-D639-494C-B53A-D4EC337CD3A8}" type="parTrans" cxnId="{6A0055BD-BD3B-420C-B383-D509717DF231}">
      <dgm:prSet/>
      <dgm:spPr/>
      <dgm:t>
        <a:bodyPr/>
        <a:lstStyle/>
        <a:p>
          <a:endParaRPr lang="fr-BE"/>
        </a:p>
      </dgm:t>
    </dgm:pt>
    <dgm:pt modelId="{FBEDFB21-A3C9-4811-8718-8D3AEE323A01}" type="sibTrans" cxnId="{6A0055BD-BD3B-420C-B383-D509717DF231}">
      <dgm:prSet/>
      <dgm:spPr/>
      <dgm:t>
        <a:bodyPr/>
        <a:lstStyle/>
        <a:p>
          <a:endParaRPr lang="fr-BE"/>
        </a:p>
      </dgm:t>
    </dgm:pt>
    <dgm:pt modelId="{54DBE9DD-BC3C-442F-A669-4E32B3BB6870}">
      <dgm:prSet phldrT="[Texte]"/>
      <dgm:spPr>
        <a:solidFill>
          <a:schemeClr val="bg1">
            <a:lumMod val="50000"/>
          </a:schemeClr>
        </a:solidFill>
      </dgm:spPr>
      <dgm:t>
        <a:bodyPr/>
        <a:lstStyle/>
        <a:p>
          <a:r>
            <a:rPr lang="fr-FR" dirty="0"/>
            <a:t>/</a:t>
          </a:r>
          <a:endParaRPr lang="fr-BE" dirty="0"/>
        </a:p>
      </dgm:t>
    </dgm:pt>
    <dgm:pt modelId="{C919636A-2107-40D4-AA85-D5E6969BF662}" type="parTrans" cxnId="{C6AD9624-516B-45CD-B18F-BBD3FB0420E1}">
      <dgm:prSet/>
      <dgm:spPr/>
      <dgm:t>
        <a:bodyPr/>
        <a:lstStyle/>
        <a:p>
          <a:endParaRPr lang="fr-BE"/>
        </a:p>
      </dgm:t>
    </dgm:pt>
    <dgm:pt modelId="{47242667-5B80-4B68-8DAB-32A03E83594F}" type="sibTrans" cxnId="{C6AD9624-516B-45CD-B18F-BBD3FB0420E1}">
      <dgm:prSet/>
      <dgm:spPr/>
      <dgm:t>
        <a:bodyPr/>
        <a:lstStyle/>
        <a:p>
          <a:endParaRPr lang="fr-BE"/>
        </a:p>
      </dgm:t>
    </dgm:pt>
    <dgm:pt modelId="{8EEC48F9-9329-49DA-8974-B158FF5EE7D5}">
      <dgm:prSet phldrT="[Texte]"/>
      <dgm:spPr>
        <a:solidFill>
          <a:schemeClr val="bg1">
            <a:lumMod val="50000"/>
          </a:schemeClr>
        </a:solidFill>
      </dgm:spPr>
      <dgm:t>
        <a:bodyPr/>
        <a:lstStyle/>
        <a:p>
          <a:r>
            <a:rPr lang="fr-FR" dirty="0"/>
            <a:t>/</a:t>
          </a:r>
          <a:endParaRPr lang="fr-BE" dirty="0"/>
        </a:p>
      </dgm:t>
    </dgm:pt>
    <dgm:pt modelId="{89727289-7E01-46C0-A762-F7299B57FEA4}" type="parTrans" cxnId="{83775061-76AA-419E-A0F0-ECF6ACEEE138}">
      <dgm:prSet/>
      <dgm:spPr/>
      <dgm:t>
        <a:bodyPr/>
        <a:lstStyle/>
        <a:p>
          <a:endParaRPr lang="fr-BE"/>
        </a:p>
      </dgm:t>
    </dgm:pt>
    <dgm:pt modelId="{4026A48C-14AA-48B0-A8D9-BABAE7D42789}" type="sibTrans" cxnId="{83775061-76AA-419E-A0F0-ECF6ACEEE138}">
      <dgm:prSet/>
      <dgm:spPr/>
      <dgm:t>
        <a:bodyPr/>
        <a:lstStyle/>
        <a:p>
          <a:endParaRPr lang="fr-BE"/>
        </a:p>
      </dgm:t>
    </dgm:pt>
    <dgm:pt modelId="{1AE18674-BF61-4C8A-A60A-4B4B875F158C}">
      <dgm:prSet phldrT="[Texte]"/>
      <dgm:spPr>
        <a:solidFill>
          <a:schemeClr val="bg1">
            <a:lumMod val="50000"/>
          </a:schemeClr>
        </a:solidFill>
      </dgm:spPr>
      <dgm:t>
        <a:bodyPr/>
        <a:lstStyle/>
        <a:p>
          <a:r>
            <a:rPr lang="fr-FR" dirty="0"/>
            <a:t>/</a:t>
          </a:r>
          <a:endParaRPr lang="fr-BE" dirty="0"/>
        </a:p>
      </dgm:t>
    </dgm:pt>
    <dgm:pt modelId="{329A4715-2053-41BF-86EA-F7CEFBF11A03}" type="parTrans" cxnId="{C8916C56-99D1-413F-8098-B5E8656584F2}">
      <dgm:prSet/>
      <dgm:spPr/>
      <dgm:t>
        <a:bodyPr/>
        <a:lstStyle/>
        <a:p>
          <a:endParaRPr lang="fr-BE"/>
        </a:p>
      </dgm:t>
    </dgm:pt>
    <dgm:pt modelId="{D7A0EC61-5652-4AF6-A0D7-8ACB5375CCC1}" type="sibTrans" cxnId="{C8916C56-99D1-413F-8098-B5E8656584F2}">
      <dgm:prSet/>
      <dgm:spPr/>
      <dgm:t>
        <a:bodyPr/>
        <a:lstStyle/>
        <a:p>
          <a:endParaRPr lang="fr-BE"/>
        </a:p>
      </dgm:t>
    </dgm:pt>
    <dgm:pt modelId="{4F0A7775-A10E-4EE6-B618-47EC60961BE0}">
      <dgm:prSet phldrT="[Texte]"/>
      <dgm:spPr>
        <a:solidFill>
          <a:schemeClr val="bg1">
            <a:lumMod val="50000"/>
          </a:schemeClr>
        </a:solidFill>
      </dgm:spPr>
      <dgm:t>
        <a:bodyPr/>
        <a:lstStyle/>
        <a:p>
          <a:r>
            <a:rPr lang="fr-FR" dirty="0"/>
            <a:t>/</a:t>
          </a:r>
          <a:endParaRPr lang="fr-BE" dirty="0"/>
        </a:p>
      </dgm:t>
    </dgm:pt>
    <dgm:pt modelId="{A10AA095-DE3F-4E46-954F-2A01BF1A1EFF}" type="parTrans" cxnId="{093DF901-8FD6-44E3-ADE3-689636267296}">
      <dgm:prSet/>
      <dgm:spPr/>
      <dgm:t>
        <a:bodyPr/>
        <a:lstStyle/>
        <a:p>
          <a:endParaRPr lang="fr-BE"/>
        </a:p>
      </dgm:t>
    </dgm:pt>
    <dgm:pt modelId="{43D184FA-3760-4D55-A88D-EEB1AB8F1EA5}" type="sibTrans" cxnId="{093DF901-8FD6-44E3-ADE3-689636267296}">
      <dgm:prSet/>
      <dgm:spPr/>
      <dgm:t>
        <a:bodyPr/>
        <a:lstStyle/>
        <a:p>
          <a:endParaRPr lang="fr-BE"/>
        </a:p>
      </dgm:t>
    </dgm:pt>
    <dgm:pt modelId="{066CD2B0-A084-4F8D-BC8C-8E898E489202}">
      <dgm:prSet phldrT="[Texte]"/>
      <dgm:spPr>
        <a:solidFill>
          <a:schemeClr val="bg1">
            <a:lumMod val="50000"/>
          </a:schemeClr>
        </a:solidFill>
      </dgm:spPr>
      <dgm:t>
        <a:bodyPr/>
        <a:lstStyle/>
        <a:p>
          <a:r>
            <a:rPr lang="fr-FR" dirty="0"/>
            <a:t>/</a:t>
          </a:r>
          <a:endParaRPr lang="fr-BE" dirty="0"/>
        </a:p>
      </dgm:t>
    </dgm:pt>
    <dgm:pt modelId="{D41CA7E0-BCED-4186-863B-E71243DF531B}" type="parTrans" cxnId="{9B9F7CF0-9B52-4A8C-AC56-FE8007931022}">
      <dgm:prSet/>
      <dgm:spPr/>
      <dgm:t>
        <a:bodyPr/>
        <a:lstStyle/>
        <a:p>
          <a:endParaRPr lang="fr-BE"/>
        </a:p>
      </dgm:t>
    </dgm:pt>
    <dgm:pt modelId="{523D3AA8-E970-4197-9FF7-E7491A707BD8}" type="sibTrans" cxnId="{9B9F7CF0-9B52-4A8C-AC56-FE8007931022}">
      <dgm:prSet/>
      <dgm:spPr/>
      <dgm:t>
        <a:bodyPr/>
        <a:lstStyle/>
        <a:p>
          <a:endParaRPr lang="fr-BE"/>
        </a:p>
      </dgm:t>
    </dgm:pt>
    <dgm:pt modelId="{9B5623C6-A675-496D-A195-CCFB607F0181}">
      <dgm:prSet phldrT="[Texte]"/>
      <dgm:spPr>
        <a:solidFill>
          <a:schemeClr val="bg1">
            <a:lumMod val="50000"/>
          </a:schemeClr>
        </a:solidFill>
      </dgm:spPr>
      <dgm:t>
        <a:bodyPr/>
        <a:lstStyle/>
        <a:p>
          <a:r>
            <a:rPr lang="fr-FR" dirty="0"/>
            <a:t>/</a:t>
          </a:r>
          <a:endParaRPr lang="fr-BE" dirty="0"/>
        </a:p>
      </dgm:t>
    </dgm:pt>
    <dgm:pt modelId="{C653D55B-6845-42D5-962B-9A2D3089E767}" type="parTrans" cxnId="{671F84B9-4EC8-4AB6-A167-2464403B2293}">
      <dgm:prSet/>
      <dgm:spPr/>
      <dgm:t>
        <a:bodyPr/>
        <a:lstStyle/>
        <a:p>
          <a:endParaRPr lang="fr-BE"/>
        </a:p>
      </dgm:t>
    </dgm:pt>
    <dgm:pt modelId="{6A040BB2-AECF-42D5-9049-2FBC1407C4AA}" type="sibTrans" cxnId="{671F84B9-4EC8-4AB6-A167-2464403B2293}">
      <dgm:prSet/>
      <dgm:spPr/>
      <dgm:t>
        <a:bodyPr/>
        <a:lstStyle/>
        <a:p>
          <a:endParaRPr lang="fr-BE"/>
        </a:p>
      </dgm:t>
    </dgm:pt>
    <dgm:pt modelId="{752E2821-9EBA-4359-AEB8-54C8372D3F09}">
      <dgm:prSet phldrT="[Texte]"/>
      <dgm:spPr>
        <a:solidFill>
          <a:schemeClr val="bg1">
            <a:lumMod val="50000"/>
          </a:schemeClr>
        </a:solidFill>
      </dgm:spPr>
      <dgm:t>
        <a:bodyPr/>
        <a:lstStyle/>
        <a:p>
          <a:r>
            <a:rPr lang="fr-FR" dirty="0"/>
            <a:t>/</a:t>
          </a:r>
          <a:endParaRPr lang="fr-BE" dirty="0"/>
        </a:p>
      </dgm:t>
    </dgm:pt>
    <dgm:pt modelId="{83815C6C-2A3E-48DF-96A3-83C976BDBA74}" type="parTrans" cxnId="{914BA033-4AB3-4D74-9DB7-42D60B588BFE}">
      <dgm:prSet/>
      <dgm:spPr/>
      <dgm:t>
        <a:bodyPr/>
        <a:lstStyle/>
        <a:p>
          <a:endParaRPr lang="fr-BE"/>
        </a:p>
      </dgm:t>
    </dgm:pt>
    <dgm:pt modelId="{2E8A7430-8B69-4D76-8D6F-EDF1B1BBBB9E}" type="sibTrans" cxnId="{914BA033-4AB3-4D74-9DB7-42D60B588BFE}">
      <dgm:prSet/>
      <dgm:spPr/>
      <dgm:t>
        <a:bodyPr/>
        <a:lstStyle/>
        <a:p>
          <a:endParaRPr lang="fr-BE"/>
        </a:p>
      </dgm:t>
    </dgm:pt>
    <dgm:pt modelId="{EC214E2D-35D2-4995-8015-4D89BB665F77}">
      <dgm:prSet phldrT="[Texte]"/>
      <dgm:spPr>
        <a:solidFill>
          <a:schemeClr val="bg1">
            <a:lumMod val="50000"/>
          </a:schemeClr>
        </a:solidFill>
      </dgm:spPr>
      <dgm:t>
        <a:bodyPr/>
        <a:lstStyle/>
        <a:p>
          <a:r>
            <a:rPr lang="fr-FR" dirty="0"/>
            <a:t>/</a:t>
          </a:r>
          <a:endParaRPr lang="fr-BE" dirty="0"/>
        </a:p>
      </dgm:t>
    </dgm:pt>
    <dgm:pt modelId="{A8B89B0F-D0EB-4376-BFB5-EF55C432F1E4}" type="parTrans" cxnId="{B3A9F2F8-C7D5-4171-9B9C-CA151A5ACBA4}">
      <dgm:prSet/>
      <dgm:spPr/>
      <dgm:t>
        <a:bodyPr/>
        <a:lstStyle/>
        <a:p>
          <a:endParaRPr lang="fr-BE"/>
        </a:p>
      </dgm:t>
    </dgm:pt>
    <dgm:pt modelId="{E2841AAE-B295-4A21-B1A1-D527FFEB5A78}" type="sibTrans" cxnId="{B3A9F2F8-C7D5-4171-9B9C-CA151A5ACBA4}">
      <dgm:prSet/>
      <dgm:spPr/>
      <dgm:t>
        <a:bodyPr/>
        <a:lstStyle/>
        <a:p>
          <a:endParaRPr lang="fr-BE"/>
        </a:p>
      </dgm:t>
    </dgm:pt>
    <dgm:pt modelId="{1802F05B-2A73-46B8-B0FB-0A85FF290D9B}">
      <dgm:prSet phldrT="[Texte]"/>
      <dgm:spPr>
        <a:solidFill>
          <a:schemeClr val="bg1">
            <a:lumMod val="50000"/>
          </a:schemeClr>
        </a:solidFill>
      </dgm:spPr>
      <dgm:t>
        <a:bodyPr/>
        <a:lstStyle/>
        <a:p>
          <a:r>
            <a:rPr lang="fr-FR" dirty="0"/>
            <a:t>/</a:t>
          </a:r>
          <a:endParaRPr lang="fr-BE" dirty="0"/>
        </a:p>
      </dgm:t>
    </dgm:pt>
    <dgm:pt modelId="{DCFFEEA0-86A4-4024-8ABD-4B5521362F00}" type="parTrans" cxnId="{FA4801C3-329C-4869-9303-E514845543A4}">
      <dgm:prSet/>
      <dgm:spPr/>
      <dgm:t>
        <a:bodyPr/>
        <a:lstStyle/>
        <a:p>
          <a:endParaRPr lang="fr-BE"/>
        </a:p>
      </dgm:t>
    </dgm:pt>
    <dgm:pt modelId="{365A12F8-529D-4AB6-B2BD-2128E94AD0CB}" type="sibTrans" cxnId="{FA4801C3-329C-4869-9303-E514845543A4}">
      <dgm:prSet/>
      <dgm:spPr/>
      <dgm:t>
        <a:bodyPr/>
        <a:lstStyle/>
        <a:p>
          <a:endParaRPr lang="fr-BE"/>
        </a:p>
      </dgm:t>
    </dgm:pt>
    <dgm:pt modelId="{094BC82D-759A-4CCC-8C90-E14E0DEDCB80}">
      <dgm:prSet phldrT="[Texte]"/>
      <dgm:spPr>
        <a:solidFill>
          <a:schemeClr val="bg1">
            <a:lumMod val="50000"/>
          </a:schemeClr>
        </a:solidFill>
      </dgm:spPr>
      <dgm:t>
        <a:bodyPr/>
        <a:lstStyle/>
        <a:p>
          <a:r>
            <a:rPr lang="fr-FR" dirty="0"/>
            <a:t>/</a:t>
          </a:r>
          <a:endParaRPr lang="fr-BE" dirty="0"/>
        </a:p>
      </dgm:t>
    </dgm:pt>
    <dgm:pt modelId="{6B7BB22A-7D56-4C96-962F-43C064C1BB00}" type="parTrans" cxnId="{ADACAFA0-1F5A-412D-BD3B-B03E0BEFB919}">
      <dgm:prSet/>
      <dgm:spPr/>
      <dgm:t>
        <a:bodyPr/>
        <a:lstStyle/>
        <a:p>
          <a:endParaRPr lang="fr-BE"/>
        </a:p>
      </dgm:t>
    </dgm:pt>
    <dgm:pt modelId="{8C6FD408-A0B7-4E43-8D6B-D20C80DE0C6C}" type="sibTrans" cxnId="{ADACAFA0-1F5A-412D-BD3B-B03E0BEFB919}">
      <dgm:prSet/>
      <dgm:spPr/>
      <dgm:t>
        <a:bodyPr/>
        <a:lstStyle/>
        <a:p>
          <a:endParaRPr lang="fr-BE"/>
        </a:p>
      </dgm:t>
    </dgm:pt>
    <dgm:pt modelId="{3BF5E412-3822-41AB-8DEB-0A75FA11C5B5}">
      <dgm:prSet phldrT="[Texte]"/>
      <dgm:spPr>
        <a:solidFill>
          <a:schemeClr val="bg1">
            <a:lumMod val="65000"/>
          </a:schemeClr>
        </a:solidFill>
      </dgm:spPr>
      <dgm:t>
        <a:bodyPr/>
        <a:lstStyle/>
        <a:p>
          <a:r>
            <a:rPr lang="fr-FR" dirty="0"/>
            <a:t>SND</a:t>
          </a:r>
          <a:endParaRPr lang="fr-BE" dirty="0"/>
        </a:p>
      </dgm:t>
    </dgm:pt>
    <dgm:pt modelId="{0B2C9100-69B3-4BB6-8A34-AF2368E713D9}" type="parTrans" cxnId="{6DF9E15C-8CED-437F-9146-484FF0EDB1E8}">
      <dgm:prSet/>
      <dgm:spPr/>
      <dgm:t>
        <a:bodyPr/>
        <a:lstStyle/>
        <a:p>
          <a:endParaRPr lang="fr-BE"/>
        </a:p>
      </dgm:t>
    </dgm:pt>
    <dgm:pt modelId="{E0D10599-1C88-486C-A0BC-F3F25963A50E}" type="sibTrans" cxnId="{6DF9E15C-8CED-437F-9146-484FF0EDB1E8}">
      <dgm:prSet/>
      <dgm:spPr/>
      <dgm:t>
        <a:bodyPr/>
        <a:lstStyle/>
        <a:p>
          <a:endParaRPr lang="fr-BE"/>
        </a:p>
      </dgm:t>
    </dgm:pt>
    <dgm:pt modelId="{8ED42493-205E-4B6E-B358-ED5D4CA49A52}">
      <dgm:prSet phldrT="[Texte]"/>
      <dgm:spPr>
        <a:solidFill>
          <a:schemeClr val="bg1">
            <a:lumMod val="50000"/>
          </a:schemeClr>
        </a:solidFill>
      </dgm:spPr>
      <dgm:t>
        <a:bodyPr/>
        <a:lstStyle/>
        <a:p>
          <a:r>
            <a:rPr lang="fr-FR" dirty="0"/>
            <a:t>/</a:t>
          </a:r>
          <a:endParaRPr lang="fr-BE" dirty="0"/>
        </a:p>
      </dgm:t>
    </dgm:pt>
    <dgm:pt modelId="{7C715FE4-4DBC-4D57-8F42-4A484811BA5D}" type="parTrans" cxnId="{67A045C2-4670-464E-9D98-ADE32D6DB89B}">
      <dgm:prSet/>
      <dgm:spPr/>
      <dgm:t>
        <a:bodyPr/>
        <a:lstStyle/>
        <a:p>
          <a:endParaRPr lang="fr-BE"/>
        </a:p>
      </dgm:t>
    </dgm:pt>
    <dgm:pt modelId="{C274AF0E-1C2D-49E9-BCB9-CD3DF7FDB164}" type="sibTrans" cxnId="{67A045C2-4670-464E-9D98-ADE32D6DB89B}">
      <dgm:prSet/>
      <dgm:spPr/>
      <dgm:t>
        <a:bodyPr/>
        <a:lstStyle/>
        <a:p>
          <a:endParaRPr lang="fr-BE"/>
        </a:p>
      </dgm:t>
    </dgm:pt>
    <dgm:pt modelId="{3AAB4CDE-4B2A-4837-8330-7BD0ADC87B25}">
      <dgm:prSet phldrT="[Texte]"/>
      <dgm:spPr>
        <a:solidFill>
          <a:schemeClr val="bg1">
            <a:lumMod val="50000"/>
          </a:schemeClr>
        </a:solidFill>
      </dgm:spPr>
      <dgm:t>
        <a:bodyPr/>
        <a:lstStyle/>
        <a:p>
          <a:r>
            <a:rPr lang="fr-FR" dirty="0"/>
            <a:t>/</a:t>
          </a:r>
          <a:endParaRPr lang="fr-BE" dirty="0"/>
        </a:p>
      </dgm:t>
    </dgm:pt>
    <dgm:pt modelId="{CCA5A33E-85ED-4891-9184-50742FE0CB91}" type="parTrans" cxnId="{681CDA21-288E-485D-84DA-154FB57B3938}">
      <dgm:prSet/>
      <dgm:spPr/>
      <dgm:t>
        <a:bodyPr/>
        <a:lstStyle/>
        <a:p>
          <a:endParaRPr lang="fr-BE"/>
        </a:p>
      </dgm:t>
    </dgm:pt>
    <dgm:pt modelId="{8C235752-C225-486B-B955-F3441929BB7E}" type="sibTrans" cxnId="{681CDA21-288E-485D-84DA-154FB57B3938}">
      <dgm:prSet/>
      <dgm:spPr/>
      <dgm:t>
        <a:bodyPr/>
        <a:lstStyle/>
        <a:p>
          <a:endParaRPr lang="fr-BE"/>
        </a:p>
      </dgm:t>
    </dgm:pt>
    <dgm:pt modelId="{6CAFF591-CD16-4861-A671-D6F5CBEA6E79}">
      <dgm:prSet phldrT="[Texte]"/>
      <dgm:spPr>
        <a:solidFill>
          <a:schemeClr val="bg1">
            <a:lumMod val="50000"/>
          </a:schemeClr>
        </a:solidFill>
      </dgm:spPr>
      <dgm:t>
        <a:bodyPr/>
        <a:lstStyle/>
        <a:p>
          <a:r>
            <a:rPr lang="fr-FR" dirty="0"/>
            <a:t>/</a:t>
          </a:r>
          <a:endParaRPr lang="fr-BE" dirty="0"/>
        </a:p>
      </dgm:t>
    </dgm:pt>
    <dgm:pt modelId="{07EB8AB1-B906-493B-9F50-693FFE1262DB}" type="parTrans" cxnId="{E27764A4-4006-4651-A21A-45BB43E32AF4}">
      <dgm:prSet/>
      <dgm:spPr/>
      <dgm:t>
        <a:bodyPr/>
        <a:lstStyle/>
        <a:p>
          <a:endParaRPr lang="fr-BE"/>
        </a:p>
      </dgm:t>
    </dgm:pt>
    <dgm:pt modelId="{C54E0848-8667-49FB-97A4-7ECE9651AB77}" type="sibTrans" cxnId="{E27764A4-4006-4651-A21A-45BB43E32AF4}">
      <dgm:prSet/>
      <dgm:spPr/>
      <dgm:t>
        <a:bodyPr/>
        <a:lstStyle/>
        <a:p>
          <a:endParaRPr lang="fr-BE"/>
        </a:p>
      </dgm:t>
    </dgm:pt>
    <dgm:pt modelId="{186911F0-D420-4E3C-ADAD-B47481A9D37A}">
      <dgm:prSet phldrT="[Texte]"/>
      <dgm:spPr>
        <a:solidFill>
          <a:schemeClr val="bg1">
            <a:lumMod val="50000"/>
          </a:schemeClr>
        </a:solidFill>
      </dgm:spPr>
      <dgm:t>
        <a:bodyPr/>
        <a:lstStyle/>
        <a:p>
          <a:r>
            <a:rPr lang="fr-FR" dirty="0"/>
            <a:t>/</a:t>
          </a:r>
          <a:endParaRPr lang="fr-BE" dirty="0"/>
        </a:p>
      </dgm:t>
    </dgm:pt>
    <dgm:pt modelId="{E906AF7E-B30B-4BFB-9879-BC323754532B}" type="parTrans" cxnId="{FC5F85F9-9FA9-4B1B-B93D-6C9C42970AAF}">
      <dgm:prSet/>
      <dgm:spPr/>
      <dgm:t>
        <a:bodyPr/>
        <a:lstStyle/>
        <a:p>
          <a:endParaRPr lang="fr-BE"/>
        </a:p>
      </dgm:t>
    </dgm:pt>
    <dgm:pt modelId="{FE7511C5-C094-47AC-A30C-0C8982F1ECBA}" type="sibTrans" cxnId="{FC5F85F9-9FA9-4B1B-B93D-6C9C42970AAF}">
      <dgm:prSet/>
      <dgm:spPr/>
      <dgm:t>
        <a:bodyPr/>
        <a:lstStyle/>
        <a:p>
          <a:endParaRPr lang="fr-BE"/>
        </a:p>
      </dgm:t>
    </dgm:pt>
    <dgm:pt modelId="{CE62EEB7-E1BB-4BC9-B620-F3B63162C981}">
      <dgm:prSet phldrT="[Texte]"/>
      <dgm:spPr>
        <a:solidFill>
          <a:schemeClr val="bg1">
            <a:lumMod val="50000"/>
          </a:schemeClr>
        </a:solidFill>
      </dgm:spPr>
      <dgm:t>
        <a:bodyPr/>
        <a:lstStyle/>
        <a:p>
          <a:r>
            <a:rPr lang="fr-FR" dirty="0"/>
            <a:t>/</a:t>
          </a:r>
          <a:endParaRPr lang="fr-BE" dirty="0"/>
        </a:p>
      </dgm:t>
    </dgm:pt>
    <dgm:pt modelId="{0B671856-8441-42DA-8947-DDB1382AECB7}" type="parTrans" cxnId="{0C0A4C48-3D8A-440C-8C1F-ADD970D46E20}">
      <dgm:prSet/>
      <dgm:spPr/>
      <dgm:t>
        <a:bodyPr/>
        <a:lstStyle/>
        <a:p>
          <a:endParaRPr lang="fr-BE"/>
        </a:p>
      </dgm:t>
    </dgm:pt>
    <dgm:pt modelId="{B91AE2F3-5BFC-4CA0-BE77-0F458C6D382F}" type="sibTrans" cxnId="{0C0A4C48-3D8A-440C-8C1F-ADD970D46E20}">
      <dgm:prSet/>
      <dgm:spPr/>
      <dgm:t>
        <a:bodyPr/>
        <a:lstStyle/>
        <a:p>
          <a:endParaRPr lang="fr-BE"/>
        </a:p>
      </dgm:t>
    </dgm:pt>
    <dgm:pt modelId="{11AF77E5-75D5-4068-81E6-1780D3BDA8C0}">
      <dgm:prSet phldrT="[Texte]"/>
      <dgm:spPr>
        <a:solidFill>
          <a:schemeClr val="bg1">
            <a:lumMod val="65000"/>
          </a:schemeClr>
        </a:solidFill>
      </dgm:spPr>
      <dgm:t>
        <a:bodyPr/>
        <a:lstStyle/>
        <a:p>
          <a:r>
            <a:rPr lang="fr-FR" dirty="0"/>
            <a:t>SND</a:t>
          </a:r>
          <a:endParaRPr lang="fr-BE" dirty="0"/>
        </a:p>
      </dgm:t>
    </dgm:pt>
    <dgm:pt modelId="{589A51D5-233A-47AF-9E03-C7D4C44FD12A}" type="parTrans" cxnId="{99EF6047-7BED-4AB8-A848-44D201FE4391}">
      <dgm:prSet/>
      <dgm:spPr/>
      <dgm:t>
        <a:bodyPr/>
        <a:lstStyle/>
        <a:p>
          <a:endParaRPr lang="fr-BE"/>
        </a:p>
      </dgm:t>
    </dgm:pt>
    <dgm:pt modelId="{A897505B-B24B-4FF3-ADC4-C32384978A94}" type="sibTrans" cxnId="{99EF6047-7BED-4AB8-A848-44D201FE4391}">
      <dgm:prSet/>
      <dgm:spPr/>
      <dgm:t>
        <a:bodyPr/>
        <a:lstStyle/>
        <a:p>
          <a:endParaRPr lang="fr-BE"/>
        </a:p>
      </dgm:t>
    </dgm:pt>
    <dgm:pt modelId="{8944CFE7-DE9D-4972-838E-D57349DDDDD8}">
      <dgm:prSet phldrT="[Texte]"/>
      <dgm:spPr>
        <a:solidFill>
          <a:schemeClr val="bg1">
            <a:lumMod val="65000"/>
          </a:schemeClr>
        </a:solidFill>
      </dgm:spPr>
      <dgm:t>
        <a:bodyPr/>
        <a:lstStyle/>
        <a:p>
          <a:r>
            <a:rPr lang="fr-FR" dirty="0"/>
            <a:t>SND</a:t>
          </a:r>
          <a:endParaRPr lang="fr-BE" dirty="0"/>
        </a:p>
      </dgm:t>
    </dgm:pt>
    <dgm:pt modelId="{7241127D-5CE1-426A-B358-A85A508EFCC8}" type="parTrans" cxnId="{FECAF8A3-C3F2-4E11-992A-DE06EE9A49C5}">
      <dgm:prSet/>
      <dgm:spPr/>
      <dgm:t>
        <a:bodyPr/>
        <a:lstStyle/>
        <a:p>
          <a:endParaRPr lang="fr-BE"/>
        </a:p>
      </dgm:t>
    </dgm:pt>
    <dgm:pt modelId="{4E6AEABB-2289-43B5-98CA-97E7734601E7}" type="sibTrans" cxnId="{FECAF8A3-C3F2-4E11-992A-DE06EE9A49C5}">
      <dgm:prSet/>
      <dgm:spPr/>
      <dgm:t>
        <a:bodyPr/>
        <a:lstStyle/>
        <a:p>
          <a:endParaRPr lang="fr-BE"/>
        </a:p>
      </dgm:t>
    </dgm:pt>
    <dgm:pt modelId="{D36855EE-6FBD-49B7-A0A8-D2136FD08651}">
      <dgm:prSet phldrT="[Texte]"/>
      <dgm:spPr>
        <a:solidFill>
          <a:schemeClr val="bg1">
            <a:lumMod val="65000"/>
          </a:schemeClr>
        </a:solidFill>
      </dgm:spPr>
      <dgm:t>
        <a:bodyPr/>
        <a:lstStyle/>
        <a:p>
          <a:r>
            <a:rPr lang="fr-FR" dirty="0"/>
            <a:t>SND</a:t>
          </a:r>
          <a:endParaRPr lang="fr-BE" dirty="0"/>
        </a:p>
      </dgm:t>
    </dgm:pt>
    <dgm:pt modelId="{6B20890F-95C8-41DA-A176-91B3D783FB3E}" type="parTrans" cxnId="{52F3821B-3BA0-4CF8-B2C1-9BBA5A38622E}">
      <dgm:prSet/>
      <dgm:spPr/>
      <dgm:t>
        <a:bodyPr/>
        <a:lstStyle/>
        <a:p>
          <a:endParaRPr lang="fr-BE"/>
        </a:p>
      </dgm:t>
    </dgm:pt>
    <dgm:pt modelId="{D1D066C3-02C8-478F-B7D5-E55F34F416CB}" type="sibTrans" cxnId="{52F3821B-3BA0-4CF8-B2C1-9BBA5A38622E}">
      <dgm:prSet/>
      <dgm:spPr/>
      <dgm:t>
        <a:bodyPr/>
        <a:lstStyle/>
        <a:p>
          <a:endParaRPr lang="fr-BE"/>
        </a:p>
      </dgm:t>
    </dgm:pt>
    <dgm:pt modelId="{696C6F1F-1FD8-487D-B245-91FB21646FE0}">
      <dgm:prSet phldrT="[Texte]"/>
      <dgm:spPr>
        <a:solidFill>
          <a:schemeClr val="bg1">
            <a:lumMod val="65000"/>
          </a:schemeClr>
        </a:solidFill>
      </dgm:spPr>
      <dgm:t>
        <a:bodyPr/>
        <a:lstStyle/>
        <a:p>
          <a:r>
            <a:rPr lang="fr-FR" dirty="0"/>
            <a:t>SND</a:t>
          </a:r>
          <a:endParaRPr lang="fr-BE" dirty="0"/>
        </a:p>
      </dgm:t>
    </dgm:pt>
    <dgm:pt modelId="{EE42EB57-ED10-49EA-BBAC-65EADE5CA74A}" type="parTrans" cxnId="{70DCEAAF-C0C6-4BFC-A6E0-DC08BDF4E27F}">
      <dgm:prSet/>
      <dgm:spPr/>
      <dgm:t>
        <a:bodyPr/>
        <a:lstStyle/>
        <a:p>
          <a:endParaRPr lang="fr-BE"/>
        </a:p>
      </dgm:t>
    </dgm:pt>
    <dgm:pt modelId="{E116936A-D0B0-4E00-84D5-79B56A211E0B}" type="sibTrans" cxnId="{70DCEAAF-C0C6-4BFC-A6E0-DC08BDF4E27F}">
      <dgm:prSet/>
      <dgm:spPr/>
      <dgm:t>
        <a:bodyPr/>
        <a:lstStyle/>
        <a:p>
          <a:endParaRPr lang="fr-BE"/>
        </a:p>
      </dgm:t>
    </dgm:pt>
    <dgm:pt modelId="{0B39CDB9-D6C7-40E4-BF03-F8D080E1EF75}">
      <dgm:prSet phldrT="[Texte]"/>
      <dgm:spPr>
        <a:solidFill>
          <a:schemeClr val="bg1">
            <a:lumMod val="65000"/>
          </a:schemeClr>
        </a:solidFill>
      </dgm:spPr>
      <dgm:t>
        <a:bodyPr/>
        <a:lstStyle/>
        <a:p>
          <a:r>
            <a:rPr lang="fr-FR" dirty="0"/>
            <a:t>SND</a:t>
          </a:r>
          <a:endParaRPr lang="fr-BE" dirty="0"/>
        </a:p>
      </dgm:t>
    </dgm:pt>
    <dgm:pt modelId="{EB637D96-B5B8-45DF-9BB4-065ECF11D0A8}" type="parTrans" cxnId="{D91D67AC-A2FF-460F-AB7D-9200B3299B37}">
      <dgm:prSet/>
      <dgm:spPr/>
      <dgm:t>
        <a:bodyPr/>
        <a:lstStyle/>
        <a:p>
          <a:endParaRPr lang="fr-BE"/>
        </a:p>
      </dgm:t>
    </dgm:pt>
    <dgm:pt modelId="{348E0327-B950-424B-9815-9CED806F6ADF}" type="sibTrans" cxnId="{D91D67AC-A2FF-460F-AB7D-9200B3299B37}">
      <dgm:prSet/>
      <dgm:spPr/>
      <dgm:t>
        <a:bodyPr/>
        <a:lstStyle/>
        <a:p>
          <a:endParaRPr lang="fr-BE"/>
        </a:p>
      </dgm:t>
    </dgm:pt>
    <dgm:pt modelId="{DADC2D96-9CE9-4B07-82A9-6686AEC36964}">
      <dgm:prSet phldrT="[Texte]"/>
      <dgm:spPr>
        <a:solidFill>
          <a:schemeClr val="bg1">
            <a:lumMod val="65000"/>
          </a:schemeClr>
        </a:solidFill>
      </dgm:spPr>
      <dgm:t>
        <a:bodyPr/>
        <a:lstStyle/>
        <a:p>
          <a:r>
            <a:rPr lang="fr-FR" dirty="0"/>
            <a:t>SND</a:t>
          </a:r>
          <a:endParaRPr lang="fr-BE" dirty="0"/>
        </a:p>
      </dgm:t>
    </dgm:pt>
    <dgm:pt modelId="{40C81036-892E-4B32-91A2-B881FD11C847}" type="parTrans" cxnId="{75616B50-952B-4F05-9E8B-5995D6F5A423}">
      <dgm:prSet/>
      <dgm:spPr/>
      <dgm:t>
        <a:bodyPr/>
        <a:lstStyle/>
        <a:p>
          <a:endParaRPr lang="fr-BE"/>
        </a:p>
      </dgm:t>
    </dgm:pt>
    <dgm:pt modelId="{9622A077-6D3F-4065-A046-1F6636B813F0}" type="sibTrans" cxnId="{75616B50-952B-4F05-9E8B-5995D6F5A423}">
      <dgm:prSet/>
      <dgm:spPr/>
      <dgm:t>
        <a:bodyPr/>
        <a:lstStyle/>
        <a:p>
          <a:endParaRPr lang="fr-BE"/>
        </a:p>
      </dgm:t>
    </dgm:pt>
    <dgm:pt modelId="{A2D6933D-13D2-4D93-9CB2-56F6FC95C76C}">
      <dgm:prSet phldrT="[Texte]"/>
      <dgm:spPr>
        <a:solidFill>
          <a:schemeClr val="bg1">
            <a:lumMod val="65000"/>
          </a:schemeClr>
        </a:solidFill>
      </dgm:spPr>
      <dgm:t>
        <a:bodyPr/>
        <a:lstStyle/>
        <a:p>
          <a:r>
            <a:rPr lang="fr-FR" dirty="0"/>
            <a:t>SND</a:t>
          </a:r>
          <a:endParaRPr lang="fr-BE" dirty="0"/>
        </a:p>
      </dgm:t>
    </dgm:pt>
    <dgm:pt modelId="{ADE48A9E-6E80-46D1-ACBF-C44E14193D3C}" type="parTrans" cxnId="{BD53A613-7231-433C-B2D5-30BA0170DE7A}">
      <dgm:prSet/>
      <dgm:spPr/>
      <dgm:t>
        <a:bodyPr/>
        <a:lstStyle/>
        <a:p>
          <a:endParaRPr lang="fr-BE"/>
        </a:p>
      </dgm:t>
    </dgm:pt>
    <dgm:pt modelId="{ED1CB362-7541-437E-8912-6DAA86AF9309}" type="sibTrans" cxnId="{BD53A613-7231-433C-B2D5-30BA0170DE7A}">
      <dgm:prSet/>
      <dgm:spPr/>
      <dgm:t>
        <a:bodyPr/>
        <a:lstStyle/>
        <a:p>
          <a:endParaRPr lang="fr-BE"/>
        </a:p>
      </dgm:t>
    </dgm:pt>
    <dgm:pt modelId="{2394417E-B764-46CC-AF7B-2056FE1A07BB}">
      <dgm:prSet phldrT="[Texte]"/>
      <dgm:spPr>
        <a:solidFill>
          <a:schemeClr val="bg1">
            <a:lumMod val="65000"/>
          </a:schemeClr>
        </a:solidFill>
      </dgm:spPr>
      <dgm:t>
        <a:bodyPr/>
        <a:lstStyle/>
        <a:p>
          <a:r>
            <a:rPr lang="fr-FR" dirty="0"/>
            <a:t>SND</a:t>
          </a:r>
          <a:endParaRPr lang="fr-BE" dirty="0"/>
        </a:p>
      </dgm:t>
    </dgm:pt>
    <dgm:pt modelId="{EFEF013C-0C3E-4A31-A05E-1383A12925F7}" type="parTrans" cxnId="{13281805-503A-401B-B466-EBEA10E9BC14}">
      <dgm:prSet/>
      <dgm:spPr/>
      <dgm:t>
        <a:bodyPr/>
        <a:lstStyle/>
        <a:p>
          <a:endParaRPr lang="fr-BE"/>
        </a:p>
      </dgm:t>
    </dgm:pt>
    <dgm:pt modelId="{68A20078-201F-493B-823E-34CD6C06F86C}" type="sibTrans" cxnId="{13281805-503A-401B-B466-EBEA10E9BC14}">
      <dgm:prSet/>
      <dgm:spPr/>
      <dgm:t>
        <a:bodyPr/>
        <a:lstStyle/>
        <a:p>
          <a:endParaRPr lang="fr-BE"/>
        </a:p>
      </dgm:t>
    </dgm:pt>
    <dgm:pt modelId="{4CC15CE7-CEBF-42B9-9E07-279124C4FAA0}">
      <dgm:prSet phldrT="[Texte]"/>
      <dgm:spPr>
        <a:solidFill>
          <a:schemeClr val="bg1">
            <a:lumMod val="65000"/>
          </a:schemeClr>
        </a:solidFill>
      </dgm:spPr>
      <dgm:t>
        <a:bodyPr/>
        <a:lstStyle/>
        <a:p>
          <a:r>
            <a:rPr lang="fr-FR" dirty="0"/>
            <a:t>SND</a:t>
          </a:r>
          <a:endParaRPr lang="fr-BE" dirty="0"/>
        </a:p>
      </dgm:t>
    </dgm:pt>
    <dgm:pt modelId="{E2A52A91-9BB2-4920-BE9C-988FCF0AC75C}" type="parTrans" cxnId="{388B55AA-6A8C-4A89-9619-378669AE5114}">
      <dgm:prSet/>
      <dgm:spPr/>
      <dgm:t>
        <a:bodyPr/>
        <a:lstStyle/>
        <a:p>
          <a:endParaRPr lang="fr-BE"/>
        </a:p>
      </dgm:t>
    </dgm:pt>
    <dgm:pt modelId="{010A54BD-A849-4D0C-B2DC-C3F70B1C1142}" type="sibTrans" cxnId="{388B55AA-6A8C-4A89-9619-378669AE5114}">
      <dgm:prSet/>
      <dgm:spPr/>
      <dgm:t>
        <a:bodyPr/>
        <a:lstStyle/>
        <a:p>
          <a:endParaRPr lang="fr-BE"/>
        </a:p>
      </dgm:t>
    </dgm:pt>
    <dgm:pt modelId="{0234C985-B282-4362-8D09-7728202E746E}" type="pres">
      <dgm:prSet presAssocID="{B17AA497-F021-48A0-B4EF-2D4FFF00FE9D}" presName="diagram" presStyleCnt="0">
        <dgm:presLayoutVars>
          <dgm:dir/>
          <dgm:resizeHandles val="exact"/>
        </dgm:presLayoutVars>
      </dgm:prSet>
      <dgm:spPr/>
    </dgm:pt>
    <dgm:pt modelId="{2C84D9D9-4777-4F69-B5A0-F5DCFC580248}" type="pres">
      <dgm:prSet presAssocID="{D65CEBA4-B4A1-4AFC-964B-7077BA2ACA78}" presName="node" presStyleLbl="node1" presStyleIdx="0" presStyleCnt="35" custLinFactNeighborX="80" custLinFactNeighborY="1250">
        <dgm:presLayoutVars>
          <dgm:bulletEnabled val="1"/>
        </dgm:presLayoutVars>
      </dgm:prSet>
      <dgm:spPr/>
    </dgm:pt>
    <dgm:pt modelId="{E35BABD6-EBA7-455C-97B1-AB3A77916A94}" type="pres">
      <dgm:prSet presAssocID="{79A49FC2-358D-46D1-BADD-6CE3D9F3341A}" presName="sibTrans" presStyleCnt="0"/>
      <dgm:spPr/>
    </dgm:pt>
    <dgm:pt modelId="{AAAF855B-702F-4566-894A-7D523F46A8B9}" type="pres">
      <dgm:prSet presAssocID="{18D8B210-0A02-4E6A-B6FA-618EF8C531A1}" presName="node" presStyleLbl="node1" presStyleIdx="1" presStyleCnt="35" custLinFactNeighborX="80" custLinFactNeighborY="1250">
        <dgm:presLayoutVars>
          <dgm:bulletEnabled val="1"/>
        </dgm:presLayoutVars>
      </dgm:prSet>
      <dgm:spPr/>
    </dgm:pt>
    <dgm:pt modelId="{3ED821F6-9223-4FC0-B907-04084FE6FC02}" type="pres">
      <dgm:prSet presAssocID="{ED247943-8DBC-42CC-8AF7-4FCD0226CD8F}" presName="sibTrans" presStyleCnt="0"/>
      <dgm:spPr/>
    </dgm:pt>
    <dgm:pt modelId="{1B95B54D-6EAE-4E8A-A458-FF9392F9135D}" type="pres">
      <dgm:prSet presAssocID="{C0843AA0-AEBA-4E2B-BD56-854C88923796}" presName="node" presStyleLbl="node1" presStyleIdx="2" presStyleCnt="35" custLinFactNeighborX="80" custLinFactNeighborY="1250">
        <dgm:presLayoutVars>
          <dgm:bulletEnabled val="1"/>
        </dgm:presLayoutVars>
      </dgm:prSet>
      <dgm:spPr/>
    </dgm:pt>
    <dgm:pt modelId="{677D8523-9918-4DF6-8617-FF93F92154F2}" type="pres">
      <dgm:prSet presAssocID="{53AF4C3E-D778-4612-B2EA-8D714B0B6FBB}" presName="sibTrans" presStyleCnt="0"/>
      <dgm:spPr/>
    </dgm:pt>
    <dgm:pt modelId="{92E44DAB-DFAF-4C1A-83C0-BACF64552BF0}" type="pres">
      <dgm:prSet presAssocID="{5FA56C6D-5180-4B63-B776-914838910D9E}" presName="node" presStyleLbl="node1" presStyleIdx="3" presStyleCnt="35" custLinFactNeighborX="80" custLinFactNeighborY="1250">
        <dgm:presLayoutVars>
          <dgm:bulletEnabled val="1"/>
        </dgm:presLayoutVars>
      </dgm:prSet>
      <dgm:spPr/>
    </dgm:pt>
    <dgm:pt modelId="{C81E4EE5-32EC-4248-9B0A-AC407D27ADDE}" type="pres">
      <dgm:prSet presAssocID="{3BB05193-EB16-4438-9C70-AFC08F7AA95C}" presName="sibTrans" presStyleCnt="0"/>
      <dgm:spPr/>
    </dgm:pt>
    <dgm:pt modelId="{C86D4FE6-C787-4501-9CF1-4C52707CFF10}" type="pres">
      <dgm:prSet presAssocID="{5F197049-7915-4D43-A3A9-1D0E0D331140}" presName="node" presStyleLbl="node1" presStyleIdx="4" presStyleCnt="35" custLinFactNeighborX="80" custLinFactNeighborY="1250">
        <dgm:presLayoutVars>
          <dgm:bulletEnabled val="1"/>
        </dgm:presLayoutVars>
      </dgm:prSet>
      <dgm:spPr/>
    </dgm:pt>
    <dgm:pt modelId="{9F46539E-DFA3-4690-B532-2B53BD992513}" type="pres">
      <dgm:prSet presAssocID="{9ED1C5D3-2A48-475F-A6E1-835B3A619669}" presName="sibTrans" presStyleCnt="0"/>
      <dgm:spPr/>
    </dgm:pt>
    <dgm:pt modelId="{B9C35521-FF71-4E31-B164-135BF96116FE}" type="pres">
      <dgm:prSet presAssocID="{2B32E778-98D3-439D-AFF5-4D91DECD739D}" presName="node" presStyleLbl="node1" presStyleIdx="5" presStyleCnt="35" custLinFactNeighborX="80" custLinFactNeighborY="1250">
        <dgm:presLayoutVars>
          <dgm:bulletEnabled val="1"/>
        </dgm:presLayoutVars>
      </dgm:prSet>
      <dgm:spPr/>
    </dgm:pt>
    <dgm:pt modelId="{A732C143-B204-4562-807D-EF213F5AA355}" type="pres">
      <dgm:prSet presAssocID="{1A647DB4-F8A1-445E-A41A-B8B93A92E445}" presName="sibTrans" presStyleCnt="0"/>
      <dgm:spPr/>
    </dgm:pt>
    <dgm:pt modelId="{B1BE9E92-2DAC-4C3F-B0C3-9FAEF9927DDF}" type="pres">
      <dgm:prSet presAssocID="{440EB84A-470C-43F2-A996-C2A4C08070DB}" presName="node" presStyleLbl="node1" presStyleIdx="6" presStyleCnt="35" custLinFactNeighborX="80" custLinFactNeighborY="1250">
        <dgm:presLayoutVars>
          <dgm:bulletEnabled val="1"/>
        </dgm:presLayoutVars>
      </dgm:prSet>
      <dgm:spPr/>
    </dgm:pt>
    <dgm:pt modelId="{0C0AA58B-BDE2-4B69-9511-22F2BC0D3731}" type="pres">
      <dgm:prSet presAssocID="{3F350F2A-6616-43A6-9EE8-8568E74B3F84}" presName="sibTrans" presStyleCnt="0"/>
      <dgm:spPr/>
    </dgm:pt>
    <dgm:pt modelId="{89C6A312-420A-49E8-AB03-AA60DE23570A}" type="pres">
      <dgm:prSet presAssocID="{8944CFE7-DE9D-4972-838E-D57349DDDDD8}" presName="node" presStyleLbl="node1" presStyleIdx="7" presStyleCnt="35" custLinFactNeighborX="80" custLinFactNeighborY="1250">
        <dgm:presLayoutVars>
          <dgm:bulletEnabled val="1"/>
        </dgm:presLayoutVars>
      </dgm:prSet>
      <dgm:spPr/>
    </dgm:pt>
    <dgm:pt modelId="{55A2E6B0-698E-427D-8854-FF545061A5CB}" type="pres">
      <dgm:prSet presAssocID="{4E6AEABB-2289-43B5-98CA-97E7734601E7}" presName="sibTrans" presStyleCnt="0"/>
      <dgm:spPr/>
    </dgm:pt>
    <dgm:pt modelId="{595AC0EA-0EB0-4DA6-94D3-3A5AF4CE11FD}" type="pres">
      <dgm:prSet presAssocID="{D36855EE-6FBD-49B7-A0A8-D2136FD08651}" presName="node" presStyleLbl="node1" presStyleIdx="8" presStyleCnt="35" custLinFactNeighborX="80" custLinFactNeighborY="1250">
        <dgm:presLayoutVars>
          <dgm:bulletEnabled val="1"/>
        </dgm:presLayoutVars>
      </dgm:prSet>
      <dgm:spPr/>
    </dgm:pt>
    <dgm:pt modelId="{788EE1CB-FDF3-432D-956A-8E6602F1595E}" type="pres">
      <dgm:prSet presAssocID="{D1D066C3-02C8-478F-B7D5-E55F34F416CB}" presName="sibTrans" presStyleCnt="0"/>
      <dgm:spPr/>
    </dgm:pt>
    <dgm:pt modelId="{3F32F8C3-8178-40FE-A712-851BEBD238F4}" type="pres">
      <dgm:prSet presAssocID="{696C6F1F-1FD8-487D-B245-91FB21646FE0}" presName="node" presStyleLbl="node1" presStyleIdx="9" presStyleCnt="35" custLinFactNeighborX="80" custLinFactNeighborY="1250">
        <dgm:presLayoutVars>
          <dgm:bulletEnabled val="1"/>
        </dgm:presLayoutVars>
      </dgm:prSet>
      <dgm:spPr/>
    </dgm:pt>
    <dgm:pt modelId="{F1FFF866-036C-4CC8-AC0B-15AA833AD087}" type="pres">
      <dgm:prSet presAssocID="{E116936A-D0B0-4E00-84D5-79B56A211E0B}" presName="sibTrans" presStyleCnt="0"/>
      <dgm:spPr/>
    </dgm:pt>
    <dgm:pt modelId="{4354C42E-44D5-4290-BE52-D0FE38F38F12}" type="pres">
      <dgm:prSet presAssocID="{0B39CDB9-D6C7-40E4-BF03-F8D080E1EF75}" presName="node" presStyleLbl="node1" presStyleIdx="10" presStyleCnt="35" custLinFactNeighborX="80" custLinFactNeighborY="1250">
        <dgm:presLayoutVars>
          <dgm:bulletEnabled val="1"/>
        </dgm:presLayoutVars>
      </dgm:prSet>
      <dgm:spPr/>
    </dgm:pt>
    <dgm:pt modelId="{CFA88DD8-7C8D-4104-9A82-18FFDED00483}" type="pres">
      <dgm:prSet presAssocID="{348E0327-B950-424B-9815-9CED806F6ADF}" presName="sibTrans" presStyleCnt="0"/>
      <dgm:spPr/>
    </dgm:pt>
    <dgm:pt modelId="{27FBBD16-6BD1-4F3D-A3C9-CCB48E5B7C5F}" type="pres">
      <dgm:prSet presAssocID="{DADC2D96-9CE9-4B07-82A9-6686AEC36964}" presName="node" presStyleLbl="node1" presStyleIdx="11" presStyleCnt="35" custLinFactNeighborX="80" custLinFactNeighborY="1250">
        <dgm:presLayoutVars>
          <dgm:bulletEnabled val="1"/>
        </dgm:presLayoutVars>
      </dgm:prSet>
      <dgm:spPr/>
    </dgm:pt>
    <dgm:pt modelId="{09E9256E-BCE2-4BF2-8ED3-998FED5DC0F9}" type="pres">
      <dgm:prSet presAssocID="{9622A077-6D3F-4065-A046-1F6636B813F0}" presName="sibTrans" presStyleCnt="0"/>
      <dgm:spPr/>
    </dgm:pt>
    <dgm:pt modelId="{EE2E79C5-93AA-4BEE-AD16-758194E6B447}" type="pres">
      <dgm:prSet presAssocID="{A2D6933D-13D2-4D93-9CB2-56F6FC95C76C}" presName="node" presStyleLbl="node1" presStyleIdx="12" presStyleCnt="35" custLinFactNeighborX="80" custLinFactNeighborY="1250">
        <dgm:presLayoutVars>
          <dgm:bulletEnabled val="1"/>
        </dgm:presLayoutVars>
      </dgm:prSet>
      <dgm:spPr/>
    </dgm:pt>
    <dgm:pt modelId="{01C8D5F8-7427-4043-BC84-F549207B46EF}" type="pres">
      <dgm:prSet presAssocID="{ED1CB362-7541-437E-8912-6DAA86AF9309}" presName="sibTrans" presStyleCnt="0"/>
      <dgm:spPr/>
    </dgm:pt>
    <dgm:pt modelId="{24C4D6FB-9FEC-46B5-BC82-5F12893EDBF9}" type="pres">
      <dgm:prSet presAssocID="{2394417E-B764-46CC-AF7B-2056FE1A07BB}" presName="node" presStyleLbl="node1" presStyleIdx="13" presStyleCnt="35" custLinFactNeighborX="80" custLinFactNeighborY="1250">
        <dgm:presLayoutVars>
          <dgm:bulletEnabled val="1"/>
        </dgm:presLayoutVars>
      </dgm:prSet>
      <dgm:spPr/>
    </dgm:pt>
    <dgm:pt modelId="{E9440FEE-ABE6-4998-865E-540B9AB1775C}" type="pres">
      <dgm:prSet presAssocID="{68A20078-201F-493B-823E-34CD6C06F86C}" presName="sibTrans" presStyleCnt="0"/>
      <dgm:spPr/>
    </dgm:pt>
    <dgm:pt modelId="{AC296879-2BFA-4D32-8590-9C8F96147A1B}" type="pres">
      <dgm:prSet presAssocID="{4CC15CE7-CEBF-42B9-9E07-279124C4FAA0}" presName="node" presStyleLbl="node1" presStyleIdx="14" presStyleCnt="35" custLinFactNeighborX="1" custLinFactNeighborY="625">
        <dgm:presLayoutVars>
          <dgm:bulletEnabled val="1"/>
        </dgm:presLayoutVars>
      </dgm:prSet>
      <dgm:spPr/>
    </dgm:pt>
    <dgm:pt modelId="{349D1D01-F265-4F45-90D6-EF94CFAC733F}" type="pres">
      <dgm:prSet presAssocID="{010A54BD-A849-4D0C-B2DC-C3F70B1C1142}" presName="sibTrans" presStyleCnt="0"/>
      <dgm:spPr/>
    </dgm:pt>
    <dgm:pt modelId="{A832BF6A-CE7A-44E1-B022-BE2288A90DF2}" type="pres">
      <dgm:prSet presAssocID="{7B58D302-46D1-4FFD-AEFD-0CB75F23A931}" presName="node" presStyleLbl="node1" presStyleIdx="15" presStyleCnt="35">
        <dgm:presLayoutVars>
          <dgm:bulletEnabled val="1"/>
        </dgm:presLayoutVars>
      </dgm:prSet>
      <dgm:spPr/>
    </dgm:pt>
    <dgm:pt modelId="{615C1D8E-5BA8-4E8C-B5A3-E424F06C878F}" type="pres">
      <dgm:prSet presAssocID="{A1383F13-F07D-414B-902B-0C6B857BB847}" presName="sibTrans" presStyleCnt="0"/>
      <dgm:spPr/>
    </dgm:pt>
    <dgm:pt modelId="{7B24A558-DABB-4AA8-9B99-F3E1F8511825}" type="pres">
      <dgm:prSet presAssocID="{1DBA84BD-B1B8-44EB-83FD-18009AB45F14}" presName="node" presStyleLbl="node1" presStyleIdx="16" presStyleCnt="35">
        <dgm:presLayoutVars>
          <dgm:bulletEnabled val="1"/>
        </dgm:presLayoutVars>
      </dgm:prSet>
      <dgm:spPr/>
    </dgm:pt>
    <dgm:pt modelId="{B746403D-F2EB-4EC6-BBE1-F68EA72DE365}" type="pres">
      <dgm:prSet presAssocID="{FBEDFB21-A3C9-4811-8718-8D3AEE323A01}" presName="sibTrans" presStyleCnt="0"/>
      <dgm:spPr/>
    </dgm:pt>
    <dgm:pt modelId="{5D122EA8-6D21-4728-8C74-3C175E941D81}" type="pres">
      <dgm:prSet presAssocID="{54DBE9DD-BC3C-442F-A669-4E32B3BB6870}" presName="node" presStyleLbl="node1" presStyleIdx="17" presStyleCnt="35">
        <dgm:presLayoutVars>
          <dgm:bulletEnabled val="1"/>
        </dgm:presLayoutVars>
      </dgm:prSet>
      <dgm:spPr/>
    </dgm:pt>
    <dgm:pt modelId="{8C049767-76EE-4A7B-9457-D12535742B0D}" type="pres">
      <dgm:prSet presAssocID="{47242667-5B80-4B68-8DAB-32A03E83594F}" presName="sibTrans" presStyleCnt="0"/>
      <dgm:spPr/>
    </dgm:pt>
    <dgm:pt modelId="{59D49BA5-F103-4F9F-85D8-8964A436BC20}" type="pres">
      <dgm:prSet presAssocID="{8EEC48F9-9329-49DA-8974-B158FF5EE7D5}" presName="node" presStyleLbl="node1" presStyleIdx="18" presStyleCnt="35">
        <dgm:presLayoutVars>
          <dgm:bulletEnabled val="1"/>
        </dgm:presLayoutVars>
      </dgm:prSet>
      <dgm:spPr/>
    </dgm:pt>
    <dgm:pt modelId="{49992A93-A032-48AA-9FD4-2B78014FB414}" type="pres">
      <dgm:prSet presAssocID="{4026A48C-14AA-48B0-A8D9-BABAE7D42789}" presName="sibTrans" presStyleCnt="0"/>
      <dgm:spPr/>
    </dgm:pt>
    <dgm:pt modelId="{0D708FB5-2B2D-4C1C-A2FF-E3C818A0561B}" type="pres">
      <dgm:prSet presAssocID="{1AE18674-BF61-4C8A-A60A-4B4B875F158C}" presName="node" presStyleLbl="node1" presStyleIdx="19" presStyleCnt="35">
        <dgm:presLayoutVars>
          <dgm:bulletEnabled val="1"/>
        </dgm:presLayoutVars>
      </dgm:prSet>
      <dgm:spPr/>
    </dgm:pt>
    <dgm:pt modelId="{CB7258FF-1FDB-4AC8-91A3-383DCEDF0240}" type="pres">
      <dgm:prSet presAssocID="{D7A0EC61-5652-4AF6-A0D7-8ACB5375CCC1}" presName="sibTrans" presStyleCnt="0"/>
      <dgm:spPr/>
    </dgm:pt>
    <dgm:pt modelId="{E6296EC3-B608-456A-9DB1-AD1A24AFCB8E}" type="pres">
      <dgm:prSet presAssocID="{4F0A7775-A10E-4EE6-B618-47EC60961BE0}" presName="node" presStyleLbl="node1" presStyleIdx="20" presStyleCnt="35">
        <dgm:presLayoutVars>
          <dgm:bulletEnabled val="1"/>
        </dgm:presLayoutVars>
      </dgm:prSet>
      <dgm:spPr/>
    </dgm:pt>
    <dgm:pt modelId="{7A75E289-676B-456F-9BBE-ACEDF0A2A910}" type="pres">
      <dgm:prSet presAssocID="{43D184FA-3760-4D55-A88D-EEB1AB8F1EA5}" presName="sibTrans" presStyleCnt="0"/>
      <dgm:spPr/>
    </dgm:pt>
    <dgm:pt modelId="{26D1E480-C04A-4EC5-8A27-96F139D3E07E}" type="pres">
      <dgm:prSet presAssocID="{066CD2B0-A084-4F8D-BC8C-8E898E489202}" presName="node" presStyleLbl="node1" presStyleIdx="21" presStyleCnt="35">
        <dgm:presLayoutVars>
          <dgm:bulletEnabled val="1"/>
        </dgm:presLayoutVars>
      </dgm:prSet>
      <dgm:spPr/>
    </dgm:pt>
    <dgm:pt modelId="{63E0277D-5AF2-43B6-9F88-D2BFD4AE4103}" type="pres">
      <dgm:prSet presAssocID="{523D3AA8-E970-4197-9FF7-E7491A707BD8}" presName="sibTrans" presStyleCnt="0"/>
      <dgm:spPr/>
    </dgm:pt>
    <dgm:pt modelId="{78CBDAC7-5AEB-42C3-BB24-3C4DED969CA0}" type="pres">
      <dgm:prSet presAssocID="{9B5623C6-A675-496D-A195-CCFB607F0181}" presName="node" presStyleLbl="node1" presStyleIdx="22" presStyleCnt="35">
        <dgm:presLayoutVars>
          <dgm:bulletEnabled val="1"/>
        </dgm:presLayoutVars>
      </dgm:prSet>
      <dgm:spPr/>
    </dgm:pt>
    <dgm:pt modelId="{6F1E374B-471C-4D04-92A9-AA5C7BCCBE5F}" type="pres">
      <dgm:prSet presAssocID="{6A040BB2-AECF-42D5-9049-2FBC1407C4AA}" presName="sibTrans" presStyleCnt="0"/>
      <dgm:spPr/>
    </dgm:pt>
    <dgm:pt modelId="{2D72A6B7-3663-49C4-ACAC-4CA64738FA74}" type="pres">
      <dgm:prSet presAssocID="{752E2821-9EBA-4359-AEB8-54C8372D3F09}" presName="node" presStyleLbl="node1" presStyleIdx="23" presStyleCnt="35">
        <dgm:presLayoutVars>
          <dgm:bulletEnabled val="1"/>
        </dgm:presLayoutVars>
      </dgm:prSet>
      <dgm:spPr/>
    </dgm:pt>
    <dgm:pt modelId="{601E882B-CD63-482E-8AF1-AD3BCB683AE0}" type="pres">
      <dgm:prSet presAssocID="{2E8A7430-8B69-4D76-8D6F-EDF1B1BBBB9E}" presName="sibTrans" presStyleCnt="0"/>
      <dgm:spPr/>
    </dgm:pt>
    <dgm:pt modelId="{F4288BD8-B943-49C7-8D69-AE24708F43F0}" type="pres">
      <dgm:prSet presAssocID="{EC214E2D-35D2-4995-8015-4D89BB665F77}" presName="node" presStyleLbl="node1" presStyleIdx="24" presStyleCnt="35">
        <dgm:presLayoutVars>
          <dgm:bulletEnabled val="1"/>
        </dgm:presLayoutVars>
      </dgm:prSet>
      <dgm:spPr/>
    </dgm:pt>
    <dgm:pt modelId="{CCD844C5-F195-4261-A6A3-B9C998525F9D}" type="pres">
      <dgm:prSet presAssocID="{E2841AAE-B295-4A21-B1A1-D527FFEB5A78}" presName="sibTrans" presStyleCnt="0"/>
      <dgm:spPr/>
    </dgm:pt>
    <dgm:pt modelId="{87D5B5B8-1584-41EA-ABB0-D23B66BFD7B6}" type="pres">
      <dgm:prSet presAssocID="{1802F05B-2A73-46B8-B0FB-0A85FF290D9B}" presName="node" presStyleLbl="node1" presStyleIdx="25" presStyleCnt="35">
        <dgm:presLayoutVars>
          <dgm:bulletEnabled val="1"/>
        </dgm:presLayoutVars>
      </dgm:prSet>
      <dgm:spPr/>
    </dgm:pt>
    <dgm:pt modelId="{640C12E1-602C-4056-A230-15086AE9A4C8}" type="pres">
      <dgm:prSet presAssocID="{365A12F8-529D-4AB6-B2BD-2128E94AD0CB}" presName="sibTrans" presStyleCnt="0"/>
      <dgm:spPr/>
    </dgm:pt>
    <dgm:pt modelId="{19E79850-E24C-4461-A546-5803E5756A0A}" type="pres">
      <dgm:prSet presAssocID="{094BC82D-759A-4CCC-8C90-E14E0DEDCB80}" presName="node" presStyleLbl="node1" presStyleIdx="26" presStyleCnt="35">
        <dgm:presLayoutVars>
          <dgm:bulletEnabled val="1"/>
        </dgm:presLayoutVars>
      </dgm:prSet>
      <dgm:spPr/>
    </dgm:pt>
    <dgm:pt modelId="{042DEC8F-571F-4093-B1D1-ABD140A4AABC}" type="pres">
      <dgm:prSet presAssocID="{8C6FD408-A0B7-4E43-8D6B-D20C80DE0C6C}" presName="sibTrans" presStyleCnt="0"/>
      <dgm:spPr/>
    </dgm:pt>
    <dgm:pt modelId="{131FBA07-62EA-48D4-AF9B-B3C582CD19AC}" type="pres">
      <dgm:prSet presAssocID="{3BF5E412-3822-41AB-8DEB-0A75FA11C5B5}" presName="node" presStyleLbl="node1" presStyleIdx="27" presStyleCnt="35">
        <dgm:presLayoutVars>
          <dgm:bulletEnabled val="1"/>
        </dgm:presLayoutVars>
      </dgm:prSet>
      <dgm:spPr/>
    </dgm:pt>
    <dgm:pt modelId="{0D221068-03A0-435C-A444-9E03C7B22BAC}" type="pres">
      <dgm:prSet presAssocID="{E0D10599-1C88-486C-A0BC-F3F25963A50E}" presName="sibTrans" presStyleCnt="0"/>
      <dgm:spPr/>
    </dgm:pt>
    <dgm:pt modelId="{5A5F6A6A-41A1-413A-B607-895E796FCADF}" type="pres">
      <dgm:prSet presAssocID="{8ED42493-205E-4B6E-B358-ED5D4CA49A52}" presName="node" presStyleLbl="node1" presStyleIdx="28" presStyleCnt="35">
        <dgm:presLayoutVars>
          <dgm:bulletEnabled val="1"/>
        </dgm:presLayoutVars>
      </dgm:prSet>
      <dgm:spPr/>
    </dgm:pt>
    <dgm:pt modelId="{AB65F53F-CC57-40DF-891E-8DAFC3ED504C}" type="pres">
      <dgm:prSet presAssocID="{C274AF0E-1C2D-49E9-BCB9-CD3DF7FDB164}" presName="sibTrans" presStyleCnt="0"/>
      <dgm:spPr/>
    </dgm:pt>
    <dgm:pt modelId="{7C14EDEC-E3FE-4516-82DC-5CC1125CB331}" type="pres">
      <dgm:prSet presAssocID="{3AAB4CDE-4B2A-4837-8330-7BD0ADC87B25}" presName="node" presStyleLbl="node1" presStyleIdx="29" presStyleCnt="35">
        <dgm:presLayoutVars>
          <dgm:bulletEnabled val="1"/>
        </dgm:presLayoutVars>
      </dgm:prSet>
      <dgm:spPr/>
    </dgm:pt>
    <dgm:pt modelId="{124FBBFF-8070-4818-ADF6-B807540E56D4}" type="pres">
      <dgm:prSet presAssocID="{8C235752-C225-486B-B955-F3441929BB7E}" presName="sibTrans" presStyleCnt="0"/>
      <dgm:spPr/>
    </dgm:pt>
    <dgm:pt modelId="{02D932D3-4672-40BC-B1FC-7B471C0D4D31}" type="pres">
      <dgm:prSet presAssocID="{6CAFF591-CD16-4861-A671-D6F5CBEA6E79}" presName="node" presStyleLbl="node1" presStyleIdx="30" presStyleCnt="35">
        <dgm:presLayoutVars>
          <dgm:bulletEnabled val="1"/>
        </dgm:presLayoutVars>
      </dgm:prSet>
      <dgm:spPr/>
    </dgm:pt>
    <dgm:pt modelId="{F96C7F17-596E-49C2-8E8C-CC1E9158B8E7}" type="pres">
      <dgm:prSet presAssocID="{C54E0848-8667-49FB-97A4-7ECE9651AB77}" presName="sibTrans" presStyleCnt="0"/>
      <dgm:spPr/>
    </dgm:pt>
    <dgm:pt modelId="{1491A971-B0AF-49BA-9062-78181EC388CD}" type="pres">
      <dgm:prSet presAssocID="{186911F0-D420-4E3C-ADAD-B47481A9D37A}" presName="node" presStyleLbl="node1" presStyleIdx="31" presStyleCnt="35">
        <dgm:presLayoutVars>
          <dgm:bulletEnabled val="1"/>
        </dgm:presLayoutVars>
      </dgm:prSet>
      <dgm:spPr/>
    </dgm:pt>
    <dgm:pt modelId="{184D0905-4CC9-41CC-B021-5E383FDCAC1F}" type="pres">
      <dgm:prSet presAssocID="{FE7511C5-C094-47AC-A30C-0C8982F1ECBA}" presName="sibTrans" presStyleCnt="0"/>
      <dgm:spPr/>
    </dgm:pt>
    <dgm:pt modelId="{5B3567F9-6BA8-4E72-B04D-6347E2932AF3}" type="pres">
      <dgm:prSet presAssocID="{CE62EEB7-E1BB-4BC9-B620-F3B63162C981}" presName="node" presStyleLbl="node1" presStyleIdx="32" presStyleCnt="35">
        <dgm:presLayoutVars>
          <dgm:bulletEnabled val="1"/>
        </dgm:presLayoutVars>
      </dgm:prSet>
      <dgm:spPr/>
    </dgm:pt>
    <dgm:pt modelId="{0788438E-61F0-4114-A07A-E044C6373BEB}" type="pres">
      <dgm:prSet presAssocID="{B91AE2F3-5BFC-4CA0-BE77-0F458C6D382F}" presName="sibTrans" presStyleCnt="0"/>
      <dgm:spPr/>
    </dgm:pt>
    <dgm:pt modelId="{AB036101-1DC5-40DC-AF1F-D05CF4B6F686}" type="pres">
      <dgm:prSet presAssocID="{11AF77E5-75D5-4068-81E6-1780D3BDA8C0}" presName="node" presStyleLbl="node1" presStyleIdx="33" presStyleCnt="35">
        <dgm:presLayoutVars>
          <dgm:bulletEnabled val="1"/>
        </dgm:presLayoutVars>
      </dgm:prSet>
      <dgm:spPr/>
    </dgm:pt>
    <dgm:pt modelId="{87990874-8C70-42EF-A599-47D620E3DEE5}" type="pres">
      <dgm:prSet presAssocID="{A897505B-B24B-4FF3-ADC4-C32384978A94}" presName="sibTrans" presStyleCnt="0"/>
      <dgm:spPr/>
    </dgm:pt>
    <dgm:pt modelId="{767FE2B5-ABF0-4864-870F-9398587AB565}" type="pres">
      <dgm:prSet presAssocID="{09E5CFE7-A14A-4506-9C10-EF9B5339F472}" presName="node" presStyleLbl="node1" presStyleIdx="34" presStyleCnt="35">
        <dgm:presLayoutVars>
          <dgm:bulletEnabled val="1"/>
        </dgm:presLayoutVars>
      </dgm:prSet>
      <dgm:spPr/>
    </dgm:pt>
  </dgm:ptLst>
  <dgm:cxnLst>
    <dgm:cxn modelId="{093DF901-8FD6-44E3-ADE3-689636267296}" srcId="{B17AA497-F021-48A0-B4EF-2D4FFF00FE9D}" destId="{4F0A7775-A10E-4EE6-B618-47EC60961BE0}" srcOrd="20" destOrd="0" parTransId="{A10AA095-DE3F-4E46-954F-2A01BF1A1EFF}" sibTransId="{43D184FA-3760-4D55-A88D-EEB1AB8F1EA5}"/>
    <dgm:cxn modelId="{13281805-503A-401B-B466-EBEA10E9BC14}" srcId="{B17AA497-F021-48A0-B4EF-2D4FFF00FE9D}" destId="{2394417E-B764-46CC-AF7B-2056FE1A07BB}" srcOrd="13" destOrd="0" parTransId="{EFEF013C-0C3E-4A31-A05E-1383A12925F7}" sibTransId="{68A20078-201F-493B-823E-34CD6C06F86C}"/>
    <dgm:cxn modelId="{21AF1413-F021-4404-AE40-073237B0C6DA}" type="presOf" srcId="{18D8B210-0A02-4E6A-B6FA-618EF8C531A1}" destId="{AAAF855B-702F-4566-894A-7D523F46A8B9}" srcOrd="0" destOrd="0" presId="urn:microsoft.com/office/officeart/2005/8/layout/default"/>
    <dgm:cxn modelId="{BD53A613-7231-433C-B2D5-30BA0170DE7A}" srcId="{B17AA497-F021-48A0-B4EF-2D4FFF00FE9D}" destId="{A2D6933D-13D2-4D93-9CB2-56F6FC95C76C}" srcOrd="12" destOrd="0" parTransId="{ADE48A9E-6E80-46D1-ACBF-C44E14193D3C}" sibTransId="{ED1CB362-7541-437E-8912-6DAA86AF9309}"/>
    <dgm:cxn modelId="{52F3821B-3BA0-4CF8-B2C1-9BBA5A38622E}" srcId="{B17AA497-F021-48A0-B4EF-2D4FFF00FE9D}" destId="{D36855EE-6FBD-49B7-A0A8-D2136FD08651}" srcOrd="8" destOrd="0" parTransId="{6B20890F-95C8-41DA-A176-91B3D783FB3E}" sibTransId="{D1D066C3-02C8-478F-B7D5-E55F34F416CB}"/>
    <dgm:cxn modelId="{3D58FD1B-529D-434F-9865-63461DDD9844}" type="presOf" srcId="{1AE18674-BF61-4C8A-A60A-4B4B875F158C}" destId="{0D708FB5-2B2D-4C1C-A2FF-E3C818A0561B}" srcOrd="0" destOrd="0" presId="urn:microsoft.com/office/officeart/2005/8/layout/default"/>
    <dgm:cxn modelId="{67649E1C-60F1-4C4A-8A57-B24CB7AC9A66}" type="presOf" srcId="{8EEC48F9-9329-49DA-8974-B158FF5EE7D5}" destId="{59D49BA5-F103-4F9F-85D8-8964A436BC20}" srcOrd="0" destOrd="0" presId="urn:microsoft.com/office/officeart/2005/8/layout/default"/>
    <dgm:cxn modelId="{166F0421-B667-46AB-B285-C01419BC5661}" type="presOf" srcId="{54DBE9DD-BC3C-442F-A669-4E32B3BB6870}" destId="{5D122EA8-6D21-4728-8C74-3C175E941D81}" srcOrd="0" destOrd="0" presId="urn:microsoft.com/office/officeart/2005/8/layout/default"/>
    <dgm:cxn modelId="{CBC6B221-643E-4E77-BF54-832E551627A7}" type="presOf" srcId="{7B58D302-46D1-4FFD-AEFD-0CB75F23A931}" destId="{A832BF6A-CE7A-44E1-B022-BE2288A90DF2}" srcOrd="0" destOrd="0" presId="urn:microsoft.com/office/officeart/2005/8/layout/default"/>
    <dgm:cxn modelId="{681CDA21-288E-485D-84DA-154FB57B3938}" srcId="{B17AA497-F021-48A0-B4EF-2D4FFF00FE9D}" destId="{3AAB4CDE-4B2A-4837-8330-7BD0ADC87B25}" srcOrd="29" destOrd="0" parTransId="{CCA5A33E-85ED-4891-9184-50742FE0CB91}" sibTransId="{8C235752-C225-486B-B955-F3441929BB7E}"/>
    <dgm:cxn modelId="{C6AD9624-516B-45CD-B18F-BBD3FB0420E1}" srcId="{B17AA497-F021-48A0-B4EF-2D4FFF00FE9D}" destId="{54DBE9DD-BC3C-442F-A669-4E32B3BB6870}" srcOrd="17" destOrd="0" parTransId="{C919636A-2107-40D4-AA85-D5E6969BF662}" sibTransId="{47242667-5B80-4B68-8DAB-32A03E83594F}"/>
    <dgm:cxn modelId="{72A42A25-296D-4141-A8A2-38200434CE01}" type="presOf" srcId="{440EB84A-470C-43F2-A996-C2A4C08070DB}" destId="{B1BE9E92-2DAC-4C3F-B0C3-9FAEF9927DDF}" srcOrd="0" destOrd="0" presId="urn:microsoft.com/office/officeart/2005/8/layout/default"/>
    <dgm:cxn modelId="{9BD73726-E346-4EE7-A1B8-5B4246AEB69D}" type="presOf" srcId="{9B5623C6-A675-496D-A195-CCFB607F0181}" destId="{78CBDAC7-5AEB-42C3-BB24-3C4DED969CA0}" srcOrd="0" destOrd="0" presId="urn:microsoft.com/office/officeart/2005/8/layout/default"/>
    <dgm:cxn modelId="{43E32A28-FBE1-4C21-93E1-A43C6FD50237}" type="presOf" srcId="{2394417E-B764-46CC-AF7B-2056FE1A07BB}" destId="{24C4D6FB-9FEC-46B5-BC82-5F12893EDBF9}" srcOrd="0" destOrd="0" presId="urn:microsoft.com/office/officeart/2005/8/layout/default"/>
    <dgm:cxn modelId="{29E91D31-3F55-4588-B54B-9370F35DCA3B}" type="presOf" srcId="{8944CFE7-DE9D-4972-838E-D57349DDDDD8}" destId="{89C6A312-420A-49E8-AB03-AA60DE23570A}" srcOrd="0" destOrd="0" presId="urn:microsoft.com/office/officeart/2005/8/layout/default"/>
    <dgm:cxn modelId="{914BA033-4AB3-4D74-9DB7-42D60B588BFE}" srcId="{B17AA497-F021-48A0-B4EF-2D4FFF00FE9D}" destId="{752E2821-9EBA-4359-AEB8-54C8372D3F09}" srcOrd="23" destOrd="0" parTransId="{83815C6C-2A3E-48DF-96A3-83C976BDBA74}" sibTransId="{2E8A7430-8B69-4D76-8D6F-EDF1B1BBBB9E}"/>
    <dgm:cxn modelId="{B8993A35-B9C0-4F7A-887A-3C44CE0ACC84}" type="presOf" srcId="{D65CEBA4-B4A1-4AFC-964B-7077BA2ACA78}" destId="{2C84D9D9-4777-4F69-B5A0-F5DCFC580248}" srcOrd="0" destOrd="0" presId="urn:microsoft.com/office/officeart/2005/8/layout/default"/>
    <dgm:cxn modelId="{B27E4E3B-C116-4A48-867C-712CB6329180}" type="presOf" srcId="{CE62EEB7-E1BB-4BC9-B620-F3B63162C981}" destId="{5B3567F9-6BA8-4E72-B04D-6347E2932AF3}" srcOrd="0" destOrd="0" presId="urn:microsoft.com/office/officeart/2005/8/layout/default"/>
    <dgm:cxn modelId="{955B133C-A498-4078-BA56-0286E54A82B5}" type="presOf" srcId="{11AF77E5-75D5-4068-81E6-1780D3BDA8C0}" destId="{AB036101-1DC5-40DC-AF1F-D05CF4B6F686}" srcOrd="0" destOrd="0" presId="urn:microsoft.com/office/officeart/2005/8/layout/default"/>
    <dgm:cxn modelId="{AD33533C-5010-4ED7-89A1-A7B4D671BB83}" type="presOf" srcId="{A2D6933D-13D2-4D93-9CB2-56F6FC95C76C}" destId="{EE2E79C5-93AA-4BEE-AD16-758194E6B447}" srcOrd="0" destOrd="0" presId="urn:microsoft.com/office/officeart/2005/8/layout/default"/>
    <dgm:cxn modelId="{6DF9E15C-8CED-437F-9146-484FF0EDB1E8}" srcId="{B17AA497-F021-48A0-B4EF-2D4FFF00FE9D}" destId="{3BF5E412-3822-41AB-8DEB-0A75FA11C5B5}" srcOrd="27" destOrd="0" parTransId="{0B2C9100-69B3-4BB6-8A34-AF2368E713D9}" sibTransId="{E0D10599-1C88-486C-A0BC-F3F25963A50E}"/>
    <dgm:cxn modelId="{E6CEFC5C-E706-4713-8726-50C9BB0ED15F}" srcId="{B17AA497-F021-48A0-B4EF-2D4FFF00FE9D}" destId="{2B32E778-98D3-439D-AFF5-4D91DECD739D}" srcOrd="5" destOrd="0" parTransId="{4E835196-D4EE-40CE-851D-8B1FC072CF62}" sibTransId="{1A647DB4-F8A1-445E-A41A-B8B93A92E445}"/>
    <dgm:cxn modelId="{83775061-76AA-419E-A0F0-ECF6ACEEE138}" srcId="{B17AA497-F021-48A0-B4EF-2D4FFF00FE9D}" destId="{8EEC48F9-9329-49DA-8974-B158FF5EE7D5}" srcOrd="18" destOrd="0" parTransId="{89727289-7E01-46C0-A762-F7299B57FEA4}" sibTransId="{4026A48C-14AA-48B0-A8D9-BABAE7D42789}"/>
    <dgm:cxn modelId="{A01B5A45-CC1C-49BC-AD60-A526ECC2E2D7}" type="presOf" srcId="{094BC82D-759A-4CCC-8C90-E14E0DEDCB80}" destId="{19E79850-E24C-4461-A546-5803E5756A0A}" srcOrd="0" destOrd="0" presId="urn:microsoft.com/office/officeart/2005/8/layout/default"/>
    <dgm:cxn modelId="{99EF6047-7BED-4AB8-A848-44D201FE4391}" srcId="{B17AA497-F021-48A0-B4EF-2D4FFF00FE9D}" destId="{11AF77E5-75D5-4068-81E6-1780D3BDA8C0}" srcOrd="33" destOrd="0" parTransId="{589A51D5-233A-47AF-9E03-C7D4C44FD12A}" sibTransId="{A897505B-B24B-4FF3-ADC4-C32384978A94}"/>
    <dgm:cxn modelId="{00D64747-3546-423A-8693-D7A77E138316}" srcId="{B17AA497-F021-48A0-B4EF-2D4FFF00FE9D}" destId="{5FA56C6D-5180-4B63-B776-914838910D9E}" srcOrd="3" destOrd="0" parTransId="{85B223B5-A031-4137-A076-6E398A4A0242}" sibTransId="{3BB05193-EB16-4438-9C70-AFC08F7AA95C}"/>
    <dgm:cxn modelId="{0C0A4C48-3D8A-440C-8C1F-ADD970D46E20}" srcId="{B17AA497-F021-48A0-B4EF-2D4FFF00FE9D}" destId="{CE62EEB7-E1BB-4BC9-B620-F3B63162C981}" srcOrd="32" destOrd="0" parTransId="{0B671856-8441-42DA-8947-DDB1382AECB7}" sibTransId="{B91AE2F3-5BFC-4CA0-BE77-0F458C6D382F}"/>
    <dgm:cxn modelId="{31054D4F-3B54-4A5C-8C0D-74A10E8B751D}" type="presOf" srcId="{752E2821-9EBA-4359-AEB8-54C8372D3F09}" destId="{2D72A6B7-3663-49C4-ACAC-4CA64738FA74}" srcOrd="0" destOrd="0" presId="urn:microsoft.com/office/officeart/2005/8/layout/default"/>
    <dgm:cxn modelId="{1E356B50-DB9B-4BE1-AF11-EABB02E9E123}" type="presOf" srcId="{5FA56C6D-5180-4B63-B776-914838910D9E}" destId="{92E44DAB-DFAF-4C1A-83C0-BACF64552BF0}" srcOrd="0" destOrd="0" presId="urn:microsoft.com/office/officeart/2005/8/layout/default"/>
    <dgm:cxn modelId="{75616B50-952B-4F05-9E8B-5995D6F5A423}" srcId="{B17AA497-F021-48A0-B4EF-2D4FFF00FE9D}" destId="{DADC2D96-9CE9-4B07-82A9-6686AEC36964}" srcOrd="11" destOrd="0" parTransId="{40C81036-892E-4B32-91A2-B881FD11C847}" sibTransId="{9622A077-6D3F-4065-A046-1F6636B813F0}"/>
    <dgm:cxn modelId="{C8916C56-99D1-413F-8098-B5E8656584F2}" srcId="{B17AA497-F021-48A0-B4EF-2D4FFF00FE9D}" destId="{1AE18674-BF61-4C8A-A60A-4B4B875F158C}" srcOrd="19" destOrd="0" parTransId="{329A4715-2053-41BF-86EA-F7CEFBF11A03}" sibTransId="{D7A0EC61-5652-4AF6-A0D7-8ACB5375CCC1}"/>
    <dgm:cxn modelId="{51833677-9418-480F-838A-A7C188E439CE}" srcId="{B17AA497-F021-48A0-B4EF-2D4FFF00FE9D}" destId="{5F197049-7915-4D43-A3A9-1D0E0D331140}" srcOrd="4" destOrd="0" parTransId="{46924033-B453-4A68-8DDA-EB7633250D08}" sibTransId="{9ED1C5D3-2A48-475F-A6E1-835B3A619669}"/>
    <dgm:cxn modelId="{71C24857-1164-4228-989F-F62564427BCD}" type="presOf" srcId="{066CD2B0-A084-4F8D-BC8C-8E898E489202}" destId="{26D1E480-C04A-4EC5-8A27-96F139D3E07E}" srcOrd="0" destOrd="0" presId="urn:microsoft.com/office/officeart/2005/8/layout/default"/>
    <dgm:cxn modelId="{1B49E459-1B1D-4AB8-BA43-4537B03681B5}" type="presOf" srcId="{5F197049-7915-4D43-A3A9-1D0E0D331140}" destId="{C86D4FE6-C787-4501-9CF1-4C52707CFF10}" srcOrd="0" destOrd="0" presId="urn:microsoft.com/office/officeart/2005/8/layout/default"/>
    <dgm:cxn modelId="{C663245A-6830-49D7-A7A7-6AB9870DFBA6}" srcId="{B17AA497-F021-48A0-B4EF-2D4FFF00FE9D}" destId="{C0843AA0-AEBA-4E2B-BD56-854C88923796}" srcOrd="2" destOrd="0" parTransId="{26D7F9BB-F4B5-4065-8727-00A5B708A2C2}" sibTransId="{53AF4C3E-D778-4612-B2EA-8D714B0B6FBB}"/>
    <dgm:cxn modelId="{2A44865A-66C8-4604-8DEF-9671E1E9BA17}" type="presOf" srcId="{3AAB4CDE-4B2A-4837-8330-7BD0ADC87B25}" destId="{7C14EDEC-E3FE-4516-82DC-5CC1125CB331}" srcOrd="0" destOrd="0" presId="urn:microsoft.com/office/officeart/2005/8/layout/default"/>
    <dgm:cxn modelId="{8C5C5E7D-0318-420F-8A2B-1E50FA412750}" type="presOf" srcId="{8ED42493-205E-4B6E-B358-ED5D4CA49A52}" destId="{5A5F6A6A-41A1-413A-B607-895E796FCADF}" srcOrd="0" destOrd="0" presId="urn:microsoft.com/office/officeart/2005/8/layout/default"/>
    <dgm:cxn modelId="{3CA7C17D-8ECF-40EE-80A0-0D0AAA7F1767}" srcId="{B17AA497-F021-48A0-B4EF-2D4FFF00FE9D}" destId="{09E5CFE7-A14A-4506-9C10-EF9B5339F472}" srcOrd="34" destOrd="0" parTransId="{3D29B8CD-4DA1-4A3C-9018-552A48AA1FA3}" sibTransId="{6DA334AE-5BD4-4C96-A992-BE9813D3066B}"/>
    <dgm:cxn modelId="{7D11CD85-4928-4265-8832-0666A0135320}" type="presOf" srcId="{3BF5E412-3822-41AB-8DEB-0A75FA11C5B5}" destId="{131FBA07-62EA-48D4-AF9B-B3C582CD19AC}" srcOrd="0" destOrd="0" presId="urn:microsoft.com/office/officeart/2005/8/layout/default"/>
    <dgm:cxn modelId="{CFE06D8C-FB30-419F-B773-AB5F35CE9532}" type="presOf" srcId="{1DBA84BD-B1B8-44EB-83FD-18009AB45F14}" destId="{7B24A558-DABB-4AA8-9B99-F3E1F8511825}" srcOrd="0" destOrd="0" presId="urn:microsoft.com/office/officeart/2005/8/layout/default"/>
    <dgm:cxn modelId="{80F7038F-7603-4E67-B1FC-1E763B4DDA7F}" type="presOf" srcId="{4CC15CE7-CEBF-42B9-9E07-279124C4FAA0}" destId="{AC296879-2BFA-4D32-8590-9C8F96147A1B}" srcOrd="0" destOrd="0" presId="urn:microsoft.com/office/officeart/2005/8/layout/default"/>
    <dgm:cxn modelId="{4CBCD59A-4807-4C85-92E4-3CC6AEF75F9D}" srcId="{B17AA497-F021-48A0-B4EF-2D4FFF00FE9D}" destId="{440EB84A-470C-43F2-A996-C2A4C08070DB}" srcOrd="6" destOrd="0" parTransId="{92E6B3FA-14A6-4ACF-AC90-B4EF7A6E3838}" sibTransId="{3F350F2A-6616-43A6-9EE8-8568E74B3F84}"/>
    <dgm:cxn modelId="{194FA69C-C70D-44D5-AFA1-DA86DA8AB114}" srcId="{B17AA497-F021-48A0-B4EF-2D4FFF00FE9D}" destId="{18D8B210-0A02-4E6A-B6FA-618EF8C531A1}" srcOrd="1" destOrd="0" parTransId="{A614BC29-1EDB-45F3-A825-96E0220EB60B}" sibTransId="{ED247943-8DBC-42CC-8AF7-4FCD0226CD8F}"/>
    <dgm:cxn modelId="{ADACAFA0-1F5A-412D-BD3B-B03E0BEFB919}" srcId="{B17AA497-F021-48A0-B4EF-2D4FFF00FE9D}" destId="{094BC82D-759A-4CCC-8C90-E14E0DEDCB80}" srcOrd="26" destOrd="0" parTransId="{6B7BB22A-7D56-4C96-962F-43C064C1BB00}" sibTransId="{8C6FD408-A0B7-4E43-8D6B-D20C80DE0C6C}"/>
    <dgm:cxn modelId="{FECAF8A3-C3F2-4E11-992A-DE06EE9A49C5}" srcId="{B17AA497-F021-48A0-B4EF-2D4FFF00FE9D}" destId="{8944CFE7-DE9D-4972-838E-D57349DDDDD8}" srcOrd="7" destOrd="0" parTransId="{7241127D-5CE1-426A-B358-A85A508EFCC8}" sibTransId="{4E6AEABB-2289-43B5-98CA-97E7734601E7}"/>
    <dgm:cxn modelId="{E27764A4-4006-4651-A21A-45BB43E32AF4}" srcId="{B17AA497-F021-48A0-B4EF-2D4FFF00FE9D}" destId="{6CAFF591-CD16-4861-A671-D6F5CBEA6E79}" srcOrd="30" destOrd="0" parTransId="{07EB8AB1-B906-493B-9F50-693FFE1262DB}" sibTransId="{C54E0848-8667-49FB-97A4-7ECE9651AB77}"/>
    <dgm:cxn modelId="{3367CCA5-4FFF-44F2-8082-3DE90605BEB3}" type="presOf" srcId="{186911F0-D420-4E3C-ADAD-B47481A9D37A}" destId="{1491A971-B0AF-49BA-9062-78181EC388CD}" srcOrd="0" destOrd="0" presId="urn:microsoft.com/office/officeart/2005/8/layout/default"/>
    <dgm:cxn modelId="{388B55AA-6A8C-4A89-9619-378669AE5114}" srcId="{B17AA497-F021-48A0-B4EF-2D4FFF00FE9D}" destId="{4CC15CE7-CEBF-42B9-9E07-279124C4FAA0}" srcOrd="14" destOrd="0" parTransId="{E2A52A91-9BB2-4920-BE9C-988FCF0AC75C}" sibTransId="{010A54BD-A849-4D0C-B2DC-C3F70B1C1142}"/>
    <dgm:cxn modelId="{D91D67AC-A2FF-460F-AB7D-9200B3299B37}" srcId="{B17AA497-F021-48A0-B4EF-2D4FFF00FE9D}" destId="{0B39CDB9-D6C7-40E4-BF03-F8D080E1EF75}" srcOrd="10" destOrd="0" parTransId="{EB637D96-B5B8-45DF-9BB4-065ECF11D0A8}" sibTransId="{348E0327-B950-424B-9815-9CED806F6ADF}"/>
    <dgm:cxn modelId="{70DCEAAF-C0C6-4BFC-A6E0-DC08BDF4E27F}" srcId="{B17AA497-F021-48A0-B4EF-2D4FFF00FE9D}" destId="{696C6F1F-1FD8-487D-B245-91FB21646FE0}" srcOrd="9" destOrd="0" parTransId="{EE42EB57-ED10-49EA-BBAC-65EADE5CA74A}" sibTransId="{E116936A-D0B0-4E00-84D5-79B56A211E0B}"/>
    <dgm:cxn modelId="{2B86C7B4-16EC-4ECE-950C-9FC39239703C}" type="presOf" srcId="{DADC2D96-9CE9-4B07-82A9-6686AEC36964}" destId="{27FBBD16-6BD1-4F3D-A3C9-CCB48E5B7C5F}" srcOrd="0" destOrd="0" presId="urn:microsoft.com/office/officeart/2005/8/layout/default"/>
    <dgm:cxn modelId="{4D4306B5-4BA6-445B-83C0-07EEB5029AF4}" type="presOf" srcId="{D36855EE-6FBD-49B7-A0A8-D2136FD08651}" destId="{595AC0EA-0EB0-4DA6-94D3-3A5AF4CE11FD}" srcOrd="0" destOrd="0" presId="urn:microsoft.com/office/officeart/2005/8/layout/default"/>
    <dgm:cxn modelId="{671F84B9-4EC8-4AB6-A167-2464403B2293}" srcId="{B17AA497-F021-48A0-B4EF-2D4FFF00FE9D}" destId="{9B5623C6-A675-496D-A195-CCFB607F0181}" srcOrd="22" destOrd="0" parTransId="{C653D55B-6845-42D5-962B-9A2D3089E767}" sibTransId="{6A040BB2-AECF-42D5-9049-2FBC1407C4AA}"/>
    <dgm:cxn modelId="{6A0055BD-BD3B-420C-B383-D509717DF231}" srcId="{B17AA497-F021-48A0-B4EF-2D4FFF00FE9D}" destId="{1DBA84BD-B1B8-44EB-83FD-18009AB45F14}" srcOrd="16" destOrd="0" parTransId="{4250BC24-D639-494C-B53A-D4EC337CD3A8}" sibTransId="{FBEDFB21-A3C9-4811-8718-8D3AEE323A01}"/>
    <dgm:cxn modelId="{616D5EBE-A10A-4DBD-95E8-121EAC738FF2}" srcId="{B17AA497-F021-48A0-B4EF-2D4FFF00FE9D}" destId="{D65CEBA4-B4A1-4AFC-964B-7077BA2ACA78}" srcOrd="0" destOrd="0" parTransId="{DC806B74-FF30-469C-AD70-97B051671BEF}" sibTransId="{79A49FC2-358D-46D1-BADD-6CE3D9F3341A}"/>
    <dgm:cxn modelId="{67A045C2-4670-464E-9D98-ADE32D6DB89B}" srcId="{B17AA497-F021-48A0-B4EF-2D4FFF00FE9D}" destId="{8ED42493-205E-4B6E-B358-ED5D4CA49A52}" srcOrd="28" destOrd="0" parTransId="{7C715FE4-4DBC-4D57-8F42-4A484811BA5D}" sibTransId="{C274AF0E-1C2D-49E9-BCB9-CD3DF7FDB164}"/>
    <dgm:cxn modelId="{FA4801C3-329C-4869-9303-E514845543A4}" srcId="{B17AA497-F021-48A0-B4EF-2D4FFF00FE9D}" destId="{1802F05B-2A73-46B8-B0FB-0A85FF290D9B}" srcOrd="25" destOrd="0" parTransId="{DCFFEEA0-86A4-4024-8ABD-4B5521362F00}" sibTransId="{365A12F8-529D-4AB6-B2BD-2128E94AD0CB}"/>
    <dgm:cxn modelId="{8017CDD4-13CA-445E-B08B-5CC6D7B367AC}" type="presOf" srcId="{696C6F1F-1FD8-487D-B245-91FB21646FE0}" destId="{3F32F8C3-8178-40FE-A712-851BEBD238F4}" srcOrd="0" destOrd="0" presId="urn:microsoft.com/office/officeart/2005/8/layout/default"/>
    <dgm:cxn modelId="{FA8C25D5-3E16-4A26-8AC7-E50C0BCB532D}" type="presOf" srcId="{B17AA497-F021-48A0-B4EF-2D4FFF00FE9D}" destId="{0234C985-B282-4362-8D09-7728202E746E}" srcOrd="0" destOrd="0" presId="urn:microsoft.com/office/officeart/2005/8/layout/default"/>
    <dgm:cxn modelId="{F39AA6D7-396E-4A4E-92E2-29DB71AE495F}" type="presOf" srcId="{09E5CFE7-A14A-4506-9C10-EF9B5339F472}" destId="{767FE2B5-ABF0-4864-870F-9398587AB565}" srcOrd="0" destOrd="0" presId="urn:microsoft.com/office/officeart/2005/8/layout/default"/>
    <dgm:cxn modelId="{31A942D9-9B91-48C2-B3B6-05D59B76E4F2}" type="presOf" srcId="{2B32E778-98D3-439D-AFF5-4D91DECD739D}" destId="{B9C35521-FF71-4E31-B164-135BF96116FE}" srcOrd="0" destOrd="0" presId="urn:microsoft.com/office/officeart/2005/8/layout/default"/>
    <dgm:cxn modelId="{7C8DB8D9-639C-4984-9029-1F0DCC36839A}" type="presOf" srcId="{0B39CDB9-D6C7-40E4-BF03-F8D080E1EF75}" destId="{4354C42E-44D5-4290-BE52-D0FE38F38F12}" srcOrd="0" destOrd="0" presId="urn:microsoft.com/office/officeart/2005/8/layout/default"/>
    <dgm:cxn modelId="{7FE513DD-E8FF-4BB0-A65D-7AD1F4295F36}" type="presOf" srcId="{4F0A7775-A10E-4EE6-B618-47EC60961BE0}" destId="{E6296EC3-B608-456A-9DB1-AD1A24AFCB8E}" srcOrd="0" destOrd="0" presId="urn:microsoft.com/office/officeart/2005/8/layout/default"/>
    <dgm:cxn modelId="{47BC5DE2-300A-43F5-AB8D-BC587297BE4F}" type="presOf" srcId="{1802F05B-2A73-46B8-B0FB-0A85FF290D9B}" destId="{87D5B5B8-1584-41EA-ABB0-D23B66BFD7B6}" srcOrd="0" destOrd="0" presId="urn:microsoft.com/office/officeart/2005/8/layout/default"/>
    <dgm:cxn modelId="{886FDDE9-6CA3-41B1-8ACD-3FDCBE0A624F}" type="presOf" srcId="{EC214E2D-35D2-4995-8015-4D89BB665F77}" destId="{F4288BD8-B943-49C7-8D69-AE24708F43F0}" srcOrd="0" destOrd="0" presId="urn:microsoft.com/office/officeart/2005/8/layout/default"/>
    <dgm:cxn modelId="{86E8FBED-E4B9-49F6-A1C4-F326BFAB5DF9}" type="presOf" srcId="{C0843AA0-AEBA-4E2B-BD56-854C88923796}" destId="{1B95B54D-6EAE-4E8A-A458-FF9392F9135D}" srcOrd="0" destOrd="0" presId="urn:microsoft.com/office/officeart/2005/8/layout/default"/>
    <dgm:cxn modelId="{9B9F7CF0-9B52-4A8C-AC56-FE8007931022}" srcId="{B17AA497-F021-48A0-B4EF-2D4FFF00FE9D}" destId="{066CD2B0-A084-4F8D-BC8C-8E898E489202}" srcOrd="21" destOrd="0" parTransId="{D41CA7E0-BCED-4186-863B-E71243DF531B}" sibTransId="{523D3AA8-E970-4197-9FF7-E7491A707BD8}"/>
    <dgm:cxn modelId="{6C856DF6-B0DF-44B7-89CF-F4F0765BD7D4}" srcId="{B17AA497-F021-48A0-B4EF-2D4FFF00FE9D}" destId="{7B58D302-46D1-4FFD-AEFD-0CB75F23A931}" srcOrd="15" destOrd="0" parTransId="{C38ECCCC-E551-48C6-9E14-4BE1FB0CB520}" sibTransId="{A1383F13-F07D-414B-902B-0C6B857BB847}"/>
    <dgm:cxn modelId="{B3A9F2F8-C7D5-4171-9B9C-CA151A5ACBA4}" srcId="{B17AA497-F021-48A0-B4EF-2D4FFF00FE9D}" destId="{EC214E2D-35D2-4995-8015-4D89BB665F77}" srcOrd="24" destOrd="0" parTransId="{A8B89B0F-D0EB-4376-BFB5-EF55C432F1E4}" sibTransId="{E2841AAE-B295-4A21-B1A1-D527FFEB5A78}"/>
    <dgm:cxn modelId="{FC5F85F9-9FA9-4B1B-B93D-6C9C42970AAF}" srcId="{B17AA497-F021-48A0-B4EF-2D4FFF00FE9D}" destId="{186911F0-D420-4E3C-ADAD-B47481A9D37A}" srcOrd="31" destOrd="0" parTransId="{E906AF7E-B30B-4BFB-9879-BC323754532B}" sibTransId="{FE7511C5-C094-47AC-A30C-0C8982F1ECBA}"/>
    <dgm:cxn modelId="{2CA7F6FF-6CA0-461C-8F41-8F626CC256EC}" type="presOf" srcId="{6CAFF591-CD16-4861-A671-D6F5CBEA6E79}" destId="{02D932D3-4672-40BC-B1FC-7B471C0D4D31}" srcOrd="0" destOrd="0" presId="urn:microsoft.com/office/officeart/2005/8/layout/default"/>
    <dgm:cxn modelId="{AB650AF6-226C-4401-8316-AE221936E65C}" type="presParOf" srcId="{0234C985-B282-4362-8D09-7728202E746E}" destId="{2C84D9D9-4777-4F69-B5A0-F5DCFC580248}" srcOrd="0" destOrd="0" presId="urn:microsoft.com/office/officeart/2005/8/layout/default"/>
    <dgm:cxn modelId="{C8B26F31-7EB0-4CFF-B4D9-966840D8F583}" type="presParOf" srcId="{0234C985-B282-4362-8D09-7728202E746E}" destId="{E35BABD6-EBA7-455C-97B1-AB3A77916A94}" srcOrd="1" destOrd="0" presId="urn:microsoft.com/office/officeart/2005/8/layout/default"/>
    <dgm:cxn modelId="{B5AD19F5-2C2D-4F32-AEAD-5368B73E44FC}" type="presParOf" srcId="{0234C985-B282-4362-8D09-7728202E746E}" destId="{AAAF855B-702F-4566-894A-7D523F46A8B9}" srcOrd="2" destOrd="0" presId="urn:microsoft.com/office/officeart/2005/8/layout/default"/>
    <dgm:cxn modelId="{7505881A-5528-443C-94F8-69370FE71C5C}" type="presParOf" srcId="{0234C985-B282-4362-8D09-7728202E746E}" destId="{3ED821F6-9223-4FC0-B907-04084FE6FC02}" srcOrd="3" destOrd="0" presId="urn:microsoft.com/office/officeart/2005/8/layout/default"/>
    <dgm:cxn modelId="{BB56FFD9-E725-492E-965C-3AE391FD6CA3}" type="presParOf" srcId="{0234C985-B282-4362-8D09-7728202E746E}" destId="{1B95B54D-6EAE-4E8A-A458-FF9392F9135D}" srcOrd="4" destOrd="0" presId="urn:microsoft.com/office/officeart/2005/8/layout/default"/>
    <dgm:cxn modelId="{F6374BCC-EE96-4535-A3A3-CA3422B162B0}" type="presParOf" srcId="{0234C985-B282-4362-8D09-7728202E746E}" destId="{677D8523-9918-4DF6-8617-FF93F92154F2}" srcOrd="5" destOrd="0" presId="urn:microsoft.com/office/officeart/2005/8/layout/default"/>
    <dgm:cxn modelId="{36E0F3DD-B78C-4AC8-B673-614CBB69D874}" type="presParOf" srcId="{0234C985-B282-4362-8D09-7728202E746E}" destId="{92E44DAB-DFAF-4C1A-83C0-BACF64552BF0}" srcOrd="6" destOrd="0" presId="urn:microsoft.com/office/officeart/2005/8/layout/default"/>
    <dgm:cxn modelId="{7F5BB1A3-64E4-44FE-A1A2-25A884C17E92}" type="presParOf" srcId="{0234C985-B282-4362-8D09-7728202E746E}" destId="{C81E4EE5-32EC-4248-9B0A-AC407D27ADDE}" srcOrd="7" destOrd="0" presId="urn:microsoft.com/office/officeart/2005/8/layout/default"/>
    <dgm:cxn modelId="{A03B2B71-C367-472D-8ED8-0F4EEFEC7FE5}" type="presParOf" srcId="{0234C985-B282-4362-8D09-7728202E746E}" destId="{C86D4FE6-C787-4501-9CF1-4C52707CFF10}" srcOrd="8" destOrd="0" presId="urn:microsoft.com/office/officeart/2005/8/layout/default"/>
    <dgm:cxn modelId="{769E49CB-AB9D-4E9A-A86F-9B598842FBAA}" type="presParOf" srcId="{0234C985-B282-4362-8D09-7728202E746E}" destId="{9F46539E-DFA3-4690-B532-2B53BD992513}" srcOrd="9" destOrd="0" presId="urn:microsoft.com/office/officeart/2005/8/layout/default"/>
    <dgm:cxn modelId="{B4657F02-7343-4013-AECC-27E9271AE3A3}" type="presParOf" srcId="{0234C985-B282-4362-8D09-7728202E746E}" destId="{B9C35521-FF71-4E31-B164-135BF96116FE}" srcOrd="10" destOrd="0" presId="urn:microsoft.com/office/officeart/2005/8/layout/default"/>
    <dgm:cxn modelId="{DD34A815-2A5A-4804-925A-51F0861E501B}" type="presParOf" srcId="{0234C985-B282-4362-8D09-7728202E746E}" destId="{A732C143-B204-4562-807D-EF213F5AA355}" srcOrd="11" destOrd="0" presId="urn:microsoft.com/office/officeart/2005/8/layout/default"/>
    <dgm:cxn modelId="{44D51342-F49F-44C1-9892-5E2AFA795568}" type="presParOf" srcId="{0234C985-B282-4362-8D09-7728202E746E}" destId="{B1BE9E92-2DAC-4C3F-B0C3-9FAEF9927DDF}" srcOrd="12" destOrd="0" presId="urn:microsoft.com/office/officeart/2005/8/layout/default"/>
    <dgm:cxn modelId="{F264EE6E-B233-4B5E-9930-1A8D7036A1D3}" type="presParOf" srcId="{0234C985-B282-4362-8D09-7728202E746E}" destId="{0C0AA58B-BDE2-4B69-9511-22F2BC0D3731}" srcOrd="13" destOrd="0" presId="urn:microsoft.com/office/officeart/2005/8/layout/default"/>
    <dgm:cxn modelId="{ACA96823-B244-48A4-9184-C6BEF6D3C47A}" type="presParOf" srcId="{0234C985-B282-4362-8D09-7728202E746E}" destId="{89C6A312-420A-49E8-AB03-AA60DE23570A}" srcOrd="14" destOrd="0" presId="urn:microsoft.com/office/officeart/2005/8/layout/default"/>
    <dgm:cxn modelId="{31EA52A3-5A47-46C1-8A6D-3768379A8AF4}" type="presParOf" srcId="{0234C985-B282-4362-8D09-7728202E746E}" destId="{55A2E6B0-698E-427D-8854-FF545061A5CB}" srcOrd="15" destOrd="0" presId="urn:microsoft.com/office/officeart/2005/8/layout/default"/>
    <dgm:cxn modelId="{6C9F5B85-46DD-410F-A479-70E6AF34C3A5}" type="presParOf" srcId="{0234C985-B282-4362-8D09-7728202E746E}" destId="{595AC0EA-0EB0-4DA6-94D3-3A5AF4CE11FD}" srcOrd="16" destOrd="0" presId="urn:microsoft.com/office/officeart/2005/8/layout/default"/>
    <dgm:cxn modelId="{7745B381-86E1-49CE-A26A-64CBB56188F2}" type="presParOf" srcId="{0234C985-B282-4362-8D09-7728202E746E}" destId="{788EE1CB-FDF3-432D-956A-8E6602F1595E}" srcOrd="17" destOrd="0" presId="urn:microsoft.com/office/officeart/2005/8/layout/default"/>
    <dgm:cxn modelId="{DA1F2C31-94A7-4CD5-BC6E-B4C5535C4F87}" type="presParOf" srcId="{0234C985-B282-4362-8D09-7728202E746E}" destId="{3F32F8C3-8178-40FE-A712-851BEBD238F4}" srcOrd="18" destOrd="0" presId="urn:microsoft.com/office/officeart/2005/8/layout/default"/>
    <dgm:cxn modelId="{BB0CA055-DE83-459E-85C4-6C5E39BCE10D}" type="presParOf" srcId="{0234C985-B282-4362-8D09-7728202E746E}" destId="{F1FFF866-036C-4CC8-AC0B-15AA833AD087}" srcOrd="19" destOrd="0" presId="urn:microsoft.com/office/officeart/2005/8/layout/default"/>
    <dgm:cxn modelId="{76BA9D9C-10D1-445F-89DB-F8EDC8EEDF9D}" type="presParOf" srcId="{0234C985-B282-4362-8D09-7728202E746E}" destId="{4354C42E-44D5-4290-BE52-D0FE38F38F12}" srcOrd="20" destOrd="0" presId="urn:microsoft.com/office/officeart/2005/8/layout/default"/>
    <dgm:cxn modelId="{CA75480A-ED9D-4FBE-9E83-CD1E6BE37185}" type="presParOf" srcId="{0234C985-B282-4362-8D09-7728202E746E}" destId="{CFA88DD8-7C8D-4104-9A82-18FFDED00483}" srcOrd="21" destOrd="0" presId="urn:microsoft.com/office/officeart/2005/8/layout/default"/>
    <dgm:cxn modelId="{DCD8346A-42AB-4683-A6D8-98E8E92FE2F3}" type="presParOf" srcId="{0234C985-B282-4362-8D09-7728202E746E}" destId="{27FBBD16-6BD1-4F3D-A3C9-CCB48E5B7C5F}" srcOrd="22" destOrd="0" presId="urn:microsoft.com/office/officeart/2005/8/layout/default"/>
    <dgm:cxn modelId="{449D9BFD-3264-4999-B501-E21ADA9EE175}" type="presParOf" srcId="{0234C985-B282-4362-8D09-7728202E746E}" destId="{09E9256E-BCE2-4BF2-8ED3-998FED5DC0F9}" srcOrd="23" destOrd="0" presId="urn:microsoft.com/office/officeart/2005/8/layout/default"/>
    <dgm:cxn modelId="{BACE7D85-E320-4F8C-B76A-A1CBFCDC5B28}" type="presParOf" srcId="{0234C985-B282-4362-8D09-7728202E746E}" destId="{EE2E79C5-93AA-4BEE-AD16-758194E6B447}" srcOrd="24" destOrd="0" presId="urn:microsoft.com/office/officeart/2005/8/layout/default"/>
    <dgm:cxn modelId="{18C9E9D8-7601-42AC-B262-72EFA53CC3E8}" type="presParOf" srcId="{0234C985-B282-4362-8D09-7728202E746E}" destId="{01C8D5F8-7427-4043-BC84-F549207B46EF}" srcOrd="25" destOrd="0" presId="urn:microsoft.com/office/officeart/2005/8/layout/default"/>
    <dgm:cxn modelId="{7D0A87F3-9ACB-4631-A374-1C628A72501A}" type="presParOf" srcId="{0234C985-B282-4362-8D09-7728202E746E}" destId="{24C4D6FB-9FEC-46B5-BC82-5F12893EDBF9}" srcOrd="26" destOrd="0" presId="urn:microsoft.com/office/officeart/2005/8/layout/default"/>
    <dgm:cxn modelId="{1A7C4540-9971-4769-A2B9-9867BEB200DE}" type="presParOf" srcId="{0234C985-B282-4362-8D09-7728202E746E}" destId="{E9440FEE-ABE6-4998-865E-540B9AB1775C}" srcOrd="27" destOrd="0" presId="urn:microsoft.com/office/officeart/2005/8/layout/default"/>
    <dgm:cxn modelId="{9B1B7C28-CE83-4E26-9A34-DF1982535964}" type="presParOf" srcId="{0234C985-B282-4362-8D09-7728202E746E}" destId="{AC296879-2BFA-4D32-8590-9C8F96147A1B}" srcOrd="28" destOrd="0" presId="urn:microsoft.com/office/officeart/2005/8/layout/default"/>
    <dgm:cxn modelId="{2B6D34E7-67DE-4E86-BB7B-23CC2F433423}" type="presParOf" srcId="{0234C985-B282-4362-8D09-7728202E746E}" destId="{349D1D01-F265-4F45-90D6-EF94CFAC733F}" srcOrd="29" destOrd="0" presId="urn:microsoft.com/office/officeart/2005/8/layout/default"/>
    <dgm:cxn modelId="{3EBF46DA-7AF3-4EB4-8F73-97F2241FDE4C}" type="presParOf" srcId="{0234C985-B282-4362-8D09-7728202E746E}" destId="{A832BF6A-CE7A-44E1-B022-BE2288A90DF2}" srcOrd="30" destOrd="0" presId="urn:microsoft.com/office/officeart/2005/8/layout/default"/>
    <dgm:cxn modelId="{6778015F-C56A-4C2D-AC56-1EC724CDB86A}" type="presParOf" srcId="{0234C985-B282-4362-8D09-7728202E746E}" destId="{615C1D8E-5BA8-4E8C-B5A3-E424F06C878F}" srcOrd="31" destOrd="0" presId="urn:microsoft.com/office/officeart/2005/8/layout/default"/>
    <dgm:cxn modelId="{F353D6A1-8B76-456F-A5A2-F871FA062CD1}" type="presParOf" srcId="{0234C985-B282-4362-8D09-7728202E746E}" destId="{7B24A558-DABB-4AA8-9B99-F3E1F8511825}" srcOrd="32" destOrd="0" presId="urn:microsoft.com/office/officeart/2005/8/layout/default"/>
    <dgm:cxn modelId="{9A121E9B-1A03-4F88-96A5-F721B5255444}" type="presParOf" srcId="{0234C985-B282-4362-8D09-7728202E746E}" destId="{B746403D-F2EB-4EC6-BBE1-F68EA72DE365}" srcOrd="33" destOrd="0" presId="urn:microsoft.com/office/officeart/2005/8/layout/default"/>
    <dgm:cxn modelId="{3841DEB3-CB71-41AA-AD07-4AD59578B91D}" type="presParOf" srcId="{0234C985-B282-4362-8D09-7728202E746E}" destId="{5D122EA8-6D21-4728-8C74-3C175E941D81}" srcOrd="34" destOrd="0" presId="urn:microsoft.com/office/officeart/2005/8/layout/default"/>
    <dgm:cxn modelId="{2D751C9B-A3F5-4701-AF1B-C3911AC7BE9A}" type="presParOf" srcId="{0234C985-B282-4362-8D09-7728202E746E}" destId="{8C049767-76EE-4A7B-9457-D12535742B0D}" srcOrd="35" destOrd="0" presId="urn:microsoft.com/office/officeart/2005/8/layout/default"/>
    <dgm:cxn modelId="{5A4CB7C8-BC64-4BD2-9E9F-94668FE99FC5}" type="presParOf" srcId="{0234C985-B282-4362-8D09-7728202E746E}" destId="{59D49BA5-F103-4F9F-85D8-8964A436BC20}" srcOrd="36" destOrd="0" presId="urn:microsoft.com/office/officeart/2005/8/layout/default"/>
    <dgm:cxn modelId="{E558C8AB-823C-4F8F-9789-9FBD4FE48F00}" type="presParOf" srcId="{0234C985-B282-4362-8D09-7728202E746E}" destId="{49992A93-A032-48AA-9FD4-2B78014FB414}" srcOrd="37" destOrd="0" presId="urn:microsoft.com/office/officeart/2005/8/layout/default"/>
    <dgm:cxn modelId="{5B4995F5-8D6D-4EB8-9DBF-AA121C13C37F}" type="presParOf" srcId="{0234C985-B282-4362-8D09-7728202E746E}" destId="{0D708FB5-2B2D-4C1C-A2FF-E3C818A0561B}" srcOrd="38" destOrd="0" presId="urn:microsoft.com/office/officeart/2005/8/layout/default"/>
    <dgm:cxn modelId="{7EB21C55-FF52-4FCA-947A-9C9C7C7C066E}" type="presParOf" srcId="{0234C985-B282-4362-8D09-7728202E746E}" destId="{CB7258FF-1FDB-4AC8-91A3-383DCEDF0240}" srcOrd="39" destOrd="0" presId="urn:microsoft.com/office/officeart/2005/8/layout/default"/>
    <dgm:cxn modelId="{4B8F31E9-93E0-4ECA-A771-9E2E9C4FAFBF}" type="presParOf" srcId="{0234C985-B282-4362-8D09-7728202E746E}" destId="{E6296EC3-B608-456A-9DB1-AD1A24AFCB8E}" srcOrd="40" destOrd="0" presId="urn:microsoft.com/office/officeart/2005/8/layout/default"/>
    <dgm:cxn modelId="{BC68E4A5-DED9-4C2A-84DB-DB6995ED51DD}" type="presParOf" srcId="{0234C985-B282-4362-8D09-7728202E746E}" destId="{7A75E289-676B-456F-9BBE-ACEDF0A2A910}" srcOrd="41" destOrd="0" presId="urn:microsoft.com/office/officeart/2005/8/layout/default"/>
    <dgm:cxn modelId="{ABDCEE8A-6E5E-441B-A6CA-9B8239BD2080}" type="presParOf" srcId="{0234C985-B282-4362-8D09-7728202E746E}" destId="{26D1E480-C04A-4EC5-8A27-96F139D3E07E}" srcOrd="42" destOrd="0" presId="urn:microsoft.com/office/officeart/2005/8/layout/default"/>
    <dgm:cxn modelId="{14093DA8-EA11-4124-9E1B-0CE18A88EC2E}" type="presParOf" srcId="{0234C985-B282-4362-8D09-7728202E746E}" destId="{63E0277D-5AF2-43B6-9F88-D2BFD4AE4103}" srcOrd="43" destOrd="0" presId="urn:microsoft.com/office/officeart/2005/8/layout/default"/>
    <dgm:cxn modelId="{D9798CE9-F1DF-49AE-8570-F19BC5214B01}" type="presParOf" srcId="{0234C985-B282-4362-8D09-7728202E746E}" destId="{78CBDAC7-5AEB-42C3-BB24-3C4DED969CA0}" srcOrd="44" destOrd="0" presId="urn:microsoft.com/office/officeart/2005/8/layout/default"/>
    <dgm:cxn modelId="{1AE9B11B-B00C-449B-897D-6C98D56D3892}" type="presParOf" srcId="{0234C985-B282-4362-8D09-7728202E746E}" destId="{6F1E374B-471C-4D04-92A9-AA5C7BCCBE5F}" srcOrd="45" destOrd="0" presId="urn:microsoft.com/office/officeart/2005/8/layout/default"/>
    <dgm:cxn modelId="{F9F3017F-6700-4A7D-B452-D51DDA593D68}" type="presParOf" srcId="{0234C985-B282-4362-8D09-7728202E746E}" destId="{2D72A6B7-3663-49C4-ACAC-4CA64738FA74}" srcOrd="46" destOrd="0" presId="urn:microsoft.com/office/officeart/2005/8/layout/default"/>
    <dgm:cxn modelId="{4C046144-EB51-4824-A07F-6575BA3DA4B1}" type="presParOf" srcId="{0234C985-B282-4362-8D09-7728202E746E}" destId="{601E882B-CD63-482E-8AF1-AD3BCB683AE0}" srcOrd="47" destOrd="0" presId="urn:microsoft.com/office/officeart/2005/8/layout/default"/>
    <dgm:cxn modelId="{5E295A22-CEB3-4EDC-98AB-009EAF8F65E0}" type="presParOf" srcId="{0234C985-B282-4362-8D09-7728202E746E}" destId="{F4288BD8-B943-49C7-8D69-AE24708F43F0}" srcOrd="48" destOrd="0" presId="urn:microsoft.com/office/officeart/2005/8/layout/default"/>
    <dgm:cxn modelId="{912023FE-437C-44FF-90B1-A9C669E8A0F5}" type="presParOf" srcId="{0234C985-B282-4362-8D09-7728202E746E}" destId="{CCD844C5-F195-4261-A6A3-B9C998525F9D}" srcOrd="49" destOrd="0" presId="urn:microsoft.com/office/officeart/2005/8/layout/default"/>
    <dgm:cxn modelId="{D3DD61DA-A522-401C-8D8B-330E90E14E2C}" type="presParOf" srcId="{0234C985-B282-4362-8D09-7728202E746E}" destId="{87D5B5B8-1584-41EA-ABB0-D23B66BFD7B6}" srcOrd="50" destOrd="0" presId="urn:microsoft.com/office/officeart/2005/8/layout/default"/>
    <dgm:cxn modelId="{21740588-4F5B-452F-9B73-116E686D7EEC}" type="presParOf" srcId="{0234C985-B282-4362-8D09-7728202E746E}" destId="{640C12E1-602C-4056-A230-15086AE9A4C8}" srcOrd="51" destOrd="0" presId="urn:microsoft.com/office/officeart/2005/8/layout/default"/>
    <dgm:cxn modelId="{AD8BA24D-DBC2-4A04-96BF-8931696BBDEB}" type="presParOf" srcId="{0234C985-B282-4362-8D09-7728202E746E}" destId="{19E79850-E24C-4461-A546-5803E5756A0A}" srcOrd="52" destOrd="0" presId="urn:microsoft.com/office/officeart/2005/8/layout/default"/>
    <dgm:cxn modelId="{5F8B3103-18E6-468B-813C-21F81E3CE368}" type="presParOf" srcId="{0234C985-B282-4362-8D09-7728202E746E}" destId="{042DEC8F-571F-4093-B1D1-ABD140A4AABC}" srcOrd="53" destOrd="0" presId="urn:microsoft.com/office/officeart/2005/8/layout/default"/>
    <dgm:cxn modelId="{FF75FF07-F929-419E-99DB-A9D89559FB2D}" type="presParOf" srcId="{0234C985-B282-4362-8D09-7728202E746E}" destId="{131FBA07-62EA-48D4-AF9B-B3C582CD19AC}" srcOrd="54" destOrd="0" presId="urn:microsoft.com/office/officeart/2005/8/layout/default"/>
    <dgm:cxn modelId="{C3FDC605-1A8E-4E3F-B97D-957354220659}" type="presParOf" srcId="{0234C985-B282-4362-8D09-7728202E746E}" destId="{0D221068-03A0-435C-A444-9E03C7B22BAC}" srcOrd="55" destOrd="0" presId="urn:microsoft.com/office/officeart/2005/8/layout/default"/>
    <dgm:cxn modelId="{D35957D4-D0B0-4B51-B401-A77105AD2297}" type="presParOf" srcId="{0234C985-B282-4362-8D09-7728202E746E}" destId="{5A5F6A6A-41A1-413A-B607-895E796FCADF}" srcOrd="56" destOrd="0" presId="urn:microsoft.com/office/officeart/2005/8/layout/default"/>
    <dgm:cxn modelId="{570DB1D0-6629-44E1-84D3-046526B3837A}" type="presParOf" srcId="{0234C985-B282-4362-8D09-7728202E746E}" destId="{AB65F53F-CC57-40DF-891E-8DAFC3ED504C}" srcOrd="57" destOrd="0" presId="urn:microsoft.com/office/officeart/2005/8/layout/default"/>
    <dgm:cxn modelId="{AD6D1987-6AC2-485A-9BCC-FD25F0ED7EC8}" type="presParOf" srcId="{0234C985-B282-4362-8D09-7728202E746E}" destId="{7C14EDEC-E3FE-4516-82DC-5CC1125CB331}" srcOrd="58" destOrd="0" presId="urn:microsoft.com/office/officeart/2005/8/layout/default"/>
    <dgm:cxn modelId="{FA8874CC-60CF-4A0A-A1AD-11603A4E5A53}" type="presParOf" srcId="{0234C985-B282-4362-8D09-7728202E746E}" destId="{124FBBFF-8070-4818-ADF6-B807540E56D4}" srcOrd="59" destOrd="0" presId="urn:microsoft.com/office/officeart/2005/8/layout/default"/>
    <dgm:cxn modelId="{8A743ED9-E066-41E6-A2B1-05F8E2C1B335}" type="presParOf" srcId="{0234C985-B282-4362-8D09-7728202E746E}" destId="{02D932D3-4672-40BC-B1FC-7B471C0D4D31}" srcOrd="60" destOrd="0" presId="urn:microsoft.com/office/officeart/2005/8/layout/default"/>
    <dgm:cxn modelId="{B45FCFF5-9E4B-4D0D-BFEB-3B41F1480B64}" type="presParOf" srcId="{0234C985-B282-4362-8D09-7728202E746E}" destId="{F96C7F17-596E-49C2-8E8C-CC1E9158B8E7}" srcOrd="61" destOrd="0" presId="urn:microsoft.com/office/officeart/2005/8/layout/default"/>
    <dgm:cxn modelId="{14310ADA-A1BB-4FA2-B7E5-F7CA6DB30DAE}" type="presParOf" srcId="{0234C985-B282-4362-8D09-7728202E746E}" destId="{1491A971-B0AF-49BA-9062-78181EC388CD}" srcOrd="62" destOrd="0" presId="urn:microsoft.com/office/officeart/2005/8/layout/default"/>
    <dgm:cxn modelId="{6930AB82-B423-4EDD-9C86-47FEAC1B438C}" type="presParOf" srcId="{0234C985-B282-4362-8D09-7728202E746E}" destId="{184D0905-4CC9-41CC-B021-5E383FDCAC1F}" srcOrd="63" destOrd="0" presId="urn:microsoft.com/office/officeart/2005/8/layout/default"/>
    <dgm:cxn modelId="{701F923A-AE61-4976-B2BC-91557E8E9F24}" type="presParOf" srcId="{0234C985-B282-4362-8D09-7728202E746E}" destId="{5B3567F9-6BA8-4E72-B04D-6347E2932AF3}" srcOrd="64" destOrd="0" presId="urn:microsoft.com/office/officeart/2005/8/layout/default"/>
    <dgm:cxn modelId="{CD2C7002-38AB-4955-A471-3D12E4BD15FE}" type="presParOf" srcId="{0234C985-B282-4362-8D09-7728202E746E}" destId="{0788438E-61F0-4114-A07A-E044C6373BEB}" srcOrd="65" destOrd="0" presId="urn:microsoft.com/office/officeart/2005/8/layout/default"/>
    <dgm:cxn modelId="{B7EFC451-0976-4BB6-A901-E09EAE01490D}" type="presParOf" srcId="{0234C985-B282-4362-8D09-7728202E746E}" destId="{AB036101-1DC5-40DC-AF1F-D05CF4B6F686}" srcOrd="66" destOrd="0" presId="urn:microsoft.com/office/officeart/2005/8/layout/default"/>
    <dgm:cxn modelId="{1E08DE27-F5FE-4791-90E7-A1D0110FFE97}" type="presParOf" srcId="{0234C985-B282-4362-8D09-7728202E746E}" destId="{87990874-8C70-42EF-A599-47D620E3DEE5}" srcOrd="67" destOrd="0" presId="urn:microsoft.com/office/officeart/2005/8/layout/default"/>
    <dgm:cxn modelId="{1E6F4AD4-ED47-45EB-AE8C-BB85ED0FBF65}" type="presParOf" srcId="{0234C985-B282-4362-8D09-7728202E746E}" destId="{767FE2B5-ABF0-4864-870F-9398587AB565}" srcOrd="68"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17AA497-F021-48A0-B4EF-2D4FFF00FE9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fr-BE"/>
        </a:p>
      </dgm:t>
    </dgm:pt>
    <dgm:pt modelId="{D65CEBA4-B4A1-4AFC-964B-7077BA2ACA78}">
      <dgm:prSet phldrT="[Texte]"/>
      <dgm:spPr>
        <a:solidFill>
          <a:schemeClr val="accent1">
            <a:lumMod val="60000"/>
            <a:lumOff val="40000"/>
          </a:schemeClr>
        </a:solidFill>
      </dgm:spPr>
      <dgm:t>
        <a:bodyPr/>
        <a:lstStyle/>
        <a:p>
          <a:r>
            <a:rPr lang="fr-FR" b="1" u="sng" dirty="0"/>
            <a:t>SND</a:t>
          </a:r>
          <a:endParaRPr lang="fr-BE" b="1" u="sng" dirty="0"/>
        </a:p>
      </dgm:t>
    </dgm:pt>
    <dgm:pt modelId="{DC806B74-FF30-469C-AD70-97B051671BEF}" type="parTrans" cxnId="{616D5EBE-A10A-4DBD-95E8-121EAC738FF2}">
      <dgm:prSet/>
      <dgm:spPr/>
      <dgm:t>
        <a:bodyPr/>
        <a:lstStyle/>
        <a:p>
          <a:endParaRPr lang="fr-BE"/>
        </a:p>
      </dgm:t>
    </dgm:pt>
    <dgm:pt modelId="{79A49FC2-358D-46D1-BADD-6CE3D9F3341A}" type="sibTrans" cxnId="{616D5EBE-A10A-4DBD-95E8-121EAC738FF2}">
      <dgm:prSet/>
      <dgm:spPr/>
      <dgm:t>
        <a:bodyPr/>
        <a:lstStyle/>
        <a:p>
          <a:endParaRPr lang="fr-BE"/>
        </a:p>
      </dgm:t>
    </dgm:pt>
    <dgm:pt modelId="{18D8B210-0A02-4E6A-B6FA-618EF8C531A1}">
      <dgm:prSet phldrT="[Texte]"/>
      <dgm:spPr>
        <a:solidFill>
          <a:schemeClr val="accent1">
            <a:lumMod val="60000"/>
            <a:lumOff val="40000"/>
          </a:schemeClr>
        </a:solidFill>
      </dgm:spPr>
      <dgm:t>
        <a:bodyPr/>
        <a:lstStyle/>
        <a:p>
          <a:r>
            <a:rPr lang="fr-FR" b="1" u="sng" dirty="0"/>
            <a:t>SND</a:t>
          </a:r>
          <a:endParaRPr lang="fr-BE" b="1" u="sng" dirty="0"/>
        </a:p>
      </dgm:t>
    </dgm:pt>
    <dgm:pt modelId="{A614BC29-1EDB-45F3-A825-96E0220EB60B}" type="parTrans" cxnId="{194FA69C-C70D-44D5-AFA1-DA86DA8AB114}">
      <dgm:prSet/>
      <dgm:spPr/>
      <dgm:t>
        <a:bodyPr/>
        <a:lstStyle/>
        <a:p>
          <a:endParaRPr lang="fr-BE"/>
        </a:p>
      </dgm:t>
    </dgm:pt>
    <dgm:pt modelId="{ED247943-8DBC-42CC-8AF7-4FCD0226CD8F}" type="sibTrans" cxnId="{194FA69C-C70D-44D5-AFA1-DA86DA8AB114}">
      <dgm:prSet/>
      <dgm:spPr/>
      <dgm:t>
        <a:bodyPr/>
        <a:lstStyle/>
        <a:p>
          <a:endParaRPr lang="fr-BE"/>
        </a:p>
      </dgm:t>
    </dgm:pt>
    <dgm:pt modelId="{C0843AA0-AEBA-4E2B-BD56-854C88923796}">
      <dgm:prSet phldrT="[Texte]"/>
      <dgm:spPr>
        <a:solidFill>
          <a:schemeClr val="accent1">
            <a:lumMod val="60000"/>
            <a:lumOff val="40000"/>
          </a:schemeClr>
        </a:solidFill>
      </dgm:spPr>
      <dgm:t>
        <a:bodyPr/>
        <a:lstStyle/>
        <a:p>
          <a:r>
            <a:rPr lang="fr-FR" b="1" u="sng" dirty="0"/>
            <a:t>SND</a:t>
          </a:r>
          <a:endParaRPr lang="fr-BE" b="1" u="sng" dirty="0"/>
        </a:p>
      </dgm:t>
    </dgm:pt>
    <dgm:pt modelId="{26D7F9BB-F4B5-4065-8727-00A5B708A2C2}" type="parTrans" cxnId="{C663245A-6830-49D7-A7A7-6AB9870DFBA6}">
      <dgm:prSet/>
      <dgm:spPr/>
      <dgm:t>
        <a:bodyPr/>
        <a:lstStyle/>
        <a:p>
          <a:endParaRPr lang="fr-BE"/>
        </a:p>
      </dgm:t>
    </dgm:pt>
    <dgm:pt modelId="{53AF4C3E-D778-4612-B2EA-8D714B0B6FBB}" type="sibTrans" cxnId="{C663245A-6830-49D7-A7A7-6AB9870DFBA6}">
      <dgm:prSet/>
      <dgm:spPr/>
      <dgm:t>
        <a:bodyPr/>
        <a:lstStyle/>
        <a:p>
          <a:endParaRPr lang="fr-BE"/>
        </a:p>
      </dgm:t>
    </dgm:pt>
    <dgm:pt modelId="{5FA56C6D-5180-4B63-B776-914838910D9E}">
      <dgm:prSet phldrT="[Texte]"/>
      <dgm:spPr>
        <a:solidFill>
          <a:schemeClr val="accent1">
            <a:lumMod val="60000"/>
            <a:lumOff val="40000"/>
          </a:schemeClr>
        </a:solidFill>
      </dgm:spPr>
      <dgm:t>
        <a:bodyPr/>
        <a:lstStyle/>
        <a:p>
          <a:r>
            <a:rPr lang="fr-FR" b="1" u="sng" dirty="0"/>
            <a:t>SND</a:t>
          </a:r>
          <a:endParaRPr lang="fr-BE" b="1" u="sng" dirty="0"/>
        </a:p>
      </dgm:t>
    </dgm:pt>
    <dgm:pt modelId="{85B223B5-A031-4137-A076-6E398A4A0242}" type="parTrans" cxnId="{00D64747-3546-423A-8693-D7A77E138316}">
      <dgm:prSet/>
      <dgm:spPr/>
      <dgm:t>
        <a:bodyPr/>
        <a:lstStyle/>
        <a:p>
          <a:endParaRPr lang="fr-BE"/>
        </a:p>
      </dgm:t>
    </dgm:pt>
    <dgm:pt modelId="{3BB05193-EB16-4438-9C70-AFC08F7AA95C}" type="sibTrans" cxnId="{00D64747-3546-423A-8693-D7A77E138316}">
      <dgm:prSet/>
      <dgm:spPr/>
      <dgm:t>
        <a:bodyPr/>
        <a:lstStyle/>
        <a:p>
          <a:endParaRPr lang="fr-BE"/>
        </a:p>
      </dgm:t>
    </dgm:pt>
    <dgm:pt modelId="{5F197049-7915-4D43-A3A9-1D0E0D331140}">
      <dgm:prSet phldrT="[Texte]"/>
      <dgm:spPr>
        <a:solidFill>
          <a:schemeClr val="accent1">
            <a:lumMod val="60000"/>
            <a:lumOff val="40000"/>
          </a:schemeClr>
        </a:solidFill>
      </dgm:spPr>
      <dgm:t>
        <a:bodyPr/>
        <a:lstStyle/>
        <a:p>
          <a:r>
            <a:rPr lang="fr-FR" b="1" u="sng" dirty="0"/>
            <a:t>SND</a:t>
          </a:r>
          <a:endParaRPr lang="fr-BE" b="1" u="sng" dirty="0"/>
        </a:p>
      </dgm:t>
    </dgm:pt>
    <dgm:pt modelId="{46924033-B453-4A68-8DDA-EB7633250D08}" type="parTrans" cxnId="{51833677-9418-480F-838A-A7C188E439CE}">
      <dgm:prSet/>
      <dgm:spPr/>
      <dgm:t>
        <a:bodyPr/>
        <a:lstStyle/>
        <a:p>
          <a:endParaRPr lang="fr-BE"/>
        </a:p>
      </dgm:t>
    </dgm:pt>
    <dgm:pt modelId="{9ED1C5D3-2A48-475F-A6E1-835B3A619669}" type="sibTrans" cxnId="{51833677-9418-480F-838A-A7C188E439CE}">
      <dgm:prSet/>
      <dgm:spPr/>
      <dgm:t>
        <a:bodyPr/>
        <a:lstStyle/>
        <a:p>
          <a:endParaRPr lang="fr-BE"/>
        </a:p>
      </dgm:t>
    </dgm:pt>
    <dgm:pt modelId="{2B32E778-98D3-439D-AFF5-4D91DECD739D}">
      <dgm:prSet phldrT="[Texte]"/>
      <dgm:spPr>
        <a:solidFill>
          <a:schemeClr val="accent1">
            <a:lumMod val="60000"/>
            <a:lumOff val="40000"/>
          </a:schemeClr>
        </a:solidFill>
      </dgm:spPr>
      <dgm:t>
        <a:bodyPr/>
        <a:lstStyle/>
        <a:p>
          <a:r>
            <a:rPr lang="fr-FR" b="1" u="sng" dirty="0"/>
            <a:t>SND</a:t>
          </a:r>
          <a:endParaRPr lang="fr-BE" b="1" u="sng" dirty="0"/>
        </a:p>
      </dgm:t>
    </dgm:pt>
    <dgm:pt modelId="{4E835196-D4EE-40CE-851D-8B1FC072CF62}" type="parTrans" cxnId="{E6CEFC5C-E706-4713-8726-50C9BB0ED15F}">
      <dgm:prSet/>
      <dgm:spPr/>
      <dgm:t>
        <a:bodyPr/>
        <a:lstStyle/>
        <a:p>
          <a:endParaRPr lang="fr-BE"/>
        </a:p>
      </dgm:t>
    </dgm:pt>
    <dgm:pt modelId="{1A647DB4-F8A1-445E-A41A-B8B93A92E445}" type="sibTrans" cxnId="{E6CEFC5C-E706-4713-8726-50C9BB0ED15F}">
      <dgm:prSet/>
      <dgm:spPr/>
      <dgm:t>
        <a:bodyPr/>
        <a:lstStyle/>
        <a:p>
          <a:endParaRPr lang="fr-BE"/>
        </a:p>
      </dgm:t>
    </dgm:pt>
    <dgm:pt modelId="{440EB84A-470C-43F2-A996-C2A4C08070DB}">
      <dgm:prSet phldrT="[Texte]"/>
      <dgm:spPr>
        <a:solidFill>
          <a:schemeClr val="accent1">
            <a:lumMod val="60000"/>
            <a:lumOff val="40000"/>
          </a:schemeClr>
        </a:solidFill>
      </dgm:spPr>
      <dgm:t>
        <a:bodyPr/>
        <a:lstStyle/>
        <a:p>
          <a:r>
            <a:rPr lang="fr-FR" b="0" u="none" dirty="0"/>
            <a:t>SND</a:t>
          </a:r>
          <a:endParaRPr lang="fr-BE" b="0" u="none" dirty="0"/>
        </a:p>
      </dgm:t>
    </dgm:pt>
    <dgm:pt modelId="{92E6B3FA-14A6-4ACF-AC90-B4EF7A6E3838}" type="parTrans" cxnId="{4CBCD59A-4807-4C85-92E4-3CC6AEF75F9D}">
      <dgm:prSet/>
      <dgm:spPr/>
      <dgm:t>
        <a:bodyPr/>
        <a:lstStyle/>
        <a:p>
          <a:endParaRPr lang="fr-BE"/>
        </a:p>
      </dgm:t>
    </dgm:pt>
    <dgm:pt modelId="{3F350F2A-6616-43A6-9EE8-8568E74B3F84}" type="sibTrans" cxnId="{4CBCD59A-4807-4C85-92E4-3CC6AEF75F9D}">
      <dgm:prSet/>
      <dgm:spPr/>
      <dgm:t>
        <a:bodyPr/>
        <a:lstStyle/>
        <a:p>
          <a:endParaRPr lang="fr-BE"/>
        </a:p>
      </dgm:t>
    </dgm:pt>
    <dgm:pt modelId="{7B58D302-46D1-4FFD-AEFD-0CB75F23A931}">
      <dgm:prSet phldrT="[Texte]"/>
      <dgm:spPr>
        <a:solidFill>
          <a:schemeClr val="bg1">
            <a:lumMod val="65000"/>
          </a:schemeClr>
        </a:solidFill>
      </dgm:spPr>
      <dgm:t>
        <a:bodyPr/>
        <a:lstStyle/>
        <a:p>
          <a:r>
            <a:rPr lang="fr-FR" dirty="0">
              <a:solidFill>
                <a:schemeClr val="tx1"/>
              </a:solidFill>
            </a:rPr>
            <a:t>MCS</a:t>
          </a:r>
          <a:endParaRPr lang="fr-BE" dirty="0">
            <a:solidFill>
              <a:schemeClr val="tx1"/>
            </a:solidFill>
          </a:endParaRPr>
        </a:p>
      </dgm:t>
    </dgm:pt>
    <dgm:pt modelId="{C38ECCCC-E551-48C6-9E14-4BE1FB0CB520}" type="parTrans" cxnId="{6C856DF6-B0DF-44B7-89CF-F4F0765BD7D4}">
      <dgm:prSet/>
      <dgm:spPr/>
      <dgm:t>
        <a:bodyPr/>
        <a:lstStyle/>
        <a:p>
          <a:endParaRPr lang="fr-BE"/>
        </a:p>
      </dgm:t>
    </dgm:pt>
    <dgm:pt modelId="{A1383F13-F07D-414B-902B-0C6B857BB847}" type="sibTrans" cxnId="{6C856DF6-B0DF-44B7-89CF-F4F0765BD7D4}">
      <dgm:prSet/>
      <dgm:spPr/>
      <dgm:t>
        <a:bodyPr/>
        <a:lstStyle/>
        <a:p>
          <a:endParaRPr lang="fr-BE"/>
        </a:p>
      </dgm:t>
    </dgm:pt>
    <dgm:pt modelId="{1DBA84BD-B1B8-44EB-83FD-18009AB45F14}">
      <dgm:prSet phldrT="[Texte]"/>
      <dgm:spPr>
        <a:solidFill>
          <a:schemeClr val="bg1">
            <a:lumMod val="65000"/>
          </a:schemeClr>
        </a:solidFill>
      </dgm:spPr>
      <dgm:t>
        <a:bodyPr/>
        <a:lstStyle/>
        <a:p>
          <a:r>
            <a:rPr lang="fr-FR" dirty="0">
              <a:solidFill>
                <a:schemeClr val="tx1"/>
              </a:solidFill>
            </a:rPr>
            <a:t>MCS</a:t>
          </a:r>
          <a:endParaRPr lang="fr-BE" dirty="0">
            <a:solidFill>
              <a:schemeClr val="tx1"/>
            </a:solidFill>
          </a:endParaRPr>
        </a:p>
      </dgm:t>
    </dgm:pt>
    <dgm:pt modelId="{4250BC24-D639-494C-B53A-D4EC337CD3A8}" type="parTrans" cxnId="{6A0055BD-BD3B-420C-B383-D509717DF231}">
      <dgm:prSet/>
      <dgm:spPr/>
      <dgm:t>
        <a:bodyPr/>
        <a:lstStyle/>
        <a:p>
          <a:endParaRPr lang="fr-BE"/>
        </a:p>
      </dgm:t>
    </dgm:pt>
    <dgm:pt modelId="{FBEDFB21-A3C9-4811-8718-8D3AEE323A01}" type="sibTrans" cxnId="{6A0055BD-BD3B-420C-B383-D509717DF231}">
      <dgm:prSet/>
      <dgm:spPr/>
      <dgm:t>
        <a:bodyPr/>
        <a:lstStyle/>
        <a:p>
          <a:endParaRPr lang="fr-BE"/>
        </a:p>
      </dgm:t>
    </dgm:pt>
    <dgm:pt modelId="{54DBE9DD-BC3C-442F-A669-4E32B3BB6870}">
      <dgm:prSet phldrT="[Texte]"/>
      <dgm:spPr>
        <a:solidFill>
          <a:schemeClr val="bg1">
            <a:lumMod val="65000"/>
          </a:schemeClr>
        </a:solidFill>
      </dgm:spPr>
      <dgm:t>
        <a:bodyPr/>
        <a:lstStyle/>
        <a:p>
          <a:r>
            <a:rPr lang="fr-FR" dirty="0">
              <a:solidFill>
                <a:schemeClr val="tx1"/>
              </a:solidFill>
            </a:rPr>
            <a:t>MCS</a:t>
          </a:r>
          <a:endParaRPr lang="fr-BE" dirty="0">
            <a:solidFill>
              <a:schemeClr val="tx1"/>
            </a:solidFill>
          </a:endParaRPr>
        </a:p>
      </dgm:t>
    </dgm:pt>
    <dgm:pt modelId="{C919636A-2107-40D4-AA85-D5E6969BF662}" type="parTrans" cxnId="{C6AD9624-516B-45CD-B18F-BBD3FB0420E1}">
      <dgm:prSet/>
      <dgm:spPr/>
      <dgm:t>
        <a:bodyPr/>
        <a:lstStyle/>
        <a:p>
          <a:endParaRPr lang="fr-BE"/>
        </a:p>
      </dgm:t>
    </dgm:pt>
    <dgm:pt modelId="{47242667-5B80-4B68-8DAB-32A03E83594F}" type="sibTrans" cxnId="{C6AD9624-516B-45CD-B18F-BBD3FB0420E1}">
      <dgm:prSet/>
      <dgm:spPr/>
      <dgm:t>
        <a:bodyPr/>
        <a:lstStyle/>
        <a:p>
          <a:endParaRPr lang="fr-BE"/>
        </a:p>
      </dgm:t>
    </dgm:pt>
    <dgm:pt modelId="{8EEC48F9-9329-49DA-8974-B158FF5EE7D5}">
      <dgm:prSet phldrT="[Texte]"/>
      <dgm:spPr>
        <a:solidFill>
          <a:schemeClr val="bg1">
            <a:lumMod val="65000"/>
          </a:schemeClr>
        </a:solidFill>
      </dgm:spPr>
      <dgm:t>
        <a:bodyPr/>
        <a:lstStyle/>
        <a:p>
          <a:r>
            <a:rPr lang="fr-FR" dirty="0">
              <a:solidFill>
                <a:schemeClr val="tx1"/>
              </a:solidFill>
            </a:rPr>
            <a:t>MCS</a:t>
          </a:r>
          <a:endParaRPr lang="fr-BE" dirty="0">
            <a:solidFill>
              <a:schemeClr val="tx1"/>
            </a:solidFill>
          </a:endParaRPr>
        </a:p>
      </dgm:t>
    </dgm:pt>
    <dgm:pt modelId="{89727289-7E01-46C0-A762-F7299B57FEA4}" type="parTrans" cxnId="{83775061-76AA-419E-A0F0-ECF6ACEEE138}">
      <dgm:prSet/>
      <dgm:spPr/>
      <dgm:t>
        <a:bodyPr/>
        <a:lstStyle/>
        <a:p>
          <a:endParaRPr lang="fr-BE"/>
        </a:p>
      </dgm:t>
    </dgm:pt>
    <dgm:pt modelId="{4026A48C-14AA-48B0-A8D9-BABAE7D42789}" type="sibTrans" cxnId="{83775061-76AA-419E-A0F0-ECF6ACEEE138}">
      <dgm:prSet/>
      <dgm:spPr/>
      <dgm:t>
        <a:bodyPr/>
        <a:lstStyle/>
        <a:p>
          <a:endParaRPr lang="fr-BE"/>
        </a:p>
      </dgm:t>
    </dgm:pt>
    <dgm:pt modelId="{1AE18674-BF61-4C8A-A60A-4B4B875F158C}">
      <dgm:prSet phldrT="[Texte]"/>
      <dgm:spPr>
        <a:solidFill>
          <a:schemeClr val="bg1">
            <a:lumMod val="50000"/>
          </a:schemeClr>
        </a:solidFill>
      </dgm:spPr>
      <dgm:t>
        <a:bodyPr/>
        <a:lstStyle/>
        <a:p>
          <a:r>
            <a:rPr lang="fr-FR" dirty="0"/>
            <a:t>/</a:t>
          </a:r>
          <a:endParaRPr lang="fr-BE" dirty="0"/>
        </a:p>
      </dgm:t>
    </dgm:pt>
    <dgm:pt modelId="{329A4715-2053-41BF-86EA-F7CEFBF11A03}" type="parTrans" cxnId="{C8916C56-99D1-413F-8098-B5E8656584F2}">
      <dgm:prSet/>
      <dgm:spPr/>
      <dgm:t>
        <a:bodyPr/>
        <a:lstStyle/>
        <a:p>
          <a:endParaRPr lang="fr-BE"/>
        </a:p>
      </dgm:t>
    </dgm:pt>
    <dgm:pt modelId="{D7A0EC61-5652-4AF6-A0D7-8ACB5375CCC1}" type="sibTrans" cxnId="{C8916C56-99D1-413F-8098-B5E8656584F2}">
      <dgm:prSet/>
      <dgm:spPr/>
      <dgm:t>
        <a:bodyPr/>
        <a:lstStyle/>
        <a:p>
          <a:endParaRPr lang="fr-BE"/>
        </a:p>
      </dgm:t>
    </dgm:pt>
    <dgm:pt modelId="{4F0A7775-A10E-4EE6-B618-47EC60961BE0}">
      <dgm:prSet phldrT="[Texte]"/>
      <dgm:spPr>
        <a:solidFill>
          <a:schemeClr val="bg1">
            <a:lumMod val="50000"/>
          </a:schemeClr>
        </a:solidFill>
      </dgm:spPr>
      <dgm:t>
        <a:bodyPr/>
        <a:lstStyle/>
        <a:p>
          <a:r>
            <a:rPr lang="fr-FR" dirty="0"/>
            <a:t>/</a:t>
          </a:r>
          <a:endParaRPr lang="fr-BE" dirty="0"/>
        </a:p>
      </dgm:t>
    </dgm:pt>
    <dgm:pt modelId="{A10AA095-DE3F-4E46-954F-2A01BF1A1EFF}" type="parTrans" cxnId="{093DF901-8FD6-44E3-ADE3-689636267296}">
      <dgm:prSet/>
      <dgm:spPr/>
      <dgm:t>
        <a:bodyPr/>
        <a:lstStyle/>
        <a:p>
          <a:endParaRPr lang="fr-BE"/>
        </a:p>
      </dgm:t>
    </dgm:pt>
    <dgm:pt modelId="{43D184FA-3760-4D55-A88D-EEB1AB8F1EA5}" type="sibTrans" cxnId="{093DF901-8FD6-44E3-ADE3-689636267296}">
      <dgm:prSet/>
      <dgm:spPr/>
      <dgm:t>
        <a:bodyPr/>
        <a:lstStyle/>
        <a:p>
          <a:endParaRPr lang="fr-BE"/>
        </a:p>
      </dgm:t>
    </dgm:pt>
    <dgm:pt modelId="{066CD2B0-A084-4F8D-BC8C-8E898E489202}">
      <dgm:prSet phldrT="[Texte]"/>
      <dgm:spPr>
        <a:solidFill>
          <a:schemeClr val="bg1">
            <a:lumMod val="50000"/>
          </a:schemeClr>
        </a:solidFill>
      </dgm:spPr>
      <dgm:t>
        <a:bodyPr/>
        <a:lstStyle/>
        <a:p>
          <a:r>
            <a:rPr lang="fr-FR" dirty="0"/>
            <a:t>/</a:t>
          </a:r>
          <a:endParaRPr lang="fr-BE" dirty="0"/>
        </a:p>
      </dgm:t>
    </dgm:pt>
    <dgm:pt modelId="{D41CA7E0-BCED-4186-863B-E71243DF531B}" type="parTrans" cxnId="{9B9F7CF0-9B52-4A8C-AC56-FE8007931022}">
      <dgm:prSet/>
      <dgm:spPr/>
      <dgm:t>
        <a:bodyPr/>
        <a:lstStyle/>
        <a:p>
          <a:endParaRPr lang="fr-BE"/>
        </a:p>
      </dgm:t>
    </dgm:pt>
    <dgm:pt modelId="{523D3AA8-E970-4197-9FF7-E7491A707BD8}" type="sibTrans" cxnId="{9B9F7CF0-9B52-4A8C-AC56-FE8007931022}">
      <dgm:prSet/>
      <dgm:spPr/>
      <dgm:t>
        <a:bodyPr/>
        <a:lstStyle/>
        <a:p>
          <a:endParaRPr lang="fr-BE"/>
        </a:p>
      </dgm:t>
    </dgm:pt>
    <dgm:pt modelId="{9B5623C6-A675-496D-A195-CCFB607F0181}">
      <dgm:prSet phldrT="[Texte]"/>
      <dgm:spPr>
        <a:solidFill>
          <a:schemeClr val="bg1">
            <a:lumMod val="50000"/>
          </a:schemeClr>
        </a:solidFill>
      </dgm:spPr>
      <dgm:t>
        <a:bodyPr/>
        <a:lstStyle/>
        <a:p>
          <a:r>
            <a:rPr lang="fr-FR" dirty="0"/>
            <a:t>/</a:t>
          </a:r>
          <a:endParaRPr lang="fr-BE" dirty="0"/>
        </a:p>
      </dgm:t>
    </dgm:pt>
    <dgm:pt modelId="{C653D55B-6845-42D5-962B-9A2D3089E767}" type="parTrans" cxnId="{671F84B9-4EC8-4AB6-A167-2464403B2293}">
      <dgm:prSet/>
      <dgm:spPr/>
      <dgm:t>
        <a:bodyPr/>
        <a:lstStyle/>
        <a:p>
          <a:endParaRPr lang="fr-BE"/>
        </a:p>
      </dgm:t>
    </dgm:pt>
    <dgm:pt modelId="{6A040BB2-AECF-42D5-9049-2FBC1407C4AA}" type="sibTrans" cxnId="{671F84B9-4EC8-4AB6-A167-2464403B2293}">
      <dgm:prSet/>
      <dgm:spPr/>
      <dgm:t>
        <a:bodyPr/>
        <a:lstStyle/>
        <a:p>
          <a:endParaRPr lang="fr-BE"/>
        </a:p>
      </dgm:t>
    </dgm:pt>
    <dgm:pt modelId="{752E2821-9EBA-4359-AEB8-54C8372D3F09}">
      <dgm:prSet phldrT="[Texte]"/>
      <dgm:spPr>
        <a:solidFill>
          <a:schemeClr val="bg1">
            <a:lumMod val="50000"/>
          </a:schemeClr>
        </a:solidFill>
      </dgm:spPr>
      <dgm:t>
        <a:bodyPr/>
        <a:lstStyle/>
        <a:p>
          <a:r>
            <a:rPr lang="fr-FR" dirty="0"/>
            <a:t>/</a:t>
          </a:r>
          <a:endParaRPr lang="fr-BE" dirty="0"/>
        </a:p>
      </dgm:t>
    </dgm:pt>
    <dgm:pt modelId="{83815C6C-2A3E-48DF-96A3-83C976BDBA74}" type="parTrans" cxnId="{914BA033-4AB3-4D74-9DB7-42D60B588BFE}">
      <dgm:prSet/>
      <dgm:spPr/>
      <dgm:t>
        <a:bodyPr/>
        <a:lstStyle/>
        <a:p>
          <a:endParaRPr lang="fr-BE"/>
        </a:p>
      </dgm:t>
    </dgm:pt>
    <dgm:pt modelId="{2E8A7430-8B69-4D76-8D6F-EDF1B1BBBB9E}" type="sibTrans" cxnId="{914BA033-4AB3-4D74-9DB7-42D60B588BFE}">
      <dgm:prSet/>
      <dgm:spPr/>
      <dgm:t>
        <a:bodyPr/>
        <a:lstStyle/>
        <a:p>
          <a:endParaRPr lang="fr-BE"/>
        </a:p>
      </dgm:t>
    </dgm:pt>
    <dgm:pt modelId="{EC214E2D-35D2-4995-8015-4D89BB665F77}">
      <dgm:prSet phldrT="[Texte]"/>
      <dgm:spPr>
        <a:solidFill>
          <a:schemeClr val="bg1">
            <a:lumMod val="50000"/>
          </a:schemeClr>
        </a:solidFill>
      </dgm:spPr>
      <dgm:t>
        <a:bodyPr/>
        <a:lstStyle/>
        <a:p>
          <a:r>
            <a:rPr lang="fr-FR" dirty="0"/>
            <a:t>/</a:t>
          </a:r>
          <a:endParaRPr lang="fr-BE" dirty="0"/>
        </a:p>
      </dgm:t>
    </dgm:pt>
    <dgm:pt modelId="{A8B89B0F-D0EB-4376-BFB5-EF55C432F1E4}" type="parTrans" cxnId="{B3A9F2F8-C7D5-4171-9B9C-CA151A5ACBA4}">
      <dgm:prSet/>
      <dgm:spPr/>
      <dgm:t>
        <a:bodyPr/>
        <a:lstStyle/>
        <a:p>
          <a:endParaRPr lang="fr-BE"/>
        </a:p>
      </dgm:t>
    </dgm:pt>
    <dgm:pt modelId="{E2841AAE-B295-4A21-B1A1-D527FFEB5A78}" type="sibTrans" cxnId="{B3A9F2F8-C7D5-4171-9B9C-CA151A5ACBA4}">
      <dgm:prSet/>
      <dgm:spPr/>
      <dgm:t>
        <a:bodyPr/>
        <a:lstStyle/>
        <a:p>
          <a:endParaRPr lang="fr-BE"/>
        </a:p>
      </dgm:t>
    </dgm:pt>
    <dgm:pt modelId="{1802F05B-2A73-46B8-B0FB-0A85FF290D9B}">
      <dgm:prSet phldrT="[Texte]"/>
      <dgm:spPr>
        <a:solidFill>
          <a:schemeClr val="bg1">
            <a:lumMod val="50000"/>
          </a:schemeClr>
        </a:solidFill>
      </dgm:spPr>
      <dgm:t>
        <a:bodyPr/>
        <a:lstStyle/>
        <a:p>
          <a:r>
            <a:rPr lang="fr-FR" dirty="0"/>
            <a:t>/</a:t>
          </a:r>
          <a:endParaRPr lang="fr-BE" dirty="0"/>
        </a:p>
      </dgm:t>
    </dgm:pt>
    <dgm:pt modelId="{DCFFEEA0-86A4-4024-8ABD-4B5521362F00}" type="parTrans" cxnId="{FA4801C3-329C-4869-9303-E514845543A4}">
      <dgm:prSet/>
      <dgm:spPr/>
      <dgm:t>
        <a:bodyPr/>
        <a:lstStyle/>
        <a:p>
          <a:endParaRPr lang="fr-BE"/>
        </a:p>
      </dgm:t>
    </dgm:pt>
    <dgm:pt modelId="{365A12F8-529D-4AB6-B2BD-2128E94AD0CB}" type="sibTrans" cxnId="{FA4801C3-329C-4869-9303-E514845543A4}">
      <dgm:prSet/>
      <dgm:spPr/>
      <dgm:t>
        <a:bodyPr/>
        <a:lstStyle/>
        <a:p>
          <a:endParaRPr lang="fr-BE"/>
        </a:p>
      </dgm:t>
    </dgm:pt>
    <dgm:pt modelId="{094BC82D-759A-4CCC-8C90-E14E0DEDCB80}">
      <dgm:prSet phldrT="[Texte]"/>
      <dgm:spPr>
        <a:solidFill>
          <a:schemeClr val="bg1">
            <a:lumMod val="50000"/>
          </a:schemeClr>
        </a:solidFill>
      </dgm:spPr>
      <dgm:t>
        <a:bodyPr/>
        <a:lstStyle/>
        <a:p>
          <a:r>
            <a:rPr lang="fr-FR" dirty="0"/>
            <a:t>/</a:t>
          </a:r>
          <a:endParaRPr lang="fr-BE" dirty="0"/>
        </a:p>
      </dgm:t>
    </dgm:pt>
    <dgm:pt modelId="{6B7BB22A-7D56-4C96-962F-43C064C1BB00}" type="parTrans" cxnId="{ADACAFA0-1F5A-412D-BD3B-B03E0BEFB919}">
      <dgm:prSet/>
      <dgm:spPr/>
      <dgm:t>
        <a:bodyPr/>
        <a:lstStyle/>
        <a:p>
          <a:endParaRPr lang="fr-BE"/>
        </a:p>
      </dgm:t>
    </dgm:pt>
    <dgm:pt modelId="{8C6FD408-A0B7-4E43-8D6B-D20C80DE0C6C}" type="sibTrans" cxnId="{ADACAFA0-1F5A-412D-BD3B-B03E0BEFB919}">
      <dgm:prSet/>
      <dgm:spPr/>
      <dgm:t>
        <a:bodyPr/>
        <a:lstStyle/>
        <a:p>
          <a:endParaRPr lang="fr-BE"/>
        </a:p>
      </dgm:t>
    </dgm:pt>
    <dgm:pt modelId="{8944CFE7-DE9D-4972-838E-D57349DDDDD8}">
      <dgm:prSet phldrT="[Texte]"/>
      <dgm:spPr>
        <a:solidFill>
          <a:schemeClr val="accent1">
            <a:lumMod val="60000"/>
            <a:lumOff val="40000"/>
          </a:schemeClr>
        </a:solidFill>
      </dgm:spPr>
      <dgm:t>
        <a:bodyPr/>
        <a:lstStyle/>
        <a:p>
          <a:r>
            <a:rPr lang="fr-FR" b="0" u="none" dirty="0"/>
            <a:t>SND</a:t>
          </a:r>
          <a:endParaRPr lang="fr-BE" b="0" u="none" dirty="0"/>
        </a:p>
      </dgm:t>
    </dgm:pt>
    <dgm:pt modelId="{7241127D-5CE1-426A-B358-A85A508EFCC8}" type="parTrans" cxnId="{FECAF8A3-C3F2-4E11-992A-DE06EE9A49C5}">
      <dgm:prSet/>
      <dgm:spPr/>
      <dgm:t>
        <a:bodyPr/>
        <a:lstStyle/>
        <a:p>
          <a:endParaRPr lang="fr-BE"/>
        </a:p>
      </dgm:t>
    </dgm:pt>
    <dgm:pt modelId="{4E6AEABB-2289-43B5-98CA-97E7734601E7}" type="sibTrans" cxnId="{FECAF8A3-C3F2-4E11-992A-DE06EE9A49C5}">
      <dgm:prSet/>
      <dgm:spPr/>
      <dgm:t>
        <a:bodyPr/>
        <a:lstStyle/>
        <a:p>
          <a:endParaRPr lang="fr-BE"/>
        </a:p>
      </dgm:t>
    </dgm:pt>
    <dgm:pt modelId="{D36855EE-6FBD-49B7-A0A8-D2136FD08651}">
      <dgm:prSet phldrT="[Texte]"/>
      <dgm:spPr>
        <a:solidFill>
          <a:schemeClr val="accent1">
            <a:lumMod val="60000"/>
            <a:lumOff val="40000"/>
          </a:schemeClr>
        </a:solidFill>
      </dgm:spPr>
      <dgm:t>
        <a:bodyPr/>
        <a:lstStyle/>
        <a:p>
          <a:r>
            <a:rPr lang="fr-FR" b="0" u="none" dirty="0"/>
            <a:t>SND</a:t>
          </a:r>
          <a:endParaRPr lang="fr-BE" b="0" u="none" dirty="0"/>
        </a:p>
      </dgm:t>
    </dgm:pt>
    <dgm:pt modelId="{6B20890F-95C8-41DA-A176-91B3D783FB3E}" type="parTrans" cxnId="{52F3821B-3BA0-4CF8-B2C1-9BBA5A38622E}">
      <dgm:prSet/>
      <dgm:spPr/>
      <dgm:t>
        <a:bodyPr/>
        <a:lstStyle/>
        <a:p>
          <a:endParaRPr lang="fr-BE"/>
        </a:p>
      </dgm:t>
    </dgm:pt>
    <dgm:pt modelId="{D1D066C3-02C8-478F-B7D5-E55F34F416CB}" type="sibTrans" cxnId="{52F3821B-3BA0-4CF8-B2C1-9BBA5A38622E}">
      <dgm:prSet/>
      <dgm:spPr/>
      <dgm:t>
        <a:bodyPr/>
        <a:lstStyle/>
        <a:p>
          <a:endParaRPr lang="fr-BE"/>
        </a:p>
      </dgm:t>
    </dgm:pt>
    <dgm:pt modelId="{696C6F1F-1FD8-487D-B245-91FB21646FE0}">
      <dgm:prSet phldrT="[Texte]"/>
      <dgm:spPr>
        <a:solidFill>
          <a:schemeClr val="accent1">
            <a:lumMod val="60000"/>
            <a:lumOff val="40000"/>
          </a:schemeClr>
        </a:solidFill>
      </dgm:spPr>
      <dgm:t>
        <a:bodyPr/>
        <a:lstStyle/>
        <a:p>
          <a:r>
            <a:rPr lang="fr-FR" b="0" u="none" dirty="0"/>
            <a:t>SND</a:t>
          </a:r>
          <a:endParaRPr lang="fr-BE" b="0" u="none" dirty="0"/>
        </a:p>
      </dgm:t>
    </dgm:pt>
    <dgm:pt modelId="{EE42EB57-ED10-49EA-BBAC-65EADE5CA74A}" type="parTrans" cxnId="{70DCEAAF-C0C6-4BFC-A6E0-DC08BDF4E27F}">
      <dgm:prSet/>
      <dgm:spPr/>
      <dgm:t>
        <a:bodyPr/>
        <a:lstStyle/>
        <a:p>
          <a:endParaRPr lang="fr-BE"/>
        </a:p>
      </dgm:t>
    </dgm:pt>
    <dgm:pt modelId="{E116936A-D0B0-4E00-84D5-79B56A211E0B}" type="sibTrans" cxnId="{70DCEAAF-C0C6-4BFC-A6E0-DC08BDF4E27F}">
      <dgm:prSet/>
      <dgm:spPr/>
      <dgm:t>
        <a:bodyPr/>
        <a:lstStyle/>
        <a:p>
          <a:endParaRPr lang="fr-BE"/>
        </a:p>
      </dgm:t>
    </dgm:pt>
    <dgm:pt modelId="{0B39CDB9-D6C7-40E4-BF03-F8D080E1EF75}">
      <dgm:prSet phldrT="[Texte]"/>
      <dgm:spPr>
        <a:solidFill>
          <a:schemeClr val="bg1">
            <a:lumMod val="65000"/>
          </a:schemeClr>
        </a:solidFill>
      </dgm:spPr>
      <dgm:t>
        <a:bodyPr/>
        <a:lstStyle/>
        <a:p>
          <a:r>
            <a:rPr lang="fr-FR" dirty="0">
              <a:solidFill>
                <a:schemeClr val="tx1"/>
              </a:solidFill>
            </a:rPr>
            <a:t>MCS</a:t>
          </a:r>
          <a:endParaRPr lang="fr-BE" dirty="0">
            <a:solidFill>
              <a:schemeClr val="tx1"/>
            </a:solidFill>
          </a:endParaRPr>
        </a:p>
      </dgm:t>
    </dgm:pt>
    <dgm:pt modelId="{EB637D96-B5B8-45DF-9BB4-065ECF11D0A8}" type="parTrans" cxnId="{D91D67AC-A2FF-460F-AB7D-9200B3299B37}">
      <dgm:prSet/>
      <dgm:spPr/>
      <dgm:t>
        <a:bodyPr/>
        <a:lstStyle/>
        <a:p>
          <a:endParaRPr lang="fr-BE"/>
        </a:p>
      </dgm:t>
    </dgm:pt>
    <dgm:pt modelId="{348E0327-B950-424B-9815-9CED806F6ADF}" type="sibTrans" cxnId="{D91D67AC-A2FF-460F-AB7D-9200B3299B37}">
      <dgm:prSet/>
      <dgm:spPr/>
      <dgm:t>
        <a:bodyPr/>
        <a:lstStyle/>
        <a:p>
          <a:endParaRPr lang="fr-BE"/>
        </a:p>
      </dgm:t>
    </dgm:pt>
    <dgm:pt modelId="{DADC2D96-9CE9-4B07-82A9-6686AEC36964}">
      <dgm:prSet phldrT="[Texte]"/>
      <dgm:spPr>
        <a:solidFill>
          <a:schemeClr val="bg1">
            <a:lumMod val="65000"/>
          </a:schemeClr>
        </a:solidFill>
      </dgm:spPr>
      <dgm:t>
        <a:bodyPr/>
        <a:lstStyle/>
        <a:p>
          <a:r>
            <a:rPr lang="fr-FR" dirty="0">
              <a:solidFill>
                <a:schemeClr val="tx1"/>
              </a:solidFill>
            </a:rPr>
            <a:t>MCS</a:t>
          </a:r>
          <a:endParaRPr lang="fr-BE" dirty="0">
            <a:solidFill>
              <a:schemeClr val="tx1"/>
            </a:solidFill>
          </a:endParaRPr>
        </a:p>
      </dgm:t>
    </dgm:pt>
    <dgm:pt modelId="{40C81036-892E-4B32-91A2-B881FD11C847}" type="parTrans" cxnId="{75616B50-952B-4F05-9E8B-5995D6F5A423}">
      <dgm:prSet/>
      <dgm:spPr/>
      <dgm:t>
        <a:bodyPr/>
        <a:lstStyle/>
        <a:p>
          <a:endParaRPr lang="fr-BE"/>
        </a:p>
      </dgm:t>
    </dgm:pt>
    <dgm:pt modelId="{9622A077-6D3F-4065-A046-1F6636B813F0}" type="sibTrans" cxnId="{75616B50-952B-4F05-9E8B-5995D6F5A423}">
      <dgm:prSet/>
      <dgm:spPr/>
      <dgm:t>
        <a:bodyPr/>
        <a:lstStyle/>
        <a:p>
          <a:endParaRPr lang="fr-BE"/>
        </a:p>
      </dgm:t>
    </dgm:pt>
    <dgm:pt modelId="{A2D6933D-13D2-4D93-9CB2-56F6FC95C76C}">
      <dgm:prSet phldrT="[Texte]"/>
      <dgm:spPr>
        <a:solidFill>
          <a:schemeClr val="bg1">
            <a:lumMod val="65000"/>
          </a:schemeClr>
        </a:solidFill>
      </dgm:spPr>
      <dgm:t>
        <a:bodyPr/>
        <a:lstStyle/>
        <a:p>
          <a:r>
            <a:rPr lang="fr-FR" dirty="0">
              <a:solidFill>
                <a:schemeClr val="tx1"/>
              </a:solidFill>
            </a:rPr>
            <a:t>MCS</a:t>
          </a:r>
          <a:endParaRPr lang="fr-BE" dirty="0">
            <a:solidFill>
              <a:schemeClr val="tx1"/>
            </a:solidFill>
          </a:endParaRPr>
        </a:p>
      </dgm:t>
    </dgm:pt>
    <dgm:pt modelId="{ADE48A9E-6E80-46D1-ACBF-C44E14193D3C}" type="parTrans" cxnId="{BD53A613-7231-433C-B2D5-30BA0170DE7A}">
      <dgm:prSet/>
      <dgm:spPr/>
      <dgm:t>
        <a:bodyPr/>
        <a:lstStyle/>
        <a:p>
          <a:endParaRPr lang="fr-BE"/>
        </a:p>
      </dgm:t>
    </dgm:pt>
    <dgm:pt modelId="{ED1CB362-7541-437E-8912-6DAA86AF9309}" type="sibTrans" cxnId="{BD53A613-7231-433C-B2D5-30BA0170DE7A}">
      <dgm:prSet/>
      <dgm:spPr/>
      <dgm:t>
        <a:bodyPr/>
        <a:lstStyle/>
        <a:p>
          <a:endParaRPr lang="fr-BE"/>
        </a:p>
      </dgm:t>
    </dgm:pt>
    <dgm:pt modelId="{2394417E-B764-46CC-AF7B-2056FE1A07BB}">
      <dgm:prSet phldrT="[Texte]"/>
      <dgm:spPr>
        <a:solidFill>
          <a:schemeClr val="bg1">
            <a:lumMod val="65000"/>
          </a:schemeClr>
        </a:solidFill>
      </dgm:spPr>
      <dgm:t>
        <a:bodyPr/>
        <a:lstStyle/>
        <a:p>
          <a:r>
            <a:rPr lang="fr-FR" dirty="0">
              <a:solidFill>
                <a:schemeClr val="tx1"/>
              </a:solidFill>
            </a:rPr>
            <a:t>MCS</a:t>
          </a:r>
          <a:endParaRPr lang="fr-BE" dirty="0">
            <a:solidFill>
              <a:schemeClr val="tx1"/>
            </a:solidFill>
          </a:endParaRPr>
        </a:p>
      </dgm:t>
    </dgm:pt>
    <dgm:pt modelId="{EFEF013C-0C3E-4A31-A05E-1383A12925F7}" type="parTrans" cxnId="{13281805-503A-401B-B466-EBEA10E9BC14}">
      <dgm:prSet/>
      <dgm:spPr/>
      <dgm:t>
        <a:bodyPr/>
        <a:lstStyle/>
        <a:p>
          <a:endParaRPr lang="fr-BE"/>
        </a:p>
      </dgm:t>
    </dgm:pt>
    <dgm:pt modelId="{68A20078-201F-493B-823E-34CD6C06F86C}" type="sibTrans" cxnId="{13281805-503A-401B-B466-EBEA10E9BC14}">
      <dgm:prSet/>
      <dgm:spPr/>
      <dgm:t>
        <a:bodyPr/>
        <a:lstStyle/>
        <a:p>
          <a:endParaRPr lang="fr-BE"/>
        </a:p>
      </dgm:t>
    </dgm:pt>
    <dgm:pt modelId="{4CC15CE7-CEBF-42B9-9E07-279124C4FAA0}">
      <dgm:prSet phldrT="[Texte]"/>
      <dgm:spPr>
        <a:solidFill>
          <a:schemeClr val="bg1">
            <a:lumMod val="65000"/>
          </a:schemeClr>
        </a:solidFill>
      </dgm:spPr>
      <dgm:t>
        <a:bodyPr/>
        <a:lstStyle/>
        <a:p>
          <a:r>
            <a:rPr lang="fr-FR" dirty="0">
              <a:solidFill>
                <a:schemeClr val="tx1"/>
              </a:solidFill>
            </a:rPr>
            <a:t>MCS</a:t>
          </a:r>
          <a:endParaRPr lang="fr-BE" dirty="0">
            <a:solidFill>
              <a:schemeClr val="tx1"/>
            </a:solidFill>
          </a:endParaRPr>
        </a:p>
      </dgm:t>
    </dgm:pt>
    <dgm:pt modelId="{E2A52A91-9BB2-4920-BE9C-988FCF0AC75C}" type="parTrans" cxnId="{388B55AA-6A8C-4A89-9619-378669AE5114}">
      <dgm:prSet/>
      <dgm:spPr/>
      <dgm:t>
        <a:bodyPr/>
        <a:lstStyle/>
        <a:p>
          <a:endParaRPr lang="fr-BE"/>
        </a:p>
      </dgm:t>
    </dgm:pt>
    <dgm:pt modelId="{010A54BD-A849-4D0C-B2DC-C3F70B1C1142}" type="sibTrans" cxnId="{388B55AA-6A8C-4A89-9619-378669AE5114}">
      <dgm:prSet/>
      <dgm:spPr/>
      <dgm:t>
        <a:bodyPr/>
        <a:lstStyle/>
        <a:p>
          <a:endParaRPr lang="fr-BE"/>
        </a:p>
      </dgm:t>
    </dgm:pt>
    <dgm:pt modelId="{0234C985-B282-4362-8D09-7728202E746E}" type="pres">
      <dgm:prSet presAssocID="{B17AA497-F021-48A0-B4EF-2D4FFF00FE9D}" presName="diagram" presStyleCnt="0">
        <dgm:presLayoutVars>
          <dgm:dir/>
          <dgm:resizeHandles val="exact"/>
        </dgm:presLayoutVars>
      </dgm:prSet>
      <dgm:spPr/>
    </dgm:pt>
    <dgm:pt modelId="{2C84D9D9-4777-4F69-B5A0-F5DCFC580248}" type="pres">
      <dgm:prSet presAssocID="{D65CEBA4-B4A1-4AFC-964B-7077BA2ACA78}" presName="node" presStyleLbl="node1" presStyleIdx="0" presStyleCnt="27" custLinFactNeighborX="80" custLinFactNeighborY="1250">
        <dgm:presLayoutVars>
          <dgm:bulletEnabled val="1"/>
        </dgm:presLayoutVars>
      </dgm:prSet>
      <dgm:spPr/>
    </dgm:pt>
    <dgm:pt modelId="{E35BABD6-EBA7-455C-97B1-AB3A77916A94}" type="pres">
      <dgm:prSet presAssocID="{79A49FC2-358D-46D1-BADD-6CE3D9F3341A}" presName="sibTrans" presStyleCnt="0"/>
      <dgm:spPr/>
    </dgm:pt>
    <dgm:pt modelId="{AAAF855B-702F-4566-894A-7D523F46A8B9}" type="pres">
      <dgm:prSet presAssocID="{18D8B210-0A02-4E6A-B6FA-618EF8C531A1}" presName="node" presStyleLbl="node1" presStyleIdx="1" presStyleCnt="27" custLinFactNeighborX="80" custLinFactNeighborY="1250">
        <dgm:presLayoutVars>
          <dgm:bulletEnabled val="1"/>
        </dgm:presLayoutVars>
      </dgm:prSet>
      <dgm:spPr/>
    </dgm:pt>
    <dgm:pt modelId="{3ED821F6-9223-4FC0-B907-04084FE6FC02}" type="pres">
      <dgm:prSet presAssocID="{ED247943-8DBC-42CC-8AF7-4FCD0226CD8F}" presName="sibTrans" presStyleCnt="0"/>
      <dgm:spPr/>
    </dgm:pt>
    <dgm:pt modelId="{1B95B54D-6EAE-4E8A-A458-FF9392F9135D}" type="pres">
      <dgm:prSet presAssocID="{C0843AA0-AEBA-4E2B-BD56-854C88923796}" presName="node" presStyleLbl="node1" presStyleIdx="2" presStyleCnt="27" custLinFactNeighborX="80" custLinFactNeighborY="1250">
        <dgm:presLayoutVars>
          <dgm:bulletEnabled val="1"/>
        </dgm:presLayoutVars>
      </dgm:prSet>
      <dgm:spPr/>
    </dgm:pt>
    <dgm:pt modelId="{677D8523-9918-4DF6-8617-FF93F92154F2}" type="pres">
      <dgm:prSet presAssocID="{53AF4C3E-D778-4612-B2EA-8D714B0B6FBB}" presName="sibTrans" presStyleCnt="0"/>
      <dgm:spPr/>
    </dgm:pt>
    <dgm:pt modelId="{92E44DAB-DFAF-4C1A-83C0-BACF64552BF0}" type="pres">
      <dgm:prSet presAssocID="{5FA56C6D-5180-4B63-B776-914838910D9E}" presName="node" presStyleLbl="node1" presStyleIdx="3" presStyleCnt="27" custLinFactNeighborX="80" custLinFactNeighborY="1250">
        <dgm:presLayoutVars>
          <dgm:bulletEnabled val="1"/>
        </dgm:presLayoutVars>
      </dgm:prSet>
      <dgm:spPr/>
    </dgm:pt>
    <dgm:pt modelId="{C81E4EE5-32EC-4248-9B0A-AC407D27ADDE}" type="pres">
      <dgm:prSet presAssocID="{3BB05193-EB16-4438-9C70-AFC08F7AA95C}" presName="sibTrans" presStyleCnt="0"/>
      <dgm:spPr/>
    </dgm:pt>
    <dgm:pt modelId="{C86D4FE6-C787-4501-9CF1-4C52707CFF10}" type="pres">
      <dgm:prSet presAssocID="{5F197049-7915-4D43-A3A9-1D0E0D331140}" presName="node" presStyleLbl="node1" presStyleIdx="4" presStyleCnt="27" custLinFactNeighborX="80" custLinFactNeighborY="1250">
        <dgm:presLayoutVars>
          <dgm:bulletEnabled val="1"/>
        </dgm:presLayoutVars>
      </dgm:prSet>
      <dgm:spPr/>
    </dgm:pt>
    <dgm:pt modelId="{9F46539E-DFA3-4690-B532-2B53BD992513}" type="pres">
      <dgm:prSet presAssocID="{9ED1C5D3-2A48-475F-A6E1-835B3A619669}" presName="sibTrans" presStyleCnt="0"/>
      <dgm:spPr/>
    </dgm:pt>
    <dgm:pt modelId="{B9C35521-FF71-4E31-B164-135BF96116FE}" type="pres">
      <dgm:prSet presAssocID="{2B32E778-98D3-439D-AFF5-4D91DECD739D}" presName="node" presStyleLbl="node1" presStyleIdx="5" presStyleCnt="27" custLinFactNeighborX="80" custLinFactNeighborY="1250">
        <dgm:presLayoutVars>
          <dgm:bulletEnabled val="1"/>
        </dgm:presLayoutVars>
      </dgm:prSet>
      <dgm:spPr/>
    </dgm:pt>
    <dgm:pt modelId="{A732C143-B204-4562-807D-EF213F5AA355}" type="pres">
      <dgm:prSet presAssocID="{1A647DB4-F8A1-445E-A41A-B8B93A92E445}" presName="sibTrans" presStyleCnt="0"/>
      <dgm:spPr/>
    </dgm:pt>
    <dgm:pt modelId="{B1BE9E92-2DAC-4C3F-B0C3-9FAEF9927DDF}" type="pres">
      <dgm:prSet presAssocID="{440EB84A-470C-43F2-A996-C2A4C08070DB}" presName="node" presStyleLbl="node1" presStyleIdx="6" presStyleCnt="27" custLinFactNeighborX="80" custLinFactNeighborY="1250">
        <dgm:presLayoutVars>
          <dgm:bulletEnabled val="1"/>
        </dgm:presLayoutVars>
      </dgm:prSet>
      <dgm:spPr/>
    </dgm:pt>
    <dgm:pt modelId="{0C0AA58B-BDE2-4B69-9511-22F2BC0D3731}" type="pres">
      <dgm:prSet presAssocID="{3F350F2A-6616-43A6-9EE8-8568E74B3F84}" presName="sibTrans" presStyleCnt="0"/>
      <dgm:spPr/>
    </dgm:pt>
    <dgm:pt modelId="{89C6A312-420A-49E8-AB03-AA60DE23570A}" type="pres">
      <dgm:prSet presAssocID="{8944CFE7-DE9D-4972-838E-D57349DDDDD8}" presName="node" presStyleLbl="node1" presStyleIdx="7" presStyleCnt="27" custLinFactNeighborX="80" custLinFactNeighborY="1250">
        <dgm:presLayoutVars>
          <dgm:bulletEnabled val="1"/>
        </dgm:presLayoutVars>
      </dgm:prSet>
      <dgm:spPr/>
    </dgm:pt>
    <dgm:pt modelId="{55A2E6B0-698E-427D-8854-FF545061A5CB}" type="pres">
      <dgm:prSet presAssocID="{4E6AEABB-2289-43B5-98CA-97E7734601E7}" presName="sibTrans" presStyleCnt="0"/>
      <dgm:spPr/>
    </dgm:pt>
    <dgm:pt modelId="{595AC0EA-0EB0-4DA6-94D3-3A5AF4CE11FD}" type="pres">
      <dgm:prSet presAssocID="{D36855EE-6FBD-49B7-A0A8-D2136FD08651}" presName="node" presStyleLbl="node1" presStyleIdx="8" presStyleCnt="27" custLinFactNeighborX="80" custLinFactNeighborY="1250">
        <dgm:presLayoutVars>
          <dgm:bulletEnabled val="1"/>
        </dgm:presLayoutVars>
      </dgm:prSet>
      <dgm:spPr/>
    </dgm:pt>
    <dgm:pt modelId="{788EE1CB-FDF3-432D-956A-8E6602F1595E}" type="pres">
      <dgm:prSet presAssocID="{D1D066C3-02C8-478F-B7D5-E55F34F416CB}" presName="sibTrans" presStyleCnt="0"/>
      <dgm:spPr/>
    </dgm:pt>
    <dgm:pt modelId="{3F32F8C3-8178-40FE-A712-851BEBD238F4}" type="pres">
      <dgm:prSet presAssocID="{696C6F1F-1FD8-487D-B245-91FB21646FE0}" presName="node" presStyleLbl="node1" presStyleIdx="9" presStyleCnt="27" custLinFactNeighborX="80" custLinFactNeighborY="1250">
        <dgm:presLayoutVars>
          <dgm:bulletEnabled val="1"/>
        </dgm:presLayoutVars>
      </dgm:prSet>
      <dgm:spPr/>
    </dgm:pt>
    <dgm:pt modelId="{F1FFF866-036C-4CC8-AC0B-15AA833AD087}" type="pres">
      <dgm:prSet presAssocID="{E116936A-D0B0-4E00-84D5-79B56A211E0B}" presName="sibTrans" presStyleCnt="0"/>
      <dgm:spPr/>
    </dgm:pt>
    <dgm:pt modelId="{4354C42E-44D5-4290-BE52-D0FE38F38F12}" type="pres">
      <dgm:prSet presAssocID="{0B39CDB9-D6C7-40E4-BF03-F8D080E1EF75}" presName="node" presStyleLbl="node1" presStyleIdx="10" presStyleCnt="27" custLinFactNeighborX="80" custLinFactNeighborY="1250">
        <dgm:presLayoutVars>
          <dgm:bulletEnabled val="1"/>
        </dgm:presLayoutVars>
      </dgm:prSet>
      <dgm:spPr/>
    </dgm:pt>
    <dgm:pt modelId="{CFA88DD8-7C8D-4104-9A82-18FFDED00483}" type="pres">
      <dgm:prSet presAssocID="{348E0327-B950-424B-9815-9CED806F6ADF}" presName="sibTrans" presStyleCnt="0"/>
      <dgm:spPr/>
    </dgm:pt>
    <dgm:pt modelId="{27FBBD16-6BD1-4F3D-A3C9-CCB48E5B7C5F}" type="pres">
      <dgm:prSet presAssocID="{DADC2D96-9CE9-4B07-82A9-6686AEC36964}" presName="node" presStyleLbl="node1" presStyleIdx="11" presStyleCnt="27" custLinFactNeighborX="80" custLinFactNeighborY="1250">
        <dgm:presLayoutVars>
          <dgm:bulletEnabled val="1"/>
        </dgm:presLayoutVars>
      </dgm:prSet>
      <dgm:spPr/>
    </dgm:pt>
    <dgm:pt modelId="{09E9256E-BCE2-4BF2-8ED3-998FED5DC0F9}" type="pres">
      <dgm:prSet presAssocID="{9622A077-6D3F-4065-A046-1F6636B813F0}" presName="sibTrans" presStyleCnt="0"/>
      <dgm:spPr/>
    </dgm:pt>
    <dgm:pt modelId="{EE2E79C5-93AA-4BEE-AD16-758194E6B447}" type="pres">
      <dgm:prSet presAssocID="{A2D6933D-13D2-4D93-9CB2-56F6FC95C76C}" presName="node" presStyleLbl="node1" presStyleIdx="12" presStyleCnt="27" custLinFactNeighborX="80" custLinFactNeighborY="1250">
        <dgm:presLayoutVars>
          <dgm:bulletEnabled val="1"/>
        </dgm:presLayoutVars>
      </dgm:prSet>
      <dgm:spPr/>
    </dgm:pt>
    <dgm:pt modelId="{01C8D5F8-7427-4043-BC84-F549207B46EF}" type="pres">
      <dgm:prSet presAssocID="{ED1CB362-7541-437E-8912-6DAA86AF9309}" presName="sibTrans" presStyleCnt="0"/>
      <dgm:spPr/>
    </dgm:pt>
    <dgm:pt modelId="{24C4D6FB-9FEC-46B5-BC82-5F12893EDBF9}" type="pres">
      <dgm:prSet presAssocID="{2394417E-B764-46CC-AF7B-2056FE1A07BB}" presName="node" presStyleLbl="node1" presStyleIdx="13" presStyleCnt="27" custLinFactNeighborX="80" custLinFactNeighborY="1250">
        <dgm:presLayoutVars>
          <dgm:bulletEnabled val="1"/>
        </dgm:presLayoutVars>
      </dgm:prSet>
      <dgm:spPr/>
    </dgm:pt>
    <dgm:pt modelId="{E9440FEE-ABE6-4998-865E-540B9AB1775C}" type="pres">
      <dgm:prSet presAssocID="{68A20078-201F-493B-823E-34CD6C06F86C}" presName="sibTrans" presStyleCnt="0"/>
      <dgm:spPr/>
    </dgm:pt>
    <dgm:pt modelId="{AC296879-2BFA-4D32-8590-9C8F96147A1B}" type="pres">
      <dgm:prSet presAssocID="{4CC15CE7-CEBF-42B9-9E07-279124C4FAA0}" presName="node" presStyleLbl="node1" presStyleIdx="14" presStyleCnt="27" custLinFactNeighborX="1" custLinFactNeighborY="625">
        <dgm:presLayoutVars>
          <dgm:bulletEnabled val="1"/>
        </dgm:presLayoutVars>
      </dgm:prSet>
      <dgm:spPr/>
    </dgm:pt>
    <dgm:pt modelId="{349D1D01-F265-4F45-90D6-EF94CFAC733F}" type="pres">
      <dgm:prSet presAssocID="{010A54BD-A849-4D0C-B2DC-C3F70B1C1142}" presName="sibTrans" presStyleCnt="0"/>
      <dgm:spPr/>
    </dgm:pt>
    <dgm:pt modelId="{A832BF6A-CE7A-44E1-B022-BE2288A90DF2}" type="pres">
      <dgm:prSet presAssocID="{7B58D302-46D1-4FFD-AEFD-0CB75F23A931}" presName="node" presStyleLbl="node1" presStyleIdx="15" presStyleCnt="27">
        <dgm:presLayoutVars>
          <dgm:bulletEnabled val="1"/>
        </dgm:presLayoutVars>
      </dgm:prSet>
      <dgm:spPr/>
    </dgm:pt>
    <dgm:pt modelId="{615C1D8E-5BA8-4E8C-B5A3-E424F06C878F}" type="pres">
      <dgm:prSet presAssocID="{A1383F13-F07D-414B-902B-0C6B857BB847}" presName="sibTrans" presStyleCnt="0"/>
      <dgm:spPr/>
    </dgm:pt>
    <dgm:pt modelId="{7B24A558-DABB-4AA8-9B99-F3E1F8511825}" type="pres">
      <dgm:prSet presAssocID="{1DBA84BD-B1B8-44EB-83FD-18009AB45F14}" presName="node" presStyleLbl="node1" presStyleIdx="16" presStyleCnt="27">
        <dgm:presLayoutVars>
          <dgm:bulletEnabled val="1"/>
        </dgm:presLayoutVars>
      </dgm:prSet>
      <dgm:spPr/>
    </dgm:pt>
    <dgm:pt modelId="{B746403D-F2EB-4EC6-BBE1-F68EA72DE365}" type="pres">
      <dgm:prSet presAssocID="{FBEDFB21-A3C9-4811-8718-8D3AEE323A01}" presName="sibTrans" presStyleCnt="0"/>
      <dgm:spPr/>
    </dgm:pt>
    <dgm:pt modelId="{5D122EA8-6D21-4728-8C74-3C175E941D81}" type="pres">
      <dgm:prSet presAssocID="{54DBE9DD-BC3C-442F-A669-4E32B3BB6870}" presName="node" presStyleLbl="node1" presStyleIdx="17" presStyleCnt="27">
        <dgm:presLayoutVars>
          <dgm:bulletEnabled val="1"/>
        </dgm:presLayoutVars>
      </dgm:prSet>
      <dgm:spPr/>
    </dgm:pt>
    <dgm:pt modelId="{8C049767-76EE-4A7B-9457-D12535742B0D}" type="pres">
      <dgm:prSet presAssocID="{47242667-5B80-4B68-8DAB-32A03E83594F}" presName="sibTrans" presStyleCnt="0"/>
      <dgm:spPr/>
    </dgm:pt>
    <dgm:pt modelId="{59D49BA5-F103-4F9F-85D8-8964A436BC20}" type="pres">
      <dgm:prSet presAssocID="{8EEC48F9-9329-49DA-8974-B158FF5EE7D5}" presName="node" presStyleLbl="node1" presStyleIdx="18" presStyleCnt="27">
        <dgm:presLayoutVars>
          <dgm:bulletEnabled val="1"/>
        </dgm:presLayoutVars>
      </dgm:prSet>
      <dgm:spPr/>
    </dgm:pt>
    <dgm:pt modelId="{49992A93-A032-48AA-9FD4-2B78014FB414}" type="pres">
      <dgm:prSet presAssocID="{4026A48C-14AA-48B0-A8D9-BABAE7D42789}" presName="sibTrans" presStyleCnt="0"/>
      <dgm:spPr/>
    </dgm:pt>
    <dgm:pt modelId="{0D708FB5-2B2D-4C1C-A2FF-E3C818A0561B}" type="pres">
      <dgm:prSet presAssocID="{1AE18674-BF61-4C8A-A60A-4B4B875F158C}" presName="node" presStyleLbl="node1" presStyleIdx="19" presStyleCnt="27">
        <dgm:presLayoutVars>
          <dgm:bulletEnabled val="1"/>
        </dgm:presLayoutVars>
      </dgm:prSet>
      <dgm:spPr/>
    </dgm:pt>
    <dgm:pt modelId="{CB7258FF-1FDB-4AC8-91A3-383DCEDF0240}" type="pres">
      <dgm:prSet presAssocID="{D7A0EC61-5652-4AF6-A0D7-8ACB5375CCC1}" presName="sibTrans" presStyleCnt="0"/>
      <dgm:spPr/>
    </dgm:pt>
    <dgm:pt modelId="{E6296EC3-B608-456A-9DB1-AD1A24AFCB8E}" type="pres">
      <dgm:prSet presAssocID="{4F0A7775-A10E-4EE6-B618-47EC60961BE0}" presName="node" presStyleLbl="node1" presStyleIdx="20" presStyleCnt="27">
        <dgm:presLayoutVars>
          <dgm:bulletEnabled val="1"/>
        </dgm:presLayoutVars>
      </dgm:prSet>
      <dgm:spPr/>
    </dgm:pt>
    <dgm:pt modelId="{7A75E289-676B-456F-9BBE-ACEDF0A2A910}" type="pres">
      <dgm:prSet presAssocID="{43D184FA-3760-4D55-A88D-EEB1AB8F1EA5}" presName="sibTrans" presStyleCnt="0"/>
      <dgm:spPr/>
    </dgm:pt>
    <dgm:pt modelId="{26D1E480-C04A-4EC5-8A27-96F139D3E07E}" type="pres">
      <dgm:prSet presAssocID="{066CD2B0-A084-4F8D-BC8C-8E898E489202}" presName="node" presStyleLbl="node1" presStyleIdx="21" presStyleCnt="27">
        <dgm:presLayoutVars>
          <dgm:bulletEnabled val="1"/>
        </dgm:presLayoutVars>
      </dgm:prSet>
      <dgm:spPr/>
    </dgm:pt>
    <dgm:pt modelId="{63E0277D-5AF2-43B6-9F88-D2BFD4AE4103}" type="pres">
      <dgm:prSet presAssocID="{523D3AA8-E970-4197-9FF7-E7491A707BD8}" presName="sibTrans" presStyleCnt="0"/>
      <dgm:spPr/>
    </dgm:pt>
    <dgm:pt modelId="{78CBDAC7-5AEB-42C3-BB24-3C4DED969CA0}" type="pres">
      <dgm:prSet presAssocID="{9B5623C6-A675-496D-A195-CCFB607F0181}" presName="node" presStyleLbl="node1" presStyleIdx="22" presStyleCnt="27">
        <dgm:presLayoutVars>
          <dgm:bulletEnabled val="1"/>
        </dgm:presLayoutVars>
      </dgm:prSet>
      <dgm:spPr/>
    </dgm:pt>
    <dgm:pt modelId="{6F1E374B-471C-4D04-92A9-AA5C7BCCBE5F}" type="pres">
      <dgm:prSet presAssocID="{6A040BB2-AECF-42D5-9049-2FBC1407C4AA}" presName="sibTrans" presStyleCnt="0"/>
      <dgm:spPr/>
    </dgm:pt>
    <dgm:pt modelId="{2D72A6B7-3663-49C4-ACAC-4CA64738FA74}" type="pres">
      <dgm:prSet presAssocID="{752E2821-9EBA-4359-AEB8-54C8372D3F09}" presName="node" presStyleLbl="node1" presStyleIdx="23" presStyleCnt="27">
        <dgm:presLayoutVars>
          <dgm:bulletEnabled val="1"/>
        </dgm:presLayoutVars>
      </dgm:prSet>
      <dgm:spPr/>
    </dgm:pt>
    <dgm:pt modelId="{601E882B-CD63-482E-8AF1-AD3BCB683AE0}" type="pres">
      <dgm:prSet presAssocID="{2E8A7430-8B69-4D76-8D6F-EDF1B1BBBB9E}" presName="sibTrans" presStyleCnt="0"/>
      <dgm:spPr/>
    </dgm:pt>
    <dgm:pt modelId="{F4288BD8-B943-49C7-8D69-AE24708F43F0}" type="pres">
      <dgm:prSet presAssocID="{EC214E2D-35D2-4995-8015-4D89BB665F77}" presName="node" presStyleLbl="node1" presStyleIdx="24" presStyleCnt="27">
        <dgm:presLayoutVars>
          <dgm:bulletEnabled val="1"/>
        </dgm:presLayoutVars>
      </dgm:prSet>
      <dgm:spPr/>
    </dgm:pt>
    <dgm:pt modelId="{CCD844C5-F195-4261-A6A3-B9C998525F9D}" type="pres">
      <dgm:prSet presAssocID="{E2841AAE-B295-4A21-B1A1-D527FFEB5A78}" presName="sibTrans" presStyleCnt="0"/>
      <dgm:spPr/>
    </dgm:pt>
    <dgm:pt modelId="{87D5B5B8-1584-41EA-ABB0-D23B66BFD7B6}" type="pres">
      <dgm:prSet presAssocID="{1802F05B-2A73-46B8-B0FB-0A85FF290D9B}" presName="node" presStyleLbl="node1" presStyleIdx="25" presStyleCnt="27">
        <dgm:presLayoutVars>
          <dgm:bulletEnabled val="1"/>
        </dgm:presLayoutVars>
      </dgm:prSet>
      <dgm:spPr/>
    </dgm:pt>
    <dgm:pt modelId="{640C12E1-602C-4056-A230-15086AE9A4C8}" type="pres">
      <dgm:prSet presAssocID="{365A12F8-529D-4AB6-B2BD-2128E94AD0CB}" presName="sibTrans" presStyleCnt="0"/>
      <dgm:spPr/>
    </dgm:pt>
    <dgm:pt modelId="{19E79850-E24C-4461-A546-5803E5756A0A}" type="pres">
      <dgm:prSet presAssocID="{094BC82D-759A-4CCC-8C90-E14E0DEDCB80}" presName="node" presStyleLbl="node1" presStyleIdx="26" presStyleCnt="27">
        <dgm:presLayoutVars>
          <dgm:bulletEnabled val="1"/>
        </dgm:presLayoutVars>
      </dgm:prSet>
      <dgm:spPr/>
    </dgm:pt>
  </dgm:ptLst>
  <dgm:cxnLst>
    <dgm:cxn modelId="{093DF901-8FD6-44E3-ADE3-689636267296}" srcId="{B17AA497-F021-48A0-B4EF-2D4FFF00FE9D}" destId="{4F0A7775-A10E-4EE6-B618-47EC60961BE0}" srcOrd="20" destOrd="0" parTransId="{A10AA095-DE3F-4E46-954F-2A01BF1A1EFF}" sibTransId="{43D184FA-3760-4D55-A88D-EEB1AB8F1EA5}"/>
    <dgm:cxn modelId="{13281805-503A-401B-B466-EBEA10E9BC14}" srcId="{B17AA497-F021-48A0-B4EF-2D4FFF00FE9D}" destId="{2394417E-B764-46CC-AF7B-2056FE1A07BB}" srcOrd="13" destOrd="0" parTransId="{EFEF013C-0C3E-4A31-A05E-1383A12925F7}" sibTransId="{68A20078-201F-493B-823E-34CD6C06F86C}"/>
    <dgm:cxn modelId="{21AF1413-F021-4404-AE40-073237B0C6DA}" type="presOf" srcId="{18D8B210-0A02-4E6A-B6FA-618EF8C531A1}" destId="{AAAF855B-702F-4566-894A-7D523F46A8B9}" srcOrd="0" destOrd="0" presId="urn:microsoft.com/office/officeart/2005/8/layout/default"/>
    <dgm:cxn modelId="{BD53A613-7231-433C-B2D5-30BA0170DE7A}" srcId="{B17AA497-F021-48A0-B4EF-2D4FFF00FE9D}" destId="{A2D6933D-13D2-4D93-9CB2-56F6FC95C76C}" srcOrd="12" destOrd="0" parTransId="{ADE48A9E-6E80-46D1-ACBF-C44E14193D3C}" sibTransId="{ED1CB362-7541-437E-8912-6DAA86AF9309}"/>
    <dgm:cxn modelId="{52F3821B-3BA0-4CF8-B2C1-9BBA5A38622E}" srcId="{B17AA497-F021-48A0-B4EF-2D4FFF00FE9D}" destId="{D36855EE-6FBD-49B7-A0A8-D2136FD08651}" srcOrd="8" destOrd="0" parTransId="{6B20890F-95C8-41DA-A176-91B3D783FB3E}" sibTransId="{D1D066C3-02C8-478F-B7D5-E55F34F416CB}"/>
    <dgm:cxn modelId="{3D58FD1B-529D-434F-9865-63461DDD9844}" type="presOf" srcId="{1AE18674-BF61-4C8A-A60A-4B4B875F158C}" destId="{0D708FB5-2B2D-4C1C-A2FF-E3C818A0561B}" srcOrd="0" destOrd="0" presId="urn:microsoft.com/office/officeart/2005/8/layout/default"/>
    <dgm:cxn modelId="{67649E1C-60F1-4C4A-8A57-B24CB7AC9A66}" type="presOf" srcId="{8EEC48F9-9329-49DA-8974-B158FF5EE7D5}" destId="{59D49BA5-F103-4F9F-85D8-8964A436BC20}" srcOrd="0" destOrd="0" presId="urn:microsoft.com/office/officeart/2005/8/layout/default"/>
    <dgm:cxn modelId="{166F0421-B667-46AB-B285-C01419BC5661}" type="presOf" srcId="{54DBE9DD-BC3C-442F-A669-4E32B3BB6870}" destId="{5D122EA8-6D21-4728-8C74-3C175E941D81}" srcOrd="0" destOrd="0" presId="urn:microsoft.com/office/officeart/2005/8/layout/default"/>
    <dgm:cxn modelId="{CBC6B221-643E-4E77-BF54-832E551627A7}" type="presOf" srcId="{7B58D302-46D1-4FFD-AEFD-0CB75F23A931}" destId="{A832BF6A-CE7A-44E1-B022-BE2288A90DF2}" srcOrd="0" destOrd="0" presId="urn:microsoft.com/office/officeart/2005/8/layout/default"/>
    <dgm:cxn modelId="{C6AD9624-516B-45CD-B18F-BBD3FB0420E1}" srcId="{B17AA497-F021-48A0-B4EF-2D4FFF00FE9D}" destId="{54DBE9DD-BC3C-442F-A669-4E32B3BB6870}" srcOrd="17" destOrd="0" parTransId="{C919636A-2107-40D4-AA85-D5E6969BF662}" sibTransId="{47242667-5B80-4B68-8DAB-32A03E83594F}"/>
    <dgm:cxn modelId="{72A42A25-296D-4141-A8A2-38200434CE01}" type="presOf" srcId="{440EB84A-470C-43F2-A996-C2A4C08070DB}" destId="{B1BE9E92-2DAC-4C3F-B0C3-9FAEF9927DDF}" srcOrd="0" destOrd="0" presId="urn:microsoft.com/office/officeart/2005/8/layout/default"/>
    <dgm:cxn modelId="{9BD73726-E346-4EE7-A1B8-5B4246AEB69D}" type="presOf" srcId="{9B5623C6-A675-496D-A195-CCFB607F0181}" destId="{78CBDAC7-5AEB-42C3-BB24-3C4DED969CA0}" srcOrd="0" destOrd="0" presId="urn:microsoft.com/office/officeart/2005/8/layout/default"/>
    <dgm:cxn modelId="{43E32A28-FBE1-4C21-93E1-A43C6FD50237}" type="presOf" srcId="{2394417E-B764-46CC-AF7B-2056FE1A07BB}" destId="{24C4D6FB-9FEC-46B5-BC82-5F12893EDBF9}" srcOrd="0" destOrd="0" presId="urn:microsoft.com/office/officeart/2005/8/layout/default"/>
    <dgm:cxn modelId="{29E91D31-3F55-4588-B54B-9370F35DCA3B}" type="presOf" srcId="{8944CFE7-DE9D-4972-838E-D57349DDDDD8}" destId="{89C6A312-420A-49E8-AB03-AA60DE23570A}" srcOrd="0" destOrd="0" presId="urn:microsoft.com/office/officeart/2005/8/layout/default"/>
    <dgm:cxn modelId="{914BA033-4AB3-4D74-9DB7-42D60B588BFE}" srcId="{B17AA497-F021-48A0-B4EF-2D4FFF00FE9D}" destId="{752E2821-9EBA-4359-AEB8-54C8372D3F09}" srcOrd="23" destOrd="0" parTransId="{83815C6C-2A3E-48DF-96A3-83C976BDBA74}" sibTransId="{2E8A7430-8B69-4D76-8D6F-EDF1B1BBBB9E}"/>
    <dgm:cxn modelId="{B8993A35-B9C0-4F7A-887A-3C44CE0ACC84}" type="presOf" srcId="{D65CEBA4-B4A1-4AFC-964B-7077BA2ACA78}" destId="{2C84D9D9-4777-4F69-B5A0-F5DCFC580248}" srcOrd="0" destOrd="0" presId="urn:microsoft.com/office/officeart/2005/8/layout/default"/>
    <dgm:cxn modelId="{AD33533C-5010-4ED7-89A1-A7B4D671BB83}" type="presOf" srcId="{A2D6933D-13D2-4D93-9CB2-56F6FC95C76C}" destId="{EE2E79C5-93AA-4BEE-AD16-758194E6B447}" srcOrd="0" destOrd="0" presId="urn:microsoft.com/office/officeart/2005/8/layout/default"/>
    <dgm:cxn modelId="{E6CEFC5C-E706-4713-8726-50C9BB0ED15F}" srcId="{B17AA497-F021-48A0-B4EF-2D4FFF00FE9D}" destId="{2B32E778-98D3-439D-AFF5-4D91DECD739D}" srcOrd="5" destOrd="0" parTransId="{4E835196-D4EE-40CE-851D-8B1FC072CF62}" sibTransId="{1A647DB4-F8A1-445E-A41A-B8B93A92E445}"/>
    <dgm:cxn modelId="{83775061-76AA-419E-A0F0-ECF6ACEEE138}" srcId="{B17AA497-F021-48A0-B4EF-2D4FFF00FE9D}" destId="{8EEC48F9-9329-49DA-8974-B158FF5EE7D5}" srcOrd="18" destOrd="0" parTransId="{89727289-7E01-46C0-A762-F7299B57FEA4}" sibTransId="{4026A48C-14AA-48B0-A8D9-BABAE7D42789}"/>
    <dgm:cxn modelId="{A01B5A45-CC1C-49BC-AD60-A526ECC2E2D7}" type="presOf" srcId="{094BC82D-759A-4CCC-8C90-E14E0DEDCB80}" destId="{19E79850-E24C-4461-A546-5803E5756A0A}" srcOrd="0" destOrd="0" presId="urn:microsoft.com/office/officeart/2005/8/layout/default"/>
    <dgm:cxn modelId="{00D64747-3546-423A-8693-D7A77E138316}" srcId="{B17AA497-F021-48A0-B4EF-2D4FFF00FE9D}" destId="{5FA56C6D-5180-4B63-B776-914838910D9E}" srcOrd="3" destOrd="0" parTransId="{85B223B5-A031-4137-A076-6E398A4A0242}" sibTransId="{3BB05193-EB16-4438-9C70-AFC08F7AA95C}"/>
    <dgm:cxn modelId="{31054D4F-3B54-4A5C-8C0D-74A10E8B751D}" type="presOf" srcId="{752E2821-9EBA-4359-AEB8-54C8372D3F09}" destId="{2D72A6B7-3663-49C4-ACAC-4CA64738FA74}" srcOrd="0" destOrd="0" presId="urn:microsoft.com/office/officeart/2005/8/layout/default"/>
    <dgm:cxn modelId="{1E356B50-DB9B-4BE1-AF11-EABB02E9E123}" type="presOf" srcId="{5FA56C6D-5180-4B63-B776-914838910D9E}" destId="{92E44DAB-DFAF-4C1A-83C0-BACF64552BF0}" srcOrd="0" destOrd="0" presId="urn:microsoft.com/office/officeart/2005/8/layout/default"/>
    <dgm:cxn modelId="{75616B50-952B-4F05-9E8B-5995D6F5A423}" srcId="{B17AA497-F021-48A0-B4EF-2D4FFF00FE9D}" destId="{DADC2D96-9CE9-4B07-82A9-6686AEC36964}" srcOrd="11" destOrd="0" parTransId="{40C81036-892E-4B32-91A2-B881FD11C847}" sibTransId="{9622A077-6D3F-4065-A046-1F6636B813F0}"/>
    <dgm:cxn modelId="{C8916C56-99D1-413F-8098-B5E8656584F2}" srcId="{B17AA497-F021-48A0-B4EF-2D4FFF00FE9D}" destId="{1AE18674-BF61-4C8A-A60A-4B4B875F158C}" srcOrd="19" destOrd="0" parTransId="{329A4715-2053-41BF-86EA-F7CEFBF11A03}" sibTransId="{D7A0EC61-5652-4AF6-A0D7-8ACB5375CCC1}"/>
    <dgm:cxn modelId="{51833677-9418-480F-838A-A7C188E439CE}" srcId="{B17AA497-F021-48A0-B4EF-2D4FFF00FE9D}" destId="{5F197049-7915-4D43-A3A9-1D0E0D331140}" srcOrd="4" destOrd="0" parTransId="{46924033-B453-4A68-8DDA-EB7633250D08}" sibTransId="{9ED1C5D3-2A48-475F-A6E1-835B3A619669}"/>
    <dgm:cxn modelId="{71C24857-1164-4228-989F-F62564427BCD}" type="presOf" srcId="{066CD2B0-A084-4F8D-BC8C-8E898E489202}" destId="{26D1E480-C04A-4EC5-8A27-96F139D3E07E}" srcOrd="0" destOrd="0" presId="urn:microsoft.com/office/officeart/2005/8/layout/default"/>
    <dgm:cxn modelId="{1B49E459-1B1D-4AB8-BA43-4537B03681B5}" type="presOf" srcId="{5F197049-7915-4D43-A3A9-1D0E0D331140}" destId="{C86D4FE6-C787-4501-9CF1-4C52707CFF10}" srcOrd="0" destOrd="0" presId="urn:microsoft.com/office/officeart/2005/8/layout/default"/>
    <dgm:cxn modelId="{C663245A-6830-49D7-A7A7-6AB9870DFBA6}" srcId="{B17AA497-F021-48A0-B4EF-2D4FFF00FE9D}" destId="{C0843AA0-AEBA-4E2B-BD56-854C88923796}" srcOrd="2" destOrd="0" parTransId="{26D7F9BB-F4B5-4065-8727-00A5B708A2C2}" sibTransId="{53AF4C3E-D778-4612-B2EA-8D714B0B6FBB}"/>
    <dgm:cxn modelId="{CFE06D8C-FB30-419F-B773-AB5F35CE9532}" type="presOf" srcId="{1DBA84BD-B1B8-44EB-83FD-18009AB45F14}" destId="{7B24A558-DABB-4AA8-9B99-F3E1F8511825}" srcOrd="0" destOrd="0" presId="urn:microsoft.com/office/officeart/2005/8/layout/default"/>
    <dgm:cxn modelId="{80F7038F-7603-4E67-B1FC-1E763B4DDA7F}" type="presOf" srcId="{4CC15CE7-CEBF-42B9-9E07-279124C4FAA0}" destId="{AC296879-2BFA-4D32-8590-9C8F96147A1B}" srcOrd="0" destOrd="0" presId="urn:microsoft.com/office/officeart/2005/8/layout/default"/>
    <dgm:cxn modelId="{4CBCD59A-4807-4C85-92E4-3CC6AEF75F9D}" srcId="{B17AA497-F021-48A0-B4EF-2D4FFF00FE9D}" destId="{440EB84A-470C-43F2-A996-C2A4C08070DB}" srcOrd="6" destOrd="0" parTransId="{92E6B3FA-14A6-4ACF-AC90-B4EF7A6E3838}" sibTransId="{3F350F2A-6616-43A6-9EE8-8568E74B3F84}"/>
    <dgm:cxn modelId="{194FA69C-C70D-44D5-AFA1-DA86DA8AB114}" srcId="{B17AA497-F021-48A0-B4EF-2D4FFF00FE9D}" destId="{18D8B210-0A02-4E6A-B6FA-618EF8C531A1}" srcOrd="1" destOrd="0" parTransId="{A614BC29-1EDB-45F3-A825-96E0220EB60B}" sibTransId="{ED247943-8DBC-42CC-8AF7-4FCD0226CD8F}"/>
    <dgm:cxn modelId="{ADACAFA0-1F5A-412D-BD3B-B03E0BEFB919}" srcId="{B17AA497-F021-48A0-B4EF-2D4FFF00FE9D}" destId="{094BC82D-759A-4CCC-8C90-E14E0DEDCB80}" srcOrd="26" destOrd="0" parTransId="{6B7BB22A-7D56-4C96-962F-43C064C1BB00}" sibTransId="{8C6FD408-A0B7-4E43-8D6B-D20C80DE0C6C}"/>
    <dgm:cxn modelId="{FECAF8A3-C3F2-4E11-992A-DE06EE9A49C5}" srcId="{B17AA497-F021-48A0-B4EF-2D4FFF00FE9D}" destId="{8944CFE7-DE9D-4972-838E-D57349DDDDD8}" srcOrd="7" destOrd="0" parTransId="{7241127D-5CE1-426A-B358-A85A508EFCC8}" sibTransId="{4E6AEABB-2289-43B5-98CA-97E7734601E7}"/>
    <dgm:cxn modelId="{388B55AA-6A8C-4A89-9619-378669AE5114}" srcId="{B17AA497-F021-48A0-B4EF-2D4FFF00FE9D}" destId="{4CC15CE7-CEBF-42B9-9E07-279124C4FAA0}" srcOrd="14" destOrd="0" parTransId="{E2A52A91-9BB2-4920-BE9C-988FCF0AC75C}" sibTransId="{010A54BD-A849-4D0C-B2DC-C3F70B1C1142}"/>
    <dgm:cxn modelId="{D91D67AC-A2FF-460F-AB7D-9200B3299B37}" srcId="{B17AA497-F021-48A0-B4EF-2D4FFF00FE9D}" destId="{0B39CDB9-D6C7-40E4-BF03-F8D080E1EF75}" srcOrd="10" destOrd="0" parTransId="{EB637D96-B5B8-45DF-9BB4-065ECF11D0A8}" sibTransId="{348E0327-B950-424B-9815-9CED806F6ADF}"/>
    <dgm:cxn modelId="{70DCEAAF-C0C6-4BFC-A6E0-DC08BDF4E27F}" srcId="{B17AA497-F021-48A0-B4EF-2D4FFF00FE9D}" destId="{696C6F1F-1FD8-487D-B245-91FB21646FE0}" srcOrd="9" destOrd="0" parTransId="{EE42EB57-ED10-49EA-BBAC-65EADE5CA74A}" sibTransId="{E116936A-D0B0-4E00-84D5-79B56A211E0B}"/>
    <dgm:cxn modelId="{2B86C7B4-16EC-4ECE-950C-9FC39239703C}" type="presOf" srcId="{DADC2D96-9CE9-4B07-82A9-6686AEC36964}" destId="{27FBBD16-6BD1-4F3D-A3C9-CCB48E5B7C5F}" srcOrd="0" destOrd="0" presId="urn:microsoft.com/office/officeart/2005/8/layout/default"/>
    <dgm:cxn modelId="{4D4306B5-4BA6-445B-83C0-07EEB5029AF4}" type="presOf" srcId="{D36855EE-6FBD-49B7-A0A8-D2136FD08651}" destId="{595AC0EA-0EB0-4DA6-94D3-3A5AF4CE11FD}" srcOrd="0" destOrd="0" presId="urn:microsoft.com/office/officeart/2005/8/layout/default"/>
    <dgm:cxn modelId="{671F84B9-4EC8-4AB6-A167-2464403B2293}" srcId="{B17AA497-F021-48A0-B4EF-2D4FFF00FE9D}" destId="{9B5623C6-A675-496D-A195-CCFB607F0181}" srcOrd="22" destOrd="0" parTransId="{C653D55B-6845-42D5-962B-9A2D3089E767}" sibTransId="{6A040BB2-AECF-42D5-9049-2FBC1407C4AA}"/>
    <dgm:cxn modelId="{6A0055BD-BD3B-420C-B383-D509717DF231}" srcId="{B17AA497-F021-48A0-B4EF-2D4FFF00FE9D}" destId="{1DBA84BD-B1B8-44EB-83FD-18009AB45F14}" srcOrd="16" destOrd="0" parTransId="{4250BC24-D639-494C-B53A-D4EC337CD3A8}" sibTransId="{FBEDFB21-A3C9-4811-8718-8D3AEE323A01}"/>
    <dgm:cxn modelId="{616D5EBE-A10A-4DBD-95E8-121EAC738FF2}" srcId="{B17AA497-F021-48A0-B4EF-2D4FFF00FE9D}" destId="{D65CEBA4-B4A1-4AFC-964B-7077BA2ACA78}" srcOrd="0" destOrd="0" parTransId="{DC806B74-FF30-469C-AD70-97B051671BEF}" sibTransId="{79A49FC2-358D-46D1-BADD-6CE3D9F3341A}"/>
    <dgm:cxn modelId="{FA4801C3-329C-4869-9303-E514845543A4}" srcId="{B17AA497-F021-48A0-B4EF-2D4FFF00FE9D}" destId="{1802F05B-2A73-46B8-B0FB-0A85FF290D9B}" srcOrd="25" destOrd="0" parTransId="{DCFFEEA0-86A4-4024-8ABD-4B5521362F00}" sibTransId="{365A12F8-529D-4AB6-B2BD-2128E94AD0CB}"/>
    <dgm:cxn modelId="{8017CDD4-13CA-445E-B08B-5CC6D7B367AC}" type="presOf" srcId="{696C6F1F-1FD8-487D-B245-91FB21646FE0}" destId="{3F32F8C3-8178-40FE-A712-851BEBD238F4}" srcOrd="0" destOrd="0" presId="urn:microsoft.com/office/officeart/2005/8/layout/default"/>
    <dgm:cxn modelId="{FA8C25D5-3E16-4A26-8AC7-E50C0BCB532D}" type="presOf" srcId="{B17AA497-F021-48A0-B4EF-2D4FFF00FE9D}" destId="{0234C985-B282-4362-8D09-7728202E746E}" srcOrd="0" destOrd="0" presId="urn:microsoft.com/office/officeart/2005/8/layout/default"/>
    <dgm:cxn modelId="{31A942D9-9B91-48C2-B3B6-05D59B76E4F2}" type="presOf" srcId="{2B32E778-98D3-439D-AFF5-4D91DECD739D}" destId="{B9C35521-FF71-4E31-B164-135BF96116FE}" srcOrd="0" destOrd="0" presId="urn:microsoft.com/office/officeart/2005/8/layout/default"/>
    <dgm:cxn modelId="{7C8DB8D9-639C-4984-9029-1F0DCC36839A}" type="presOf" srcId="{0B39CDB9-D6C7-40E4-BF03-F8D080E1EF75}" destId="{4354C42E-44D5-4290-BE52-D0FE38F38F12}" srcOrd="0" destOrd="0" presId="urn:microsoft.com/office/officeart/2005/8/layout/default"/>
    <dgm:cxn modelId="{7FE513DD-E8FF-4BB0-A65D-7AD1F4295F36}" type="presOf" srcId="{4F0A7775-A10E-4EE6-B618-47EC60961BE0}" destId="{E6296EC3-B608-456A-9DB1-AD1A24AFCB8E}" srcOrd="0" destOrd="0" presId="urn:microsoft.com/office/officeart/2005/8/layout/default"/>
    <dgm:cxn modelId="{47BC5DE2-300A-43F5-AB8D-BC587297BE4F}" type="presOf" srcId="{1802F05B-2A73-46B8-B0FB-0A85FF290D9B}" destId="{87D5B5B8-1584-41EA-ABB0-D23B66BFD7B6}" srcOrd="0" destOrd="0" presId="urn:microsoft.com/office/officeart/2005/8/layout/default"/>
    <dgm:cxn modelId="{886FDDE9-6CA3-41B1-8ACD-3FDCBE0A624F}" type="presOf" srcId="{EC214E2D-35D2-4995-8015-4D89BB665F77}" destId="{F4288BD8-B943-49C7-8D69-AE24708F43F0}" srcOrd="0" destOrd="0" presId="urn:microsoft.com/office/officeart/2005/8/layout/default"/>
    <dgm:cxn modelId="{86E8FBED-E4B9-49F6-A1C4-F326BFAB5DF9}" type="presOf" srcId="{C0843AA0-AEBA-4E2B-BD56-854C88923796}" destId="{1B95B54D-6EAE-4E8A-A458-FF9392F9135D}" srcOrd="0" destOrd="0" presId="urn:microsoft.com/office/officeart/2005/8/layout/default"/>
    <dgm:cxn modelId="{9B9F7CF0-9B52-4A8C-AC56-FE8007931022}" srcId="{B17AA497-F021-48A0-B4EF-2D4FFF00FE9D}" destId="{066CD2B0-A084-4F8D-BC8C-8E898E489202}" srcOrd="21" destOrd="0" parTransId="{D41CA7E0-BCED-4186-863B-E71243DF531B}" sibTransId="{523D3AA8-E970-4197-9FF7-E7491A707BD8}"/>
    <dgm:cxn modelId="{6C856DF6-B0DF-44B7-89CF-F4F0765BD7D4}" srcId="{B17AA497-F021-48A0-B4EF-2D4FFF00FE9D}" destId="{7B58D302-46D1-4FFD-AEFD-0CB75F23A931}" srcOrd="15" destOrd="0" parTransId="{C38ECCCC-E551-48C6-9E14-4BE1FB0CB520}" sibTransId="{A1383F13-F07D-414B-902B-0C6B857BB847}"/>
    <dgm:cxn modelId="{B3A9F2F8-C7D5-4171-9B9C-CA151A5ACBA4}" srcId="{B17AA497-F021-48A0-B4EF-2D4FFF00FE9D}" destId="{EC214E2D-35D2-4995-8015-4D89BB665F77}" srcOrd="24" destOrd="0" parTransId="{A8B89B0F-D0EB-4376-BFB5-EF55C432F1E4}" sibTransId="{E2841AAE-B295-4A21-B1A1-D527FFEB5A78}"/>
    <dgm:cxn modelId="{AB650AF6-226C-4401-8316-AE221936E65C}" type="presParOf" srcId="{0234C985-B282-4362-8D09-7728202E746E}" destId="{2C84D9D9-4777-4F69-B5A0-F5DCFC580248}" srcOrd="0" destOrd="0" presId="urn:microsoft.com/office/officeart/2005/8/layout/default"/>
    <dgm:cxn modelId="{C8B26F31-7EB0-4CFF-B4D9-966840D8F583}" type="presParOf" srcId="{0234C985-B282-4362-8D09-7728202E746E}" destId="{E35BABD6-EBA7-455C-97B1-AB3A77916A94}" srcOrd="1" destOrd="0" presId="urn:microsoft.com/office/officeart/2005/8/layout/default"/>
    <dgm:cxn modelId="{B5AD19F5-2C2D-4F32-AEAD-5368B73E44FC}" type="presParOf" srcId="{0234C985-B282-4362-8D09-7728202E746E}" destId="{AAAF855B-702F-4566-894A-7D523F46A8B9}" srcOrd="2" destOrd="0" presId="urn:microsoft.com/office/officeart/2005/8/layout/default"/>
    <dgm:cxn modelId="{7505881A-5528-443C-94F8-69370FE71C5C}" type="presParOf" srcId="{0234C985-B282-4362-8D09-7728202E746E}" destId="{3ED821F6-9223-4FC0-B907-04084FE6FC02}" srcOrd="3" destOrd="0" presId="urn:microsoft.com/office/officeart/2005/8/layout/default"/>
    <dgm:cxn modelId="{BB56FFD9-E725-492E-965C-3AE391FD6CA3}" type="presParOf" srcId="{0234C985-B282-4362-8D09-7728202E746E}" destId="{1B95B54D-6EAE-4E8A-A458-FF9392F9135D}" srcOrd="4" destOrd="0" presId="urn:microsoft.com/office/officeart/2005/8/layout/default"/>
    <dgm:cxn modelId="{F6374BCC-EE96-4535-A3A3-CA3422B162B0}" type="presParOf" srcId="{0234C985-B282-4362-8D09-7728202E746E}" destId="{677D8523-9918-4DF6-8617-FF93F92154F2}" srcOrd="5" destOrd="0" presId="urn:microsoft.com/office/officeart/2005/8/layout/default"/>
    <dgm:cxn modelId="{36E0F3DD-B78C-4AC8-B673-614CBB69D874}" type="presParOf" srcId="{0234C985-B282-4362-8D09-7728202E746E}" destId="{92E44DAB-DFAF-4C1A-83C0-BACF64552BF0}" srcOrd="6" destOrd="0" presId="urn:microsoft.com/office/officeart/2005/8/layout/default"/>
    <dgm:cxn modelId="{7F5BB1A3-64E4-44FE-A1A2-25A884C17E92}" type="presParOf" srcId="{0234C985-B282-4362-8D09-7728202E746E}" destId="{C81E4EE5-32EC-4248-9B0A-AC407D27ADDE}" srcOrd="7" destOrd="0" presId="urn:microsoft.com/office/officeart/2005/8/layout/default"/>
    <dgm:cxn modelId="{A03B2B71-C367-472D-8ED8-0F4EEFEC7FE5}" type="presParOf" srcId="{0234C985-B282-4362-8D09-7728202E746E}" destId="{C86D4FE6-C787-4501-9CF1-4C52707CFF10}" srcOrd="8" destOrd="0" presId="urn:microsoft.com/office/officeart/2005/8/layout/default"/>
    <dgm:cxn modelId="{769E49CB-AB9D-4E9A-A86F-9B598842FBAA}" type="presParOf" srcId="{0234C985-B282-4362-8D09-7728202E746E}" destId="{9F46539E-DFA3-4690-B532-2B53BD992513}" srcOrd="9" destOrd="0" presId="urn:microsoft.com/office/officeart/2005/8/layout/default"/>
    <dgm:cxn modelId="{B4657F02-7343-4013-AECC-27E9271AE3A3}" type="presParOf" srcId="{0234C985-B282-4362-8D09-7728202E746E}" destId="{B9C35521-FF71-4E31-B164-135BF96116FE}" srcOrd="10" destOrd="0" presId="urn:microsoft.com/office/officeart/2005/8/layout/default"/>
    <dgm:cxn modelId="{DD34A815-2A5A-4804-925A-51F0861E501B}" type="presParOf" srcId="{0234C985-B282-4362-8D09-7728202E746E}" destId="{A732C143-B204-4562-807D-EF213F5AA355}" srcOrd="11" destOrd="0" presId="urn:microsoft.com/office/officeart/2005/8/layout/default"/>
    <dgm:cxn modelId="{44D51342-F49F-44C1-9892-5E2AFA795568}" type="presParOf" srcId="{0234C985-B282-4362-8D09-7728202E746E}" destId="{B1BE9E92-2DAC-4C3F-B0C3-9FAEF9927DDF}" srcOrd="12" destOrd="0" presId="urn:microsoft.com/office/officeart/2005/8/layout/default"/>
    <dgm:cxn modelId="{F264EE6E-B233-4B5E-9930-1A8D7036A1D3}" type="presParOf" srcId="{0234C985-B282-4362-8D09-7728202E746E}" destId="{0C0AA58B-BDE2-4B69-9511-22F2BC0D3731}" srcOrd="13" destOrd="0" presId="urn:microsoft.com/office/officeart/2005/8/layout/default"/>
    <dgm:cxn modelId="{ACA96823-B244-48A4-9184-C6BEF6D3C47A}" type="presParOf" srcId="{0234C985-B282-4362-8D09-7728202E746E}" destId="{89C6A312-420A-49E8-AB03-AA60DE23570A}" srcOrd="14" destOrd="0" presId="urn:microsoft.com/office/officeart/2005/8/layout/default"/>
    <dgm:cxn modelId="{31EA52A3-5A47-46C1-8A6D-3768379A8AF4}" type="presParOf" srcId="{0234C985-B282-4362-8D09-7728202E746E}" destId="{55A2E6B0-698E-427D-8854-FF545061A5CB}" srcOrd="15" destOrd="0" presId="urn:microsoft.com/office/officeart/2005/8/layout/default"/>
    <dgm:cxn modelId="{6C9F5B85-46DD-410F-A479-70E6AF34C3A5}" type="presParOf" srcId="{0234C985-B282-4362-8D09-7728202E746E}" destId="{595AC0EA-0EB0-4DA6-94D3-3A5AF4CE11FD}" srcOrd="16" destOrd="0" presId="urn:microsoft.com/office/officeart/2005/8/layout/default"/>
    <dgm:cxn modelId="{7745B381-86E1-49CE-A26A-64CBB56188F2}" type="presParOf" srcId="{0234C985-B282-4362-8D09-7728202E746E}" destId="{788EE1CB-FDF3-432D-956A-8E6602F1595E}" srcOrd="17" destOrd="0" presId="urn:microsoft.com/office/officeart/2005/8/layout/default"/>
    <dgm:cxn modelId="{DA1F2C31-94A7-4CD5-BC6E-B4C5535C4F87}" type="presParOf" srcId="{0234C985-B282-4362-8D09-7728202E746E}" destId="{3F32F8C3-8178-40FE-A712-851BEBD238F4}" srcOrd="18" destOrd="0" presId="urn:microsoft.com/office/officeart/2005/8/layout/default"/>
    <dgm:cxn modelId="{BB0CA055-DE83-459E-85C4-6C5E39BCE10D}" type="presParOf" srcId="{0234C985-B282-4362-8D09-7728202E746E}" destId="{F1FFF866-036C-4CC8-AC0B-15AA833AD087}" srcOrd="19" destOrd="0" presId="urn:microsoft.com/office/officeart/2005/8/layout/default"/>
    <dgm:cxn modelId="{76BA9D9C-10D1-445F-89DB-F8EDC8EEDF9D}" type="presParOf" srcId="{0234C985-B282-4362-8D09-7728202E746E}" destId="{4354C42E-44D5-4290-BE52-D0FE38F38F12}" srcOrd="20" destOrd="0" presId="urn:microsoft.com/office/officeart/2005/8/layout/default"/>
    <dgm:cxn modelId="{CA75480A-ED9D-4FBE-9E83-CD1E6BE37185}" type="presParOf" srcId="{0234C985-B282-4362-8D09-7728202E746E}" destId="{CFA88DD8-7C8D-4104-9A82-18FFDED00483}" srcOrd="21" destOrd="0" presId="urn:microsoft.com/office/officeart/2005/8/layout/default"/>
    <dgm:cxn modelId="{DCD8346A-42AB-4683-A6D8-98E8E92FE2F3}" type="presParOf" srcId="{0234C985-B282-4362-8D09-7728202E746E}" destId="{27FBBD16-6BD1-4F3D-A3C9-CCB48E5B7C5F}" srcOrd="22" destOrd="0" presId="urn:microsoft.com/office/officeart/2005/8/layout/default"/>
    <dgm:cxn modelId="{449D9BFD-3264-4999-B501-E21ADA9EE175}" type="presParOf" srcId="{0234C985-B282-4362-8D09-7728202E746E}" destId="{09E9256E-BCE2-4BF2-8ED3-998FED5DC0F9}" srcOrd="23" destOrd="0" presId="urn:microsoft.com/office/officeart/2005/8/layout/default"/>
    <dgm:cxn modelId="{BACE7D85-E320-4F8C-B76A-A1CBFCDC5B28}" type="presParOf" srcId="{0234C985-B282-4362-8D09-7728202E746E}" destId="{EE2E79C5-93AA-4BEE-AD16-758194E6B447}" srcOrd="24" destOrd="0" presId="urn:microsoft.com/office/officeart/2005/8/layout/default"/>
    <dgm:cxn modelId="{18C9E9D8-7601-42AC-B262-72EFA53CC3E8}" type="presParOf" srcId="{0234C985-B282-4362-8D09-7728202E746E}" destId="{01C8D5F8-7427-4043-BC84-F549207B46EF}" srcOrd="25" destOrd="0" presId="urn:microsoft.com/office/officeart/2005/8/layout/default"/>
    <dgm:cxn modelId="{7D0A87F3-9ACB-4631-A374-1C628A72501A}" type="presParOf" srcId="{0234C985-B282-4362-8D09-7728202E746E}" destId="{24C4D6FB-9FEC-46B5-BC82-5F12893EDBF9}" srcOrd="26" destOrd="0" presId="urn:microsoft.com/office/officeart/2005/8/layout/default"/>
    <dgm:cxn modelId="{1A7C4540-9971-4769-A2B9-9867BEB200DE}" type="presParOf" srcId="{0234C985-B282-4362-8D09-7728202E746E}" destId="{E9440FEE-ABE6-4998-865E-540B9AB1775C}" srcOrd="27" destOrd="0" presId="urn:microsoft.com/office/officeart/2005/8/layout/default"/>
    <dgm:cxn modelId="{9B1B7C28-CE83-4E26-9A34-DF1982535964}" type="presParOf" srcId="{0234C985-B282-4362-8D09-7728202E746E}" destId="{AC296879-2BFA-4D32-8590-9C8F96147A1B}" srcOrd="28" destOrd="0" presId="urn:microsoft.com/office/officeart/2005/8/layout/default"/>
    <dgm:cxn modelId="{2B6D34E7-67DE-4E86-BB7B-23CC2F433423}" type="presParOf" srcId="{0234C985-B282-4362-8D09-7728202E746E}" destId="{349D1D01-F265-4F45-90D6-EF94CFAC733F}" srcOrd="29" destOrd="0" presId="urn:microsoft.com/office/officeart/2005/8/layout/default"/>
    <dgm:cxn modelId="{3EBF46DA-7AF3-4EB4-8F73-97F2241FDE4C}" type="presParOf" srcId="{0234C985-B282-4362-8D09-7728202E746E}" destId="{A832BF6A-CE7A-44E1-B022-BE2288A90DF2}" srcOrd="30" destOrd="0" presId="urn:microsoft.com/office/officeart/2005/8/layout/default"/>
    <dgm:cxn modelId="{6778015F-C56A-4C2D-AC56-1EC724CDB86A}" type="presParOf" srcId="{0234C985-B282-4362-8D09-7728202E746E}" destId="{615C1D8E-5BA8-4E8C-B5A3-E424F06C878F}" srcOrd="31" destOrd="0" presId="urn:microsoft.com/office/officeart/2005/8/layout/default"/>
    <dgm:cxn modelId="{F353D6A1-8B76-456F-A5A2-F871FA062CD1}" type="presParOf" srcId="{0234C985-B282-4362-8D09-7728202E746E}" destId="{7B24A558-DABB-4AA8-9B99-F3E1F8511825}" srcOrd="32" destOrd="0" presId="urn:microsoft.com/office/officeart/2005/8/layout/default"/>
    <dgm:cxn modelId="{9A121E9B-1A03-4F88-96A5-F721B5255444}" type="presParOf" srcId="{0234C985-B282-4362-8D09-7728202E746E}" destId="{B746403D-F2EB-4EC6-BBE1-F68EA72DE365}" srcOrd="33" destOrd="0" presId="urn:microsoft.com/office/officeart/2005/8/layout/default"/>
    <dgm:cxn modelId="{3841DEB3-CB71-41AA-AD07-4AD59578B91D}" type="presParOf" srcId="{0234C985-B282-4362-8D09-7728202E746E}" destId="{5D122EA8-6D21-4728-8C74-3C175E941D81}" srcOrd="34" destOrd="0" presId="urn:microsoft.com/office/officeart/2005/8/layout/default"/>
    <dgm:cxn modelId="{2D751C9B-A3F5-4701-AF1B-C3911AC7BE9A}" type="presParOf" srcId="{0234C985-B282-4362-8D09-7728202E746E}" destId="{8C049767-76EE-4A7B-9457-D12535742B0D}" srcOrd="35" destOrd="0" presId="urn:microsoft.com/office/officeart/2005/8/layout/default"/>
    <dgm:cxn modelId="{5A4CB7C8-BC64-4BD2-9E9F-94668FE99FC5}" type="presParOf" srcId="{0234C985-B282-4362-8D09-7728202E746E}" destId="{59D49BA5-F103-4F9F-85D8-8964A436BC20}" srcOrd="36" destOrd="0" presId="urn:microsoft.com/office/officeart/2005/8/layout/default"/>
    <dgm:cxn modelId="{E558C8AB-823C-4F8F-9789-9FBD4FE48F00}" type="presParOf" srcId="{0234C985-B282-4362-8D09-7728202E746E}" destId="{49992A93-A032-48AA-9FD4-2B78014FB414}" srcOrd="37" destOrd="0" presId="urn:microsoft.com/office/officeart/2005/8/layout/default"/>
    <dgm:cxn modelId="{5B4995F5-8D6D-4EB8-9DBF-AA121C13C37F}" type="presParOf" srcId="{0234C985-B282-4362-8D09-7728202E746E}" destId="{0D708FB5-2B2D-4C1C-A2FF-E3C818A0561B}" srcOrd="38" destOrd="0" presId="urn:microsoft.com/office/officeart/2005/8/layout/default"/>
    <dgm:cxn modelId="{7EB21C55-FF52-4FCA-947A-9C9C7C7C066E}" type="presParOf" srcId="{0234C985-B282-4362-8D09-7728202E746E}" destId="{CB7258FF-1FDB-4AC8-91A3-383DCEDF0240}" srcOrd="39" destOrd="0" presId="urn:microsoft.com/office/officeart/2005/8/layout/default"/>
    <dgm:cxn modelId="{4B8F31E9-93E0-4ECA-A771-9E2E9C4FAFBF}" type="presParOf" srcId="{0234C985-B282-4362-8D09-7728202E746E}" destId="{E6296EC3-B608-456A-9DB1-AD1A24AFCB8E}" srcOrd="40" destOrd="0" presId="urn:microsoft.com/office/officeart/2005/8/layout/default"/>
    <dgm:cxn modelId="{BC68E4A5-DED9-4C2A-84DB-DB6995ED51DD}" type="presParOf" srcId="{0234C985-B282-4362-8D09-7728202E746E}" destId="{7A75E289-676B-456F-9BBE-ACEDF0A2A910}" srcOrd="41" destOrd="0" presId="urn:microsoft.com/office/officeart/2005/8/layout/default"/>
    <dgm:cxn modelId="{ABDCEE8A-6E5E-441B-A6CA-9B8239BD2080}" type="presParOf" srcId="{0234C985-B282-4362-8D09-7728202E746E}" destId="{26D1E480-C04A-4EC5-8A27-96F139D3E07E}" srcOrd="42" destOrd="0" presId="urn:microsoft.com/office/officeart/2005/8/layout/default"/>
    <dgm:cxn modelId="{14093DA8-EA11-4124-9E1B-0CE18A88EC2E}" type="presParOf" srcId="{0234C985-B282-4362-8D09-7728202E746E}" destId="{63E0277D-5AF2-43B6-9F88-D2BFD4AE4103}" srcOrd="43" destOrd="0" presId="urn:microsoft.com/office/officeart/2005/8/layout/default"/>
    <dgm:cxn modelId="{D9798CE9-F1DF-49AE-8570-F19BC5214B01}" type="presParOf" srcId="{0234C985-B282-4362-8D09-7728202E746E}" destId="{78CBDAC7-5AEB-42C3-BB24-3C4DED969CA0}" srcOrd="44" destOrd="0" presId="urn:microsoft.com/office/officeart/2005/8/layout/default"/>
    <dgm:cxn modelId="{1AE9B11B-B00C-449B-897D-6C98D56D3892}" type="presParOf" srcId="{0234C985-B282-4362-8D09-7728202E746E}" destId="{6F1E374B-471C-4D04-92A9-AA5C7BCCBE5F}" srcOrd="45" destOrd="0" presId="urn:microsoft.com/office/officeart/2005/8/layout/default"/>
    <dgm:cxn modelId="{F9F3017F-6700-4A7D-B452-D51DDA593D68}" type="presParOf" srcId="{0234C985-B282-4362-8D09-7728202E746E}" destId="{2D72A6B7-3663-49C4-ACAC-4CA64738FA74}" srcOrd="46" destOrd="0" presId="urn:microsoft.com/office/officeart/2005/8/layout/default"/>
    <dgm:cxn modelId="{4C046144-EB51-4824-A07F-6575BA3DA4B1}" type="presParOf" srcId="{0234C985-B282-4362-8D09-7728202E746E}" destId="{601E882B-CD63-482E-8AF1-AD3BCB683AE0}" srcOrd="47" destOrd="0" presId="urn:microsoft.com/office/officeart/2005/8/layout/default"/>
    <dgm:cxn modelId="{5E295A22-CEB3-4EDC-98AB-009EAF8F65E0}" type="presParOf" srcId="{0234C985-B282-4362-8D09-7728202E746E}" destId="{F4288BD8-B943-49C7-8D69-AE24708F43F0}" srcOrd="48" destOrd="0" presId="urn:microsoft.com/office/officeart/2005/8/layout/default"/>
    <dgm:cxn modelId="{912023FE-437C-44FF-90B1-A9C669E8A0F5}" type="presParOf" srcId="{0234C985-B282-4362-8D09-7728202E746E}" destId="{CCD844C5-F195-4261-A6A3-B9C998525F9D}" srcOrd="49" destOrd="0" presId="urn:microsoft.com/office/officeart/2005/8/layout/default"/>
    <dgm:cxn modelId="{D3DD61DA-A522-401C-8D8B-330E90E14E2C}" type="presParOf" srcId="{0234C985-B282-4362-8D09-7728202E746E}" destId="{87D5B5B8-1584-41EA-ABB0-D23B66BFD7B6}" srcOrd="50" destOrd="0" presId="urn:microsoft.com/office/officeart/2005/8/layout/default"/>
    <dgm:cxn modelId="{21740588-4F5B-452F-9B73-116E686D7EEC}" type="presParOf" srcId="{0234C985-B282-4362-8D09-7728202E746E}" destId="{640C12E1-602C-4056-A230-15086AE9A4C8}" srcOrd="51" destOrd="0" presId="urn:microsoft.com/office/officeart/2005/8/layout/default"/>
    <dgm:cxn modelId="{AD8BA24D-DBC2-4A04-96BF-8931696BBDEB}" type="presParOf" srcId="{0234C985-B282-4362-8D09-7728202E746E}" destId="{19E79850-E24C-4461-A546-5803E5756A0A}" srcOrd="5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84D9D9-4777-4F69-B5A0-F5DCFC580248}">
      <dsp:nvSpPr>
        <dsp:cNvPr id="0" name=""/>
        <dsp:cNvSpPr/>
      </dsp:nvSpPr>
      <dsp:spPr>
        <a:xfrm>
          <a:off x="2538" y="217116"/>
          <a:ext cx="958899" cy="575339"/>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fr-FR" sz="2600" kern="1200" dirty="0"/>
            <a:t>SND</a:t>
          </a:r>
          <a:endParaRPr lang="fr-BE" sz="2600" kern="1200" dirty="0"/>
        </a:p>
      </dsp:txBody>
      <dsp:txXfrm>
        <a:off x="2538" y="217116"/>
        <a:ext cx="958899" cy="575339"/>
      </dsp:txXfrm>
    </dsp:sp>
    <dsp:sp modelId="{AAAF855B-702F-4566-894A-7D523F46A8B9}">
      <dsp:nvSpPr>
        <dsp:cNvPr id="0" name=""/>
        <dsp:cNvSpPr/>
      </dsp:nvSpPr>
      <dsp:spPr>
        <a:xfrm>
          <a:off x="1057327" y="217116"/>
          <a:ext cx="958899" cy="575339"/>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fr-FR" sz="2600" kern="1200" dirty="0"/>
            <a:t>SND</a:t>
          </a:r>
          <a:endParaRPr lang="fr-BE" sz="2600" kern="1200" dirty="0"/>
        </a:p>
      </dsp:txBody>
      <dsp:txXfrm>
        <a:off x="1057327" y="217116"/>
        <a:ext cx="958899" cy="575339"/>
      </dsp:txXfrm>
    </dsp:sp>
    <dsp:sp modelId="{1B95B54D-6EAE-4E8A-A458-FF9392F9135D}">
      <dsp:nvSpPr>
        <dsp:cNvPr id="0" name=""/>
        <dsp:cNvSpPr/>
      </dsp:nvSpPr>
      <dsp:spPr>
        <a:xfrm>
          <a:off x="2112117" y="217116"/>
          <a:ext cx="958899" cy="575339"/>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fr-FR" sz="2600" kern="1200" dirty="0"/>
            <a:t>SND</a:t>
          </a:r>
          <a:endParaRPr lang="fr-BE" sz="2600" kern="1200" dirty="0"/>
        </a:p>
      </dsp:txBody>
      <dsp:txXfrm>
        <a:off x="2112117" y="217116"/>
        <a:ext cx="958899" cy="575339"/>
      </dsp:txXfrm>
    </dsp:sp>
    <dsp:sp modelId="{92E44DAB-DFAF-4C1A-83C0-BACF64552BF0}">
      <dsp:nvSpPr>
        <dsp:cNvPr id="0" name=""/>
        <dsp:cNvSpPr/>
      </dsp:nvSpPr>
      <dsp:spPr>
        <a:xfrm>
          <a:off x="3166906" y="217116"/>
          <a:ext cx="958899" cy="575339"/>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fr-FR" sz="2600" kern="1200" dirty="0"/>
            <a:t>SND</a:t>
          </a:r>
          <a:endParaRPr lang="fr-BE" sz="2600" kern="1200" dirty="0"/>
        </a:p>
      </dsp:txBody>
      <dsp:txXfrm>
        <a:off x="3166906" y="217116"/>
        <a:ext cx="958899" cy="575339"/>
      </dsp:txXfrm>
    </dsp:sp>
    <dsp:sp modelId="{C86D4FE6-C787-4501-9CF1-4C52707CFF10}">
      <dsp:nvSpPr>
        <dsp:cNvPr id="0" name=""/>
        <dsp:cNvSpPr/>
      </dsp:nvSpPr>
      <dsp:spPr>
        <a:xfrm>
          <a:off x="4221696" y="217116"/>
          <a:ext cx="958899" cy="575339"/>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fr-FR" sz="2600" kern="1200" dirty="0"/>
            <a:t>SND</a:t>
          </a:r>
          <a:endParaRPr lang="fr-BE" sz="2600" kern="1200" dirty="0"/>
        </a:p>
      </dsp:txBody>
      <dsp:txXfrm>
        <a:off x="4221696" y="217116"/>
        <a:ext cx="958899" cy="575339"/>
      </dsp:txXfrm>
    </dsp:sp>
    <dsp:sp modelId="{B9C35521-FF71-4E31-B164-135BF96116FE}">
      <dsp:nvSpPr>
        <dsp:cNvPr id="0" name=""/>
        <dsp:cNvSpPr/>
      </dsp:nvSpPr>
      <dsp:spPr>
        <a:xfrm>
          <a:off x="2538" y="888346"/>
          <a:ext cx="958899" cy="575339"/>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fr-FR" sz="2600" kern="1200" dirty="0"/>
            <a:t>SND</a:t>
          </a:r>
          <a:endParaRPr lang="fr-BE" sz="2600" kern="1200" dirty="0"/>
        </a:p>
      </dsp:txBody>
      <dsp:txXfrm>
        <a:off x="2538" y="888346"/>
        <a:ext cx="958899" cy="575339"/>
      </dsp:txXfrm>
    </dsp:sp>
    <dsp:sp modelId="{B1BE9E92-2DAC-4C3F-B0C3-9FAEF9927DDF}">
      <dsp:nvSpPr>
        <dsp:cNvPr id="0" name=""/>
        <dsp:cNvSpPr/>
      </dsp:nvSpPr>
      <dsp:spPr>
        <a:xfrm>
          <a:off x="1057327" y="888346"/>
          <a:ext cx="958899" cy="575339"/>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fr-FR" sz="2600" kern="1200" dirty="0"/>
            <a:t>SND</a:t>
          </a:r>
          <a:endParaRPr lang="fr-BE" sz="2600" kern="1200" dirty="0"/>
        </a:p>
      </dsp:txBody>
      <dsp:txXfrm>
        <a:off x="1057327" y="888346"/>
        <a:ext cx="958899" cy="575339"/>
      </dsp:txXfrm>
    </dsp:sp>
    <dsp:sp modelId="{89C6A312-420A-49E8-AB03-AA60DE23570A}">
      <dsp:nvSpPr>
        <dsp:cNvPr id="0" name=""/>
        <dsp:cNvSpPr/>
      </dsp:nvSpPr>
      <dsp:spPr>
        <a:xfrm>
          <a:off x="2112117" y="888346"/>
          <a:ext cx="958899" cy="575339"/>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fr-FR" sz="2600" kern="1200" dirty="0"/>
            <a:t>SND</a:t>
          </a:r>
          <a:endParaRPr lang="fr-BE" sz="2600" kern="1200" dirty="0"/>
        </a:p>
      </dsp:txBody>
      <dsp:txXfrm>
        <a:off x="2112117" y="888346"/>
        <a:ext cx="958899" cy="575339"/>
      </dsp:txXfrm>
    </dsp:sp>
    <dsp:sp modelId="{595AC0EA-0EB0-4DA6-94D3-3A5AF4CE11FD}">
      <dsp:nvSpPr>
        <dsp:cNvPr id="0" name=""/>
        <dsp:cNvSpPr/>
      </dsp:nvSpPr>
      <dsp:spPr>
        <a:xfrm>
          <a:off x="3166906" y="888346"/>
          <a:ext cx="958899" cy="575339"/>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fr-FR" sz="2600" kern="1200" dirty="0"/>
            <a:t>SND</a:t>
          </a:r>
          <a:endParaRPr lang="fr-BE" sz="2600" kern="1200" dirty="0"/>
        </a:p>
      </dsp:txBody>
      <dsp:txXfrm>
        <a:off x="3166906" y="888346"/>
        <a:ext cx="958899" cy="575339"/>
      </dsp:txXfrm>
    </dsp:sp>
    <dsp:sp modelId="{3F32F8C3-8178-40FE-A712-851BEBD238F4}">
      <dsp:nvSpPr>
        <dsp:cNvPr id="0" name=""/>
        <dsp:cNvSpPr/>
      </dsp:nvSpPr>
      <dsp:spPr>
        <a:xfrm>
          <a:off x="4221696" y="888346"/>
          <a:ext cx="958899" cy="575339"/>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fr-FR" sz="2600" kern="1200" dirty="0"/>
            <a:t>SND</a:t>
          </a:r>
          <a:endParaRPr lang="fr-BE" sz="2600" kern="1200" dirty="0"/>
        </a:p>
      </dsp:txBody>
      <dsp:txXfrm>
        <a:off x="4221696" y="888346"/>
        <a:ext cx="958899" cy="575339"/>
      </dsp:txXfrm>
    </dsp:sp>
    <dsp:sp modelId="{4354C42E-44D5-4290-BE52-D0FE38F38F12}">
      <dsp:nvSpPr>
        <dsp:cNvPr id="0" name=""/>
        <dsp:cNvSpPr/>
      </dsp:nvSpPr>
      <dsp:spPr>
        <a:xfrm>
          <a:off x="2538" y="1559576"/>
          <a:ext cx="958899" cy="575339"/>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fr-FR" sz="2600" kern="1200" dirty="0">
              <a:solidFill>
                <a:schemeClr val="tx1"/>
              </a:solidFill>
            </a:rPr>
            <a:t>MCS</a:t>
          </a:r>
          <a:endParaRPr lang="fr-BE" sz="2600" kern="1200" dirty="0">
            <a:solidFill>
              <a:schemeClr val="tx1"/>
            </a:solidFill>
          </a:endParaRPr>
        </a:p>
      </dsp:txBody>
      <dsp:txXfrm>
        <a:off x="2538" y="1559576"/>
        <a:ext cx="958899" cy="575339"/>
      </dsp:txXfrm>
    </dsp:sp>
    <dsp:sp modelId="{27FBBD16-6BD1-4F3D-A3C9-CCB48E5B7C5F}">
      <dsp:nvSpPr>
        <dsp:cNvPr id="0" name=""/>
        <dsp:cNvSpPr/>
      </dsp:nvSpPr>
      <dsp:spPr>
        <a:xfrm>
          <a:off x="1057327" y="1559576"/>
          <a:ext cx="958899" cy="575339"/>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fr-FR" sz="2600" kern="1200" dirty="0">
              <a:solidFill>
                <a:schemeClr val="tx1"/>
              </a:solidFill>
            </a:rPr>
            <a:t>MCS</a:t>
          </a:r>
          <a:endParaRPr lang="fr-BE" sz="2600" kern="1200" dirty="0">
            <a:solidFill>
              <a:schemeClr val="tx1"/>
            </a:solidFill>
          </a:endParaRPr>
        </a:p>
      </dsp:txBody>
      <dsp:txXfrm>
        <a:off x="1057327" y="1559576"/>
        <a:ext cx="958899" cy="575339"/>
      </dsp:txXfrm>
    </dsp:sp>
    <dsp:sp modelId="{EE2E79C5-93AA-4BEE-AD16-758194E6B447}">
      <dsp:nvSpPr>
        <dsp:cNvPr id="0" name=""/>
        <dsp:cNvSpPr/>
      </dsp:nvSpPr>
      <dsp:spPr>
        <a:xfrm>
          <a:off x="2112117" y="1559576"/>
          <a:ext cx="958899" cy="575339"/>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fr-FR" sz="2600" kern="1200" dirty="0">
              <a:solidFill>
                <a:schemeClr val="tx1"/>
              </a:solidFill>
            </a:rPr>
            <a:t>MCS</a:t>
          </a:r>
          <a:endParaRPr lang="fr-BE" sz="2600" kern="1200" dirty="0">
            <a:solidFill>
              <a:schemeClr val="tx1"/>
            </a:solidFill>
          </a:endParaRPr>
        </a:p>
      </dsp:txBody>
      <dsp:txXfrm>
        <a:off x="2112117" y="1559576"/>
        <a:ext cx="958899" cy="575339"/>
      </dsp:txXfrm>
    </dsp:sp>
    <dsp:sp modelId="{24C4D6FB-9FEC-46B5-BC82-5F12893EDBF9}">
      <dsp:nvSpPr>
        <dsp:cNvPr id="0" name=""/>
        <dsp:cNvSpPr/>
      </dsp:nvSpPr>
      <dsp:spPr>
        <a:xfrm>
          <a:off x="3166906" y="1559576"/>
          <a:ext cx="958899" cy="575339"/>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fr-FR" sz="2600" kern="1200" dirty="0">
              <a:solidFill>
                <a:schemeClr val="tx1"/>
              </a:solidFill>
            </a:rPr>
            <a:t>MCS</a:t>
          </a:r>
          <a:endParaRPr lang="fr-BE" sz="2600" kern="1200" dirty="0">
            <a:solidFill>
              <a:schemeClr val="tx1"/>
            </a:solidFill>
          </a:endParaRPr>
        </a:p>
      </dsp:txBody>
      <dsp:txXfrm>
        <a:off x="3166906" y="1559576"/>
        <a:ext cx="958899" cy="575339"/>
      </dsp:txXfrm>
    </dsp:sp>
    <dsp:sp modelId="{AC296879-2BFA-4D32-8590-9C8F96147A1B}">
      <dsp:nvSpPr>
        <dsp:cNvPr id="0" name=""/>
        <dsp:cNvSpPr/>
      </dsp:nvSpPr>
      <dsp:spPr>
        <a:xfrm>
          <a:off x="4220938" y="1555980"/>
          <a:ext cx="958899" cy="575339"/>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fr-FR" sz="2600" kern="1200" dirty="0">
              <a:solidFill>
                <a:schemeClr val="tx1"/>
              </a:solidFill>
            </a:rPr>
            <a:t>MCS</a:t>
          </a:r>
          <a:endParaRPr lang="fr-BE" sz="2600" kern="1200" dirty="0">
            <a:solidFill>
              <a:schemeClr val="tx1"/>
            </a:solidFill>
          </a:endParaRPr>
        </a:p>
      </dsp:txBody>
      <dsp:txXfrm>
        <a:off x="4220938" y="1555980"/>
        <a:ext cx="958899" cy="575339"/>
      </dsp:txXfrm>
    </dsp:sp>
    <dsp:sp modelId="{A832BF6A-CE7A-44E1-B022-BE2288A90DF2}">
      <dsp:nvSpPr>
        <dsp:cNvPr id="0" name=""/>
        <dsp:cNvSpPr/>
      </dsp:nvSpPr>
      <dsp:spPr>
        <a:xfrm>
          <a:off x="1771" y="2223613"/>
          <a:ext cx="958899" cy="575339"/>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fr-FR" sz="2600" kern="1200" dirty="0">
              <a:solidFill>
                <a:schemeClr val="tx1"/>
              </a:solidFill>
            </a:rPr>
            <a:t>MCS</a:t>
          </a:r>
          <a:endParaRPr lang="fr-BE" sz="2600" kern="1200" dirty="0">
            <a:solidFill>
              <a:schemeClr val="tx1"/>
            </a:solidFill>
          </a:endParaRPr>
        </a:p>
      </dsp:txBody>
      <dsp:txXfrm>
        <a:off x="1771" y="2223613"/>
        <a:ext cx="958899" cy="575339"/>
      </dsp:txXfrm>
    </dsp:sp>
    <dsp:sp modelId="{7B24A558-DABB-4AA8-9B99-F3E1F8511825}">
      <dsp:nvSpPr>
        <dsp:cNvPr id="0" name=""/>
        <dsp:cNvSpPr/>
      </dsp:nvSpPr>
      <dsp:spPr>
        <a:xfrm>
          <a:off x="1056560" y="2223613"/>
          <a:ext cx="958899" cy="575339"/>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fr-FR" sz="2600" kern="1200" dirty="0">
              <a:solidFill>
                <a:schemeClr val="tx1"/>
              </a:solidFill>
            </a:rPr>
            <a:t>MCS</a:t>
          </a:r>
          <a:endParaRPr lang="fr-BE" sz="2600" kern="1200" dirty="0">
            <a:solidFill>
              <a:schemeClr val="tx1"/>
            </a:solidFill>
          </a:endParaRPr>
        </a:p>
      </dsp:txBody>
      <dsp:txXfrm>
        <a:off x="1056560" y="2223613"/>
        <a:ext cx="958899" cy="575339"/>
      </dsp:txXfrm>
    </dsp:sp>
    <dsp:sp modelId="{5D122EA8-6D21-4728-8C74-3C175E941D81}">
      <dsp:nvSpPr>
        <dsp:cNvPr id="0" name=""/>
        <dsp:cNvSpPr/>
      </dsp:nvSpPr>
      <dsp:spPr>
        <a:xfrm>
          <a:off x="2111350" y="2223613"/>
          <a:ext cx="958899" cy="575339"/>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fr-FR" sz="2600" kern="1200" dirty="0">
              <a:solidFill>
                <a:schemeClr val="tx1"/>
              </a:solidFill>
            </a:rPr>
            <a:t>MCS</a:t>
          </a:r>
          <a:endParaRPr lang="fr-BE" sz="2600" kern="1200" dirty="0">
            <a:solidFill>
              <a:schemeClr val="tx1"/>
            </a:solidFill>
          </a:endParaRPr>
        </a:p>
      </dsp:txBody>
      <dsp:txXfrm>
        <a:off x="2111350" y="2223613"/>
        <a:ext cx="958899" cy="575339"/>
      </dsp:txXfrm>
    </dsp:sp>
    <dsp:sp modelId="{59D49BA5-F103-4F9F-85D8-8964A436BC20}">
      <dsp:nvSpPr>
        <dsp:cNvPr id="0" name=""/>
        <dsp:cNvSpPr/>
      </dsp:nvSpPr>
      <dsp:spPr>
        <a:xfrm>
          <a:off x="3166139" y="2223613"/>
          <a:ext cx="958899" cy="575339"/>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fr-FR" sz="2600" kern="1200" dirty="0">
              <a:solidFill>
                <a:schemeClr val="tx1"/>
              </a:solidFill>
            </a:rPr>
            <a:t>MCS</a:t>
          </a:r>
          <a:endParaRPr lang="fr-BE" sz="2600" kern="1200" dirty="0">
            <a:solidFill>
              <a:schemeClr val="tx1"/>
            </a:solidFill>
          </a:endParaRPr>
        </a:p>
      </dsp:txBody>
      <dsp:txXfrm>
        <a:off x="3166139" y="2223613"/>
        <a:ext cx="958899" cy="575339"/>
      </dsp:txXfrm>
    </dsp:sp>
    <dsp:sp modelId="{0D708FB5-2B2D-4C1C-A2FF-E3C818A0561B}">
      <dsp:nvSpPr>
        <dsp:cNvPr id="0" name=""/>
        <dsp:cNvSpPr/>
      </dsp:nvSpPr>
      <dsp:spPr>
        <a:xfrm>
          <a:off x="4220929" y="2223613"/>
          <a:ext cx="958899" cy="575339"/>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fr-FR" sz="2600" kern="1200" dirty="0"/>
            <a:t>/</a:t>
          </a:r>
          <a:endParaRPr lang="fr-BE" sz="2600" kern="1200" dirty="0"/>
        </a:p>
      </dsp:txBody>
      <dsp:txXfrm>
        <a:off x="4220929" y="2223613"/>
        <a:ext cx="958899" cy="575339"/>
      </dsp:txXfrm>
    </dsp:sp>
    <dsp:sp modelId="{E6296EC3-B608-456A-9DB1-AD1A24AFCB8E}">
      <dsp:nvSpPr>
        <dsp:cNvPr id="0" name=""/>
        <dsp:cNvSpPr/>
      </dsp:nvSpPr>
      <dsp:spPr>
        <a:xfrm>
          <a:off x="1771" y="2894843"/>
          <a:ext cx="958899" cy="575339"/>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fr-FR" sz="2600" kern="1200" dirty="0"/>
            <a:t>/</a:t>
          </a:r>
          <a:endParaRPr lang="fr-BE" sz="2600" kern="1200" dirty="0"/>
        </a:p>
      </dsp:txBody>
      <dsp:txXfrm>
        <a:off x="1771" y="2894843"/>
        <a:ext cx="958899" cy="575339"/>
      </dsp:txXfrm>
    </dsp:sp>
    <dsp:sp modelId="{26D1E480-C04A-4EC5-8A27-96F139D3E07E}">
      <dsp:nvSpPr>
        <dsp:cNvPr id="0" name=""/>
        <dsp:cNvSpPr/>
      </dsp:nvSpPr>
      <dsp:spPr>
        <a:xfrm>
          <a:off x="1056560" y="2894843"/>
          <a:ext cx="958899" cy="575339"/>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fr-FR" sz="2600" kern="1200" dirty="0"/>
            <a:t>/</a:t>
          </a:r>
          <a:endParaRPr lang="fr-BE" sz="2600" kern="1200" dirty="0"/>
        </a:p>
      </dsp:txBody>
      <dsp:txXfrm>
        <a:off x="1056560" y="2894843"/>
        <a:ext cx="958899" cy="575339"/>
      </dsp:txXfrm>
    </dsp:sp>
    <dsp:sp modelId="{78CBDAC7-5AEB-42C3-BB24-3C4DED969CA0}">
      <dsp:nvSpPr>
        <dsp:cNvPr id="0" name=""/>
        <dsp:cNvSpPr/>
      </dsp:nvSpPr>
      <dsp:spPr>
        <a:xfrm>
          <a:off x="2111350" y="2894843"/>
          <a:ext cx="958899" cy="575339"/>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fr-FR" sz="2600" kern="1200" dirty="0"/>
            <a:t>/</a:t>
          </a:r>
          <a:endParaRPr lang="fr-BE" sz="2600" kern="1200" dirty="0"/>
        </a:p>
      </dsp:txBody>
      <dsp:txXfrm>
        <a:off x="2111350" y="2894843"/>
        <a:ext cx="958899" cy="575339"/>
      </dsp:txXfrm>
    </dsp:sp>
    <dsp:sp modelId="{2D72A6B7-3663-49C4-ACAC-4CA64738FA74}">
      <dsp:nvSpPr>
        <dsp:cNvPr id="0" name=""/>
        <dsp:cNvSpPr/>
      </dsp:nvSpPr>
      <dsp:spPr>
        <a:xfrm>
          <a:off x="3166139" y="2894843"/>
          <a:ext cx="958899" cy="575339"/>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fr-FR" sz="2600" kern="1200" dirty="0"/>
            <a:t>/</a:t>
          </a:r>
          <a:endParaRPr lang="fr-BE" sz="2600" kern="1200" dirty="0"/>
        </a:p>
      </dsp:txBody>
      <dsp:txXfrm>
        <a:off x="3166139" y="2894843"/>
        <a:ext cx="958899" cy="575339"/>
      </dsp:txXfrm>
    </dsp:sp>
    <dsp:sp modelId="{F4288BD8-B943-49C7-8D69-AE24708F43F0}">
      <dsp:nvSpPr>
        <dsp:cNvPr id="0" name=""/>
        <dsp:cNvSpPr/>
      </dsp:nvSpPr>
      <dsp:spPr>
        <a:xfrm>
          <a:off x="4220929" y="2894843"/>
          <a:ext cx="958899" cy="575339"/>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fr-FR" sz="2600" kern="1200" dirty="0"/>
            <a:t>/</a:t>
          </a:r>
          <a:endParaRPr lang="fr-BE" sz="2600" kern="1200" dirty="0"/>
        </a:p>
      </dsp:txBody>
      <dsp:txXfrm>
        <a:off x="4220929" y="2894843"/>
        <a:ext cx="958899" cy="575339"/>
      </dsp:txXfrm>
    </dsp:sp>
    <dsp:sp modelId="{87D5B5B8-1584-41EA-ABB0-D23B66BFD7B6}">
      <dsp:nvSpPr>
        <dsp:cNvPr id="0" name=""/>
        <dsp:cNvSpPr/>
      </dsp:nvSpPr>
      <dsp:spPr>
        <a:xfrm>
          <a:off x="1583955" y="3566073"/>
          <a:ext cx="958899" cy="575339"/>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fr-FR" sz="2600" kern="1200" dirty="0"/>
            <a:t>/</a:t>
          </a:r>
          <a:endParaRPr lang="fr-BE" sz="2600" kern="1200" dirty="0"/>
        </a:p>
      </dsp:txBody>
      <dsp:txXfrm>
        <a:off x="1583955" y="3566073"/>
        <a:ext cx="958899" cy="575339"/>
      </dsp:txXfrm>
    </dsp:sp>
    <dsp:sp modelId="{19E79850-E24C-4461-A546-5803E5756A0A}">
      <dsp:nvSpPr>
        <dsp:cNvPr id="0" name=""/>
        <dsp:cNvSpPr/>
      </dsp:nvSpPr>
      <dsp:spPr>
        <a:xfrm>
          <a:off x="2638744" y="3566073"/>
          <a:ext cx="958899" cy="575339"/>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fr-FR" sz="2600" kern="1200" dirty="0"/>
            <a:t>/</a:t>
          </a:r>
          <a:endParaRPr lang="fr-BE" sz="2600" kern="1200" dirty="0"/>
        </a:p>
      </dsp:txBody>
      <dsp:txXfrm>
        <a:off x="2638744" y="3566073"/>
        <a:ext cx="958899" cy="57533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84D9D9-4777-4F69-B5A0-F5DCFC580248}">
      <dsp:nvSpPr>
        <dsp:cNvPr id="0" name=""/>
        <dsp:cNvSpPr/>
      </dsp:nvSpPr>
      <dsp:spPr>
        <a:xfrm>
          <a:off x="1445" y="344380"/>
          <a:ext cx="546143" cy="327686"/>
        </a:xfrm>
        <a:prstGeom prst="rect">
          <a:avLst/>
        </a:prstGeom>
        <a:solidFill>
          <a:schemeClr val="accent1">
            <a:lumMod val="60000"/>
            <a:lumOff val="40000"/>
          </a:schemeClr>
        </a:solidFill>
        <a:ln w="381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b="1" u="sng" kern="1200" dirty="0"/>
            <a:t>SND</a:t>
          </a:r>
        </a:p>
      </dsp:txBody>
      <dsp:txXfrm>
        <a:off x="1445" y="344380"/>
        <a:ext cx="546143" cy="327686"/>
      </dsp:txXfrm>
    </dsp:sp>
    <dsp:sp modelId="{AAAF855B-702F-4566-894A-7D523F46A8B9}">
      <dsp:nvSpPr>
        <dsp:cNvPr id="0" name=""/>
        <dsp:cNvSpPr/>
      </dsp:nvSpPr>
      <dsp:spPr>
        <a:xfrm>
          <a:off x="602203" y="344380"/>
          <a:ext cx="546143" cy="327686"/>
        </a:xfrm>
        <a:prstGeom prst="rect">
          <a:avLst/>
        </a:prstGeom>
        <a:solidFill>
          <a:schemeClr val="accent1">
            <a:lumMod val="60000"/>
            <a:lumOff val="40000"/>
          </a:schemeClr>
        </a:solidFill>
        <a:ln w="381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b="1" u="sng" kern="1200" dirty="0"/>
            <a:t>SND</a:t>
          </a:r>
          <a:endParaRPr lang="fr-BE" sz="1500" b="1" u="sng" kern="1200" dirty="0"/>
        </a:p>
      </dsp:txBody>
      <dsp:txXfrm>
        <a:off x="602203" y="344380"/>
        <a:ext cx="546143" cy="327686"/>
      </dsp:txXfrm>
    </dsp:sp>
    <dsp:sp modelId="{1B95B54D-6EAE-4E8A-A458-FF9392F9135D}">
      <dsp:nvSpPr>
        <dsp:cNvPr id="0" name=""/>
        <dsp:cNvSpPr/>
      </dsp:nvSpPr>
      <dsp:spPr>
        <a:xfrm>
          <a:off x="1202961" y="344380"/>
          <a:ext cx="546143" cy="327686"/>
        </a:xfrm>
        <a:prstGeom prst="rect">
          <a:avLst/>
        </a:prstGeom>
        <a:solidFill>
          <a:schemeClr val="accent1">
            <a:lumMod val="60000"/>
            <a:lumOff val="40000"/>
          </a:schemeClr>
        </a:solidFill>
        <a:ln w="381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b="1" u="sng" kern="1200" dirty="0"/>
            <a:t>SND</a:t>
          </a:r>
          <a:endParaRPr lang="fr-BE" sz="1500" b="1" u="sng" kern="1200" dirty="0"/>
        </a:p>
      </dsp:txBody>
      <dsp:txXfrm>
        <a:off x="1202961" y="344380"/>
        <a:ext cx="546143" cy="327686"/>
      </dsp:txXfrm>
    </dsp:sp>
    <dsp:sp modelId="{92E44DAB-DFAF-4C1A-83C0-BACF64552BF0}">
      <dsp:nvSpPr>
        <dsp:cNvPr id="0" name=""/>
        <dsp:cNvSpPr/>
      </dsp:nvSpPr>
      <dsp:spPr>
        <a:xfrm>
          <a:off x="1803718" y="344380"/>
          <a:ext cx="546143" cy="327686"/>
        </a:xfrm>
        <a:prstGeom prst="rect">
          <a:avLst/>
        </a:prstGeom>
        <a:solidFill>
          <a:schemeClr val="accent1">
            <a:lumMod val="60000"/>
            <a:lumOff val="40000"/>
          </a:schemeClr>
        </a:solidFill>
        <a:ln w="381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b="1" u="sng" kern="1200" dirty="0"/>
            <a:t>SND</a:t>
          </a:r>
          <a:endParaRPr lang="fr-BE" sz="1500" b="1" u="sng" kern="1200" dirty="0"/>
        </a:p>
      </dsp:txBody>
      <dsp:txXfrm>
        <a:off x="1803718" y="344380"/>
        <a:ext cx="546143" cy="327686"/>
      </dsp:txXfrm>
    </dsp:sp>
    <dsp:sp modelId="{C86D4FE6-C787-4501-9CF1-4C52707CFF10}">
      <dsp:nvSpPr>
        <dsp:cNvPr id="0" name=""/>
        <dsp:cNvSpPr/>
      </dsp:nvSpPr>
      <dsp:spPr>
        <a:xfrm>
          <a:off x="2404476" y="344380"/>
          <a:ext cx="546143" cy="327686"/>
        </a:xfrm>
        <a:prstGeom prst="rect">
          <a:avLst/>
        </a:prstGeom>
        <a:solidFill>
          <a:schemeClr val="accent1">
            <a:lumMod val="60000"/>
            <a:lumOff val="40000"/>
          </a:schemeClr>
        </a:solidFill>
        <a:ln w="381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b="1" u="sng" kern="1200" dirty="0"/>
            <a:t>SND</a:t>
          </a:r>
          <a:endParaRPr lang="fr-BE" sz="1500" b="1" u="sng" kern="1200" dirty="0"/>
        </a:p>
      </dsp:txBody>
      <dsp:txXfrm>
        <a:off x="2404476" y="344380"/>
        <a:ext cx="546143" cy="327686"/>
      </dsp:txXfrm>
    </dsp:sp>
    <dsp:sp modelId="{B9C35521-FF71-4E31-B164-135BF96116FE}">
      <dsp:nvSpPr>
        <dsp:cNvPr id="0" name=""/>
        <dsp:cNvSpPr/>
      </dsp:nvSpPr>
      <dsp:spPr>
        <a:xfrm>
          <a:off x="1445" y="726681"/>
          <a:ext cx="546143" cy="327686"/>
        </a:xfrm>
        <a:prstGeom prst="rect">
          <a:avLst/>
        </a:prstGeom>
        <a:solidFill>
          <a:schemeClr val="accent1">
            <a:lumMod val="60000"/>
            <a:lumOff val="40000"/>
          </a:schemeClr>
        </a:solidFill>
        <a:ln w="381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b="1" u="sng" kern="1200" dirty="0"/>
            <a:t>SND</a:t>
          </a:r>
          <a:endParaRPr lang="fr-BE" sz="1500" b="1" u="sng" kern="1200" dirty="0"/>
        </a:p>
      </dsp:txBody>
      <dsp:txXfrm>
        <a:off x="1445" y="726681"/>
        <a:ext cx="546143" cy="327686"/>
      </dsp:txXfrm>
    </dsp:sp>
    <dsp:sp modelId="{B1BE9E92-2DAC-4C3F-B0C3-9FAEF9927DDF}">
      <dsp:nvSpPr>
        <dsp:cNvPr id="0" name=""/>
        <dsp:cNvSpPr/>
      </dsp:nvSpPr>
      <dsp:spPr>
        <a:xfrm>
          <a:off x="602203" y="726681"/>
          <a:ext cx="546143" cy="327686"/>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t>SND</a:t>
          </a:r>
          <a:endParaRPr lang="fr-BE" sz="1500" kern="1200" dirty="0"/>
        </a:p>
      </dsp:txBody>
      <dsp:txXfrm>
        <a:off x="602203" y="726681"/>
        <a:ext cx="546143" cy="327686"/>
      </dsp:txXfrm>
    </dsp:sp>
    <dsp:sp modelId="{89C6A312-420A-49E8-AB03-AA60DE23570A}">
      <dsp:nvSpPr>
        <dsp:cNvPr id="0" name=""/>
        <dsp:cNvSpPr/>
      </dsp:nvSpPr>
      <dsp:spPr>
        <a:xfrm>
          <a:off x="1202961" y="726681"/>
          <a:ext cx="546143" cy="327686"/>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t>SND</a:t>
          </a:r>
          <a:endParaRPr lang="fr-BE" sz="1500" kern="1200" dirty="0"/>
        </a:p>
      </dsp:txBody>
      <dsp:txXfrm>
        <a:off x="1202961" y="726681"/>
        <a:ext cx="546143" cy="327686"/>
      </dsp:txXfrm>
    </dsp:sp>
    <dsp:sp modelId="{595AC0EA-0EB0-4DA6-94D3-3A5AF4CE11FD}">
      <dsp:nvSpPr>
        <dsp:cNvPr id="0" name=""/>
        <dsp:cNvSpPr/>
      </dsp:nvSpPr>
      <dsp:spPr>
        <a:xfrm>
          <a:off x="1803718" y="726681"/>
          <a:ext cx="546143" cy="327686"/>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t>SND</a:t>
          </a:r>
          <a:endParaRPr lang="fr-BE" sz="1500" kern="1200" dirty="0"/>
        </a:p>
      </dsp:txBody>
      <dsp:txXfrm>
        <a:off x="1803718" y="726681"/>
        <a:ext cx="546143" cy="327686"/>
      </dsp:txXfrm>
    </dsp:sp>
    <dsp:sp modelId="{3F32F8C3-8178-40FE-A712-851BEBD238F4}">
      <dsp:nvSpPr>
        <dsp:cNvPr id="0" name=""/>
        <dsp:cNvSpPr/>
      </dsp:nvSpPr>
      <dsp:spPr>
        <a:xfrm>
          <a:off x="2404476" y="726681"/>
          <a:ext cx="546143" cy="327686"/>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t>SND</a:t>
          </a:r>
          <a:endParaRPr lang="fr-BE" sz="1500" kern="1200" dirty="0"/>
        </a:p>
      </dsp:txBody>
      <dsp:txXfrm>
        <a:off x="2404476" y="726681"/>
        <a:ext cx="546143" cy="327686"/>
      </dsp:txXfrm>
    </dsp:sp>
    <dsp:sp modelId="{4354C42E-44D5-4290-BE52-D0FE38F38F12}">
      <dsp:nvSpPr>
        <dsp:cNvPr id="0" name=""/>
        <dsp:cNvSpPr/>
      </dsp:nvSpPr>
      <dsp:spPr>
        <a:xfrm>
          <a:off x="1445" y="1108981"/>
          <a:ext cx="546143" cy="327686"/>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t>SND</a:t>
          </a:r>
          <a:endParaRPr lang="fr-BE" sz="1500" kern="1200" dirty="0"/>
        </a:p>
      </dsp:txBody>
      <dsp:txXfrm>
        <a:off x="1445" y="1108981"/>
        <a:ext cx="546143" cy="327686"/>
      </dsp:txXfrm>
    </dsp:sp>
    <dsp:sp modelId="{27FBBD16-6BD1-4F3D-A3C9-CCB48E5B7C5F}">
      <dsp:nvSpPr>
        <dsp:cNvPr id="0" name=""/>
        <dsp:cNvSpPr/>
      </dsp:nvSpPr>
      <dsp:spPr>
        <a:xfrm>
          <a:off x="602203" y="1108981"/>
          <a:ext cx="546143" cy="327686"/>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t>SND</a:t>
          </a:r>
          <a:endParaRPr lang="fr-BE" sz="1500" kern="1200" dirty="0"/>
        </a:p>
      </dsp:txBody>
      <dsp:txXfrm>
        <a:off x="602203" y="1108981"/>
        <a:ext cx="546143" cy="327686"/>
      </dsp:txXfrm>
    </dsp:sp>
    <dsp:sp modelId="{EE2E79C5-93AA-4BEE-AD16-758194E6B447}">
      <dsp:nvSpPr>
        <dsp:cNvPr id="0" name=""/>
        <dsp:cNvSpPr/>
      </dsp:nvSpPr>
      <dsp:spPr>
        <a:xfrm>
          <a:off x="1202961" y="1108981"/>
          <a:ext cx="546143" cy="327686"/>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t>SND</a:t>
          </a:r>
          <a:endParaRPr lang="fr-BE" sz="1500" kern="1200" dirty="0"/>
        </a:p>
      </dsp:txBody>
      <dsp:txXfrm>
        <a:off x="1202961" y="1108981"/>
        <a:ext cx="546143" cy="327686"/>
      </dsp:txXfrm>
    </dsp:sp>
    <dsp:sp modelId="{24C4D6FB-9FEC-46B5-BC82-5F12893EDBF9}">
      <dsp:nvSpPr>
        <dsp:cNvPr id="0" name=""/>
        <dsp:cNvSpPr/>
      </dsp:nvSpPr>
      <dsp:spPr>
        <a:xfrm>
          <a:off x="1803718" y="1108981"/>
          <a:ext cx="546143" cy="327686"/>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t>SND</a:t>
          </a:r>
          <a:endParaRPr lang="fr-BE" sz="1500" kern="1200" dirty="0"/>
        </a:p>
      </dsp:txBody>
      <dsp:txXfrm>
        <a:off x="1803718" y="1108981"/>
        <a:ext cx="546143" cy="327686"/>
      </dsp:txXfrm>
    </dsp:sp>
    <dsp:sp modelId="{AC296879-2BFA-4D32-8590-9C8F96147A1B}">
      <dsp:nvSpPr>
        <dsp:cNvPr id="0" name=""/>
        <dsp:cNvSpPr/>
      </dsp:nvSpPr>
      <dsp:spPr>
        <a:xfrm>
          <a:off x="2404045" y="1106933"/>
          <a:ext cx="546143" cy="327686"/>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t>SND</a:t>
          </a:r>
          <a:endParaRPr lang="fr-BE" sz="1500" kern="1200" dirty="0"/>
        </a:p>
      </dsp:txBody>
      <dsp:txXfrm>
        <a:off x="2404045" y="1106933"/>
        <a:ext cx="546143" cy="327686"/>
      </dsp:txXfrm>
    </dsp:sp>
    <dsp:sp modelId="{A832BF6A-CE7A-44E1-B022-BE2288A90DF2}">
      <dsp:nvSpPr>
        <dsp:cNvPr id="0" name=""/>
        <dsp:cNvSpPr/>
      </dsp:nvSpPr>
      <dsp:spPr>
        <a:xfrm>
          <a:off x="1008" y="1487185"/>
          <a:ext cx="546143" cy="327686"/>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t>SND</a:t>
          </a:r>
          <a:endParaRPr lang="fr-BE" sz="1500" kern="1200" dirty="0"/>
        </a:p>
      </dsp:txBody>
      <dsp:txXfrm>
        <a:off x="1008" y="1487185"/>
        <a:ext cx="546143" cy="327686"/>
      </dsp:txXfrm>
    </dsp:sp>
    <dsp:sp modelId="{7B24A558-DABB-4AA8-9B99-F3E1F8511825}">
      <dsp:nvSpPr>
        <dsp:cNvPr id="0" name=""/>
        <dsp:cNvSpPr/>
      </dsp:nvSpPr>
      <dsp:spPr>
        <a:xfrm>
          <a:off x="601766" y="1487185"/>
          <a:ext cx="546143" cy="327686"/>
        </a:xfrm>
        <a:prstGeom prst="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t>/</a:t>
          </a:r>
          <a:endParaRPr lang="fr-BE" sz="1500" kern="1200" dirty="0"/>
        </a:p>
      </dsp:txBody>
      <dsp:txXfrm>
        <a:off x="601766" y="1487185"/>
        <a:ext cx="546143" cy="327686"/>
      </dsp:txXfrm>
    </dsp:sp>
    <dsp:sp modelId="{5D122EA8-6D21-4728-8C74-3C175E941D81}">
      <dsp:nvSpPr>
        <dsp:cNvPr id="0" name=""/>
        <dsp:cNvSpPr/>
      </dsp:nvSpPr>
      <dsp:spPr>
        <a:xfrm>
          <a:off x="1202524" y="1487185"/>
          <a:ext cx="546143" cy="327686"/>
        </a:xfrm>
        <a:prstGeom prst="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t>/</a:t>
          </a:r>
          <a:endParaRPr lang="fr-BE" sz="1500" kern="1200" dirty="0"/>
        </a:p>
      </dsp:txBody>
      <dsp:txXfrm>
        <a:off x="1202524" y="1487185"/>
        <a:ext cx="546143" cy="327686"/>
      </dsp:txXfrm>
    </dsp:sp>
    <dsp:sp modelId="{59D49BA5-F103-4F9F-85D8-8964A436BC20}">
      <dsp:nvSpPr>
        <dsp:cNvPr id="0" name=""/>
        <dsp:cNvSpPr/>
      </dsp:nvSpPr>
      <dsp:spPr>
        <a:xfrm>
          <a:off x="1803282" y="1487185"/>
          <a:ext cx="546143" cy="327686"/>
        </a:xfrm>
        <a:prstGeom prst="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t>/</a:t>
          </a:r>
          <a:endParaRPr lang="fr-BE" sz="1500" kern="1200" dirty="0"/>
        </a:p>
      </dsp:txBody>
      <dsp:txXfrm>
        <a:off x="1803282" y="1487185"/>
        <a:ext cx="546143" cy="327686"/>
      </dsp:txXfrm>
    </dsp:sp>
    <dsp:sp modelId="{0D708FB5-2B2D-4C1C-A2FF-E3C818A0561B}">
      <dsp:nvSpPr>
        <dsp:cNvPr id="0" name=""/>
        <dsp:cNvSpPr/>
      </dsp:nvSpPr>
      <dsp:spPr>
        <a:xfrm>
          <a:off x="2404039" y="1487185"/>
          <a:ext cx="546143" cy="327686"/>
        </a:xfrm>
        <a:prstGeom prst="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t>/</a:t>
          </a:r>
          <a:endParaRPr lang="fr-BE" sz="1500" kern="1200" dirty="0"/>
        </a:p>
      </dsp:txBody>
      <dsp:txXfrm>
        <a:off x="2404039" y="1487185"/>
        <a:ext cx="546143" cy="327686"/>
      </dsp:txXfrm>
    </dsp:sp>
    <dsp:sp modelId="{E6296EC3-B608-456A-9DB1-AD1A24AFCB8E}">
      <dsp:nvSpPr>
        <dsp:cNvPr id="0" name=""/>
        <dsp:cNvSpPr/>
      </dsp:nvSpPr>
      <dsp:spPr>
        <a:xfrm>
          <a:off x="1008" y="1869486"/>
          <a:ext cx="546143" cy="327686"/>
        </a:xfrm>
        <a:prstGeom prst="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t>/</a:t>
          </a:r>
          <a:endParaRPr lang="fr-BE" sz="1500" kern="1200" dirty="0"/>
        </a:p>
      </dsp:txBody>
      <dsp:txXfrm>
        <a:off x="1008" y="1869486"/>
        <a:ext cx="546143" cy="327686"/>
      </dsp:txXfrm>
    </dsp:sp>
    <dsp:sp modelId="{26D1E480-C04A-4EC5-8A27-96F139D3E07E}">
      <dsp:nvSpPr>
        <dsp:cNvPr id="0" name=""/>
        <dsp:cNvSpPr/>
      </dsp:nvSpPr>
      <dsp:spPr>
        <a:xfrm>
          <a:off x="601766" y="1869486"/>
          <a:ext cx="546143" cy="327686"/>
        </a:xfrm>
        <a:prstGeom prst="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t>/</a:t>
          </a:r>
          <a:endParaRPr lang="fr-BE" sz="1500" kern="1200" dirty="0"/>
        </a:p>
      </dsp:txBody>
      <dsp:txXfrm>
        <a:off x="601766" y="1869486"/>
        <a:ext cx="546143" cy="327686"/>
      </dsp:txXfrm>
    </dsp:sp>
    <dsp:sp modelId="{78CBDAC7-5AEB-42C3-BB24-3C4DED969CA0}">
      <dsp:nvSpPr>
        <dsp:cNvPr id="0" name=""/>
        <dsp:cNvSpPr/>
      </dsp:nvSpPr>
      <dsp:spPr>
        <a:xfrm>
          <a:off x="1202524" y="1869486"/>
          <a:ext cx="546143" cy="327686"/>
        </a:xfrm>
        <a:prstGeom prst="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t>/</a:t>
          </a:r>
          <a:endParaRPr lang="fr-BE" sz="1500" kern="1200" dirty="0"/>
        </a:p>
      </dsp:txBody>
      <dsp:txXfrm>
        <a:off x="1202524" y="1869486"/>
        <a:ext cx="546143" cy="327686"/>
      </dsp:txXfrm>
    </dsp:sp>
    <dsp:sp modelId="{2D72A6B7-3663-49C4-ACAC-4CA64738FA74}">
      <dsp:nvSpPr>
        <dsp:cNvPr id="0" name=""/>
        <dsp:cNvSpPr/>
      </dsp:nvSpPr>
      <dsp:spPr>
        <a:xfrm>
          <a:off x="1803282" y="1869486"/>
          <a:ext cx="546143" cy="327686"/>
        </a:xfrm>
        <a:prstGeom prst="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t>/</a:t>
          </a:r>
          <a:endParaRPr lang="fr-BE" sz="1500" kern="1200" dirty="0"/>
        </a:p>
      </dsp:txBody>
      <dsp:txXfrm>
        <a:off x="1803282" y="1869486"/>
        <a:ext cx="546143" cy="327686"/>
      </dsp:txXfrm>
    </dsp:sp>
    <dsp:sp modelId="{F4288BD8-B943-49C7-8D69-AE24708F43F0}">
      <dsp:nvSpPr>
        <dsp:cNvPr id="0" name=""/>
        <dsp:cNvSpPr/>
      </dsp:nvSpPr>
      <dsp:spPr>
        <a:xfrm>
          <a:off x="2404039" y="1869486"/>
          <a:ext cx="546143" cy="327686"/>
        </a:xfrm>
        <a:prstGeom prst="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t>/</a:t>
          </a:r>
          <a:endParaRPr lang="fr-BE" sz="1500" kern="1200" dirty="0"/>
        </a:p>
      </dsp:txBody>
      <dsp:txXfrm>
        <a:off x="2404039" y="1869486"/>
        <a:ext cx="546143" cy="327686"/>
      </dsp:txXfrm>
    </dsp:sp>
    <dsp:sp modelId="{87D5B5B8-1584-41EA-ABB0-D23B66BFD7B6}">
      <dsp:nvSpPr>
        <dsp:cNvPr id="0" name=""/>
        <dsp:cNvSpPr/>
      </dsp:nvSpPr>
      <dsp:spPr>
        <a:xfrm>
          <a:off x="1008" y="2251786"/>
          <a:ext cx="546143" cy="327686"/>
        </a:xfrm>
        <a:prstGeom prst="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t>/</a:t>
          </a:r>
          <a:endParaRPr lang="fr-BE" sz="1500" kern="1200" dirty="0"/>
        </a:p>
      </dsp:txBody>
      <dsp:txXfrm>
        <a:off x="1008" y="2251786"/>
        <a:ext cx="546143" cy="327686"/>
      </dsp:txXfrm>
    </dsp:sp>
    <dsp:sp modelId="{19E79850-E24C-4461-A546-5803E5756A0A}">
      <dsp:nvSpPr>
        <dsp:cNvPr id="0" name=""/>
        <dsp:cNvSpPr/>
      </dsp:nvSpPr>
      <dsp:spPr>
        <a:xfrm>
          <a:off x="601766" y="2251786"/>
          <a:ext cx="546143" cy="327686"/>
        </a:xfrm>
        <a:prstGeom prst="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t>/</a:t>
          </a:r>
          <a:endParaRPr lang="fr-BE" sz="1500" kern="1200" dirty="0"/>
        </a:p>
      </dsp:txBody>
      <dsp:txXfrm>
        <a:off x="601766" y="2251786"/>
        <a:ext cx="546143" cy="327686"/>
      </dsp:txXfrm>
    </dsp:sp>
    <dsp:sp modelId="{131FBA07-62EA-48D4-AF9B-B3C582CD19AC}">
      <dsp:nvSpPr>
        <dsp:cNvPr id="0" name=""/>
        <dsp:cNvSpPr/>
      </dsp:nvSpPr>
      <dsp:spPr>
        <a:xfrm>
          <a:off x="1202524" y="2251786"/>
          <a:ext cx="546143" cy="327686"/>
        </a:xfrm>
        <a:prstGeom prst="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t>SND</a:t>
          </a:r>
          <a:endParaRPr lang="fr-BE" sz="1500" kern="1200" dirty="0"/>
        </a:p>
      </dsp:txBody>
      <dsp:txXfrm>
        <a:off x="1202524" y="2251786"/>
        <a:ext cx="546143" cy="327686"/>
      </dsp:txXfrm>
    </dsp:sp>
    <dsp:sp modelId="{5A5F6A6A-41A1-413A-B607-895E796FCADF}">
      <dsp:nvSpPr>
        <dsp:cNvPr id="0" name=""/>
        <dsp:cNvSpPr/>
      </dsp:nvSpPr>
      <dsp:spPr>
        <a:xfrm>
          <a:off x="1803282" y="2251786"/>
          <a:ext cx="546143" cy="327686"/>
        </a:xfrm>
        <a:prstGeom prst="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t>/</a:t>
          </a:r>
          <a:endParaRPr lang="fr-BE" sz="1500" kern="1200" dirty="0"/>
        </a:p>
      </dsp:txBody>
      <dsp:txXfrm>
        <a:off x="1803282" y="2251786"/>
        <a:ext cx="546143" cy="327686"/>
      </dsp:txXfrm>
    </dsp:sp>
    <dsp:sp modelId="{7C14EDEC-E3FE-4516-82DC-5CC1125CB331}">
      <dsp:nvSpPr>
        <dsp:cNvPr id="0" name=""/>
        <dsp:cNvSpPr/>
      </dsp:nvSpPr>
      <dsp:spPr>
        <a:xfrm>
          <a:off x="2404039" y="2251786"/>
          <a:ext cx="546143" cy="327686"/>
        </a:xfrm>
        <a:prstGeom prst="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t>/</a:t>
          </a:r>
          <a:endParaRPr lang="fr-BE" sz="1500" kern="1200" dirty="0"/>
        </a:p>
      </dsp:txBody>
      <dsp:txXfrm>
        <a:off x="2404039" y="2251786"/>
        <a:ext cx="546143" cy="327686"/>
      </dsp:txXfrm>
    </dsp:sp>
    <dsp:sp modelId="{02D932D3-4672-40BC-B1FC-7B471C0D4D31}">
      <dsp:nvSpPr>
        <dsp:cNvPr id="0" name=""/>
        <dsp:cNvSpPr/>
      </dsp:nvSpPr>
      <dsp:spPr>
        <a:xfrm>
          <a:off x="1008" y="2634087"/>
          <a:ext cx="546143" cy="327686"/>
        </a:xfrm>
        <a:prstGeom prst="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t>/</a:t>
          </a:r>
          <a:endParaRPr lang="fr-BE" sz="1500" kern="1200" dirty="0"/>
        </a:p>
      </dsp:txBody>
      <dsp:txXfrm>
        <a:off x="1008" y="2634087"/>
        <a:ext cx="546143" cy="327686"/>
      </dsp:txXfrm>
    </dsp:sp>
    <dsp:sp modelId="{1491A971-B0AF-49BA-9062-78181EC388CD}">
      <dsp:nvSpPr>
        <dsp:cNvPr id="0" name=""/>
        <dsp:cNvSpPr/>
      </dsp:nvSpPr>
      <dsp:spPr>
        <a:xfrm>
          <a:off x="601766" y="2634087"/>
          <a:ext cx="546143" cy="327686"/>
        </a:xfrm>
        <a:prstGeom prst="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t>/</a:t>
          </a:r>
          <a:endParaRPr lang="fr-BE" sz="1500" kern="1200" dirty="0"/>
        </a:p>
      </dsp:txBody>
      <dsp:txXfrm>
        <a:off x="601766" y="2634087"/>
        <a:ext cx="546143" cy="327686"/>
      </dsp:txXfrm>
    </dsp:sp>
    <dsp:sp modelId="{5B3567F9-6BA8-4E72-B04D-6347E2932AF3}">
      <dsp:nvSpPr>
        <dsp:cNvPr id="0" name=""/>
        <dsp:cNvSpPr/>
      </dsp:nvSpPr>
      <dsp:spPr>
        <a:xfrm>
          <a:off x="1202524" y="2634087"/>
          <a:ext cx="546143" cy="327686"/>
        </a:xfrm>
        <a:prstGeom prst="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t>/</a:t>
          </a:r>
          <a:endParaRPr lang="fr-BE" sz="1500" kern="1200" dirty="0"/>
        </a:p>
      </dsp:txBody>
      <dsp:txXfrm>
        <a:off x="1202524" y="2634087"/>
        <a:ext cx="546143" cy="327686"/>
      </dsp:txXfrm>
    </dsp:sp>
    <dsp:sp modelId="{AB036101-1DC5-40DC-AF1F-D05CF4B6F686}">
      <dsp:nvSpPr>
        <dsp:cNvPr id="0" name=""/>
        <dsp:cNvSpPr/>
      </dsp:nvSpPr>
      <dsp:spPr>
        <a:xfrm>
          <a:off x="1803282" y="2634087"/>
          <a:ext cx="546143" cy="327686"/>
        </a:xfrm>
        <a:prstGeom prst="rect">
          <a:avLst/>
        </a:prstGeom>
        <a:solidFill>
          <a:schemeClr val="accent4">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t>SND</a:t>
          </a:r>
          <a:endParaRPr lang="fr-BE" sz="1500" kern="1200" dirty="0"/>
        </a:p>
      </dsp:txBody>
      <dsp:txXfrm>
        <a:off x="1803282" y="2634087"/>
        <a:ext cx="546143" cy="327686"/>
      </dsp:txXfrm>
    </dsp:sp>
    <dsp:sp modelId="{767FE2B5-ABF0-4864-870F-9398587AB565}">
      <dsp:nvSpPr>
        <dsp:cNvPr id="0" name=""/>
        <dsp:cNvSpPr/>
      </dsp:nvSpPr>
      <dsp:spPr>
        <a:xfrm>
          <a:off x="2404039" y="2634087"/>
          <a:ext cx="546143" cy="327686"/>
        </a:xfrm>
        <a:prstGeom prst="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t>/</a:t>
          </a:r>
          <a:endParaRPr lang="fr-BE" sz="1500" kern="1200" dirty="0"/>
        </a:p>
      </dsp:txBody>
      <dsp:txXfrm>
        <a:off x="2404039" y="2634087"/>
        <a:ext cx="546143" cy="3276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84D9D9-4777-4F69-B5A0-F5DCFC580248}">
      <dsp:nvSpPr>
        <dsp:cNvPr id="0" name=""/>
        <dsp:cNvSpPr/>
      </dsp:nvSpPr>
      <dsp:spPr>
        <a:xfrm>
          <a:off x="145951" y="8619"/>
          <a:ext cx="905767" cy="543460"/>
        </a:xfrm>
        <a:prstGeom prst="rect">
          <a:avLst/>
        </a:prstGeom>
        <a:solidFill>
          <a:schemeClr val="accent1">
            <a:lumMod val="60000"/>
            <a:lumOff val="40000"/>
          </a:schemeClr>
        </a:solidFill>
        <a:ln w="381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fr-FR" sz="2500" b="0" u="none" kern="1200" dirty="0"/>
            <a:t>SND</a:t>
          </a:r>
        </a:p>
      </dsp:txBody>
      <dsp:txXfrm>
        <a:off x="145951" y="8619"/>
        <a:ext cx="905767" cy="543460"/>
      </dsp:txXfrm>
    </dsp:sp>
    <dsp:sp modelId="{AAAF855B-702F-4566-894A-7D523F46A8B9}">
      <dsp:nvSpPr>
        <dsp:cNvPr id="0" name=""/>
        <dsp:cNvSpPr/>
      </dsp:nvSpPr>
      <dsp:spPr>
        <a:xfrm>
          <a:off x="1142295" y="8619"/>
          <a:ext cx="905767" cy="543460"/>
        </a:xfrm>
        <a:prstGeom prst="rect">
          <a:avLst/>
        </a:prstGeom>
        <a:solidFill>
          <a:schemeClr val="accent1">
            <a:lumMod val="60000"/>
            <a:lumOff val="40000"/>
          </a:schemeClr>
        </a:solidFill>
        <a:ln w="381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fr-FR" sz="2500" b="0" u="none" kern="1200" dirty="0"/>
            <a:t>SND</a:t>
          </a:r>
          <a:endParaRPr lang="fr-BE" sz="2500" b="0" u="none" kern="1200" dirty="0"/>
        </a:p>
      </dsp:txBody>
      <dsp:txXfrm>
        <a:off x="1142295" y="8619"/>
        <a:ext cx="905767" cy="543460"/>
      </dsp:txXfrm>
    </dsp:sp>
    <dsp:sp modelId="{1B95B54D-6EAE-4E8A-A458-FF9392F9135D}">
      <dsp:nvSpPr>
        <dsp:cNvPr id="0" name=""/>
        <dsp:cNvSpPr/>
      </dsp:nvSpPr>
      <dsp:spPr>
        <a:xfrm>
          <a:off x="2138640" y="8619"/>
          <a:ext cx="905767" cy="543460"/>
        </a:xfrm>
        <a:prstGeom prst="rect">
          <a:avLst/>
        </a:prstGeom>
        <a:solidFill>
          <a:schemeClr val="accent1">
            <a:lumMod val="60000"/>
            <a:lumOff val="40000"/>
          </a:schemeClr>
        </a:solidFill>
        <a:ln w="381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fr-FR" sz="2500" b="0" u="none" kern="1200" dirty="0"/>
            <a:t>SND</a:t>
          </a:r>
          <a:endParaRPr lang="fr-BE" sz="2500" b="0" u="none" kern="1200" dirty="0"/>
        </a:p>
      </dsp:txBody>
      <dsp:txXfrm>
        <a:off x="2138640" y="8619"/>
        <a:ext cx="905767" cy="543460"/>
      </dsp:txXfrm>
    </dsp:sp>
    <dsp:sp modelId="{92E44DAB-DFAF-4C1A-83C0-BACF64552BF0}">
      <dsp:nvSpPr>
        <dsp:cNvPr id="0" name=""/>
        <dsp:cNvSpPr/>
      </dsp:nvSpPr>
      <dsp:spPr>
        <a:xfrm>
          <a:off x="3134985" y="8619"/>
          <a:ext cx="905767" cy="543460"/>
        </a:xfrm>
        <a:prstGeom prst="rect">
          <a:avLst/>
        </a:prstGeom>
        <a:solidFill>
          <a:schemeClr val="accent1">
            <a:lumMod val="60000"/>
            <a:lumOff val="40000"/>
          </a:schemeClr>
        </a:solidFill>
        <a:ln w="381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fr-FR" sz="2500" b="0" u="none" kern="1200" dirty="0"/>
            <a:t>SND</a:t>
          </a:r>
          <a:endParaRPr lang="fr-BE" sz="2500" b="0" u="none" kern="1200" dirty="0"/>
        </a:p>
      </dsp:txBody>
      <dsp:txXfrm>
        <a:off x="3134985" y="8619"/>
        <a:ext cx="905767" cy="543460"/>
      </dsp:txXfrm>
    </dsp:sp>
    <dsp:sp modelId="{C86D4FE6-C787-4501-9CF1-4C52707CFF10}">
      <dsp:nvSpPr>
        <dsp:cNvPr id="0" name=""/>
        <dsp:cNvSpPr/>
      </dsp:nvSpPr>
      <dsp:spPr>
        <a:xfrm>
          <a:off x="4131330" y="8619"/>
          <a:ext cx="905767" cy="543460"/>
        </a:xfrm>
        <a:prstGeom prst="rect">
          <a:avLst/>
        </a:prstGeom>
        <a:solidFill>
          <a:schemeClr val="accent1">
            <a:lumMod val="60000"/>
            <a:lumOff val="40000"/>
          </a:schemeClr>
        </a:solidFill>
        <a:ln w="381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fr-FR" sz="2500" b="0" u="none" kern="1200" dirty="0"/>
            <a:t>SND</a:t>
          </a:r>
          <a:endParaRPr lang="fr-BE" sz="2500" b="0" u="none" kern="1200" dirty="0"/>
        </a:p>
      </dsp:txBody>
      <dsp:txXfrm>
        <a:off x="4131330" y="8619"/>
        <a:ext cx="905767" cy="543460"/>
      </dsp:txXfrm>
    </dsp:sp>
    <dsp:sp modelId="{B9C35521-FF71-4E31-B164-135BF96116FE}">
      <dsp:nvSpPr>
        <dsp:cNvPr id="0" name=""/>
        <dsp:cNvSpPr/>
      </dsp:nvSpPr>
      <dsp:spPr>
        <a:xfrm>
          <a:off x="145951" y="642656"/>
          <a:ext cx="905767" cy="543460"/>
        </a:xfrm>
        <a:prstGeom prst="rect">
          <a:avLst/>
        </a:prstGeom>
        <a:solidFill>
          <a:schemeClr val="accent1">
            <a:lumMod val="60000"/>
            <a:lumOff val="40000"/>
          </a:schemeClr>
        </a:solidFill>
        <a:ln w="381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fr-FR" sz="2500" b="0" u="none" kern="1200" dirty="0"/>
            <a:t>SND</a:t>
          </a:r>
          <a:endParaRPr lang="fr-BE" sz="2500" b="0" u="none" kern="1200" dirty="0"/>
        </a:p>
      </dsp:txBody>
      <dsp:txXfrm>
        <a:off x="145951" y="642656"/>
        <a:ext cx="905767" cy="543460"/>
      </dsp:txXfrm>
    </dsp:sp>
    <dsp:sp modelId="{B1BE9E92-2DAC-4C3F-B0C3-9FAEF9927DDF}">
      <dsp:nvSpPr>
        <dsp:cNvPr id="0" name=""/>
        <dsp:cNvSpPr/>
      </dsp:nvSpPr>
      <dsp:spPr>
        <a:xfrm>
          <a:off x="1142295" y="642656"/>
          <a:ext cx="905767" cy="543460"/>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fr-FR" sz="2500" kern="1200" dirty="0"/>
            <a:t>SND</a:t>
          </a:r>
          <a:endParaRPr lang="fr-BE" sz="2500" kern="1200" dirty="0"/>
        </a:p>
      </dsp:txBody>
      <dsp:txXfrm>
        <a:off x="1142295" y="642656"/>
        <a:ext cx="905767" cy="543460"/>
      </dsp:txXfrm>
    </dsp:sp>
    <dsp:sp modelId="{89C6A312-420A-49E8-AB03-AA60DE23570A}">
      <dsp:nvSpPr>
        <dsp:cNvPr id="0" name=""/>
        <dsp:cNvSpPr/>
      </dsp:nvSpPr>
      <dsp:spPr>
        <a:xfrm>
          <a:off x="2138640" y="642656"/>
          <a:ext cx="905767" cy="543460"/>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fr-FR" sz="2500" kern="1200" dirty="0"/>
            <a:t>SND</a:t>
          </a:r>
          <a:endParaRPr lang="fr-BE" sz="2500" kern="1200" dirty="0"/>
        </a:p>
      </dsp:txBody>
      <dsp:txXfrm>
        <a:off x="2138640" y="642656"/>
        <a:ext cx="905767" cy="543460"/>
      </dsp:txXfrm>
    </dsp:sp>
    <dsp:sp modelId="{595AC0EA-0EB0-4DA6-94D3-3A5AF4CE11FD}">
      <dsp:nvSpPr>
        <dsp:cNvPr id="0" name=""/>
        <dsp:cNvSpPr/>
      </dsp:nvSpPr>
      <dsp:spPr>
        <a:xfrm>
          <a:off x="3134985" y="642656"/>
          <a:ext cx="905767" cy="543460"/>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fr-FR" sz="2500" kern="1200" dirty="0"/>
            <a:t>SND</a:t>
          </a:r>
          <a:endParaRPr lang="fr-BE" sz="2500" kern="1200" dirty="0"/>
        </a:p>
      </dsp:txBody>
      <dsp:txXfrm>
        <a:off x="3134985" y="642656"/>
        <a:ext cx="905767" cy="543460"/>
      </dsp:txXfrm>
    </dsp:sp>
    <dsp:sp modelId="{3F32F8C3-8178-40FE-A712-851BEBD238F4}">
      <dsp:nvSpPr>
        <dsp:cNvPr id="0" name=""/>
        <dsp:cNvSpPr/>
      </dsp:nvSpPr>
      <dsp:spPr>
        <a:xfrm>
          <a:off x="4131330" y="642656"/>
          <a:ext cx="905767" cy="543460"/>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fr-FR" sz="2500" kern="1200" dirty="0"/>
            <a:t>SND</a:t>
          </a:r>
          <a:endParaRPr lang="fr-BE" sz="2500" kern="1200" dirty="0"/>
        </a:p>
      </dsp:txBody>
      <dsp:txXfrm>
        <a:off x="4131330" y="642656"/>
        <a:ext cx="905767" cy="543460"/>
      </dsp:txXfrm>
    </dsp:sp>
    <dsp:sp modelId="{4354C42E-44D5-4290-BE52-D0FE38F38F12}">
      <dsp:nvSpPr>
        <dsp:cNvPr id="0" name=""/>
        <dsp:cNvSpPr/>
      </dsp:nvSpPr>
      <dsp:spPr>
        <a:xfrm>
          <a:off x="145951" y="1276694"/>
          <a:ext cx="905767" cy="543460"/>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fr-FR" sz="2500" kern="1200" dirty="0"/>
            <a:t>SND</a:t>
          </a:r>
          <a:endParaRPr lang="fr-BE" sz="2500" kern="1200" dirty="0"/>
        </a:p>
      </dsp:txBody>
      <dsp:txXfrm>
        <a:off x="145951" y="1276694"/>
        <a:ext cx="905767" cy="543460"/>
      </dsp:txXfrm>
    </dsp:sp>
    <dsp:sp modelId="{27FBBD16-6BD1-4F3D-A3C9-CCB48E5B7C5F}">
      <dsp:nvSpPr>
        <dsp:cNvPr id="0" name=""/>
        <dsp:cNvSpPr/>
      </dsp:nvSpPr>
      <dsp:spPr>
        <a:xfrm>
          <a:off x="1142295" y="1276694"/>
          <a:ext cx="905767" cy="543460"/>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fr-FR" sz="2500" kern="1200" dirty="0"/>
            <a:t>SND</a:t>
          </a:r>
          <a:endParaRPr lang="fr-BE" sz="2500" kern="1200" dirty="0"/>
        </a:p>
      </dsp:txBody>
      <dsp:txXfrm>
        <a:off x="1142295" y="1276694"/>
        <a:ext cx="905767" cy="543460"/>
      </dsp:txXfrm>
    </dsp:sp>
    <dsp:sp modelId="{EE2E79C5-93AA-4BEE-AD16-758194E6B447}">
      <dsp:nvSpPr>
        <dsp:cNvPr id="0" name=""/>
        <dsp:cNvSpPr/>
      </dsp:nvSpPr>
      <dsp:spPr>
        <a:xfrm>
          <a:off x="2138640" y="1276694"/>
          <a:ext cx="905767" cy="543460"/>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fr-FR" sz="2500" kern="1200" dirty="0"/>
            <a:t>SND</a:t>
          </a:r>
          <a:endParaRPr lang="fr-BE" sz="2500" kern="1200" dirty="0"/>
        </a:p>
      </dsp:txBody>
      <dsp:txXfrm>
        <a:off x="2138640" y="1276694"/>
        <a:ext cx="905767" cy="543460"/>
      </dsp:txXfrm>
    </dsp:sp>
    <dsp:sp modelId="{24C4D6FB-9FEC-46B5-BC82-5F12893EDBF9}">
      <dsp:nvSpPr>
        <dsp:cNvPr id="0" name=""/>
        <dsp:cNvSpPr/>
      </dsp:nvSpPr>
      <dsp:spPr>
        <a:xfrm>
          <a:off x="3134985" y="1276694"/>
          <a:ext cx="905767" cy="543460"/>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fr-FR" sz="2500" kern="1200" dirty="0"/>
            <a:t>SND</a:t>
          </a:r>
          <a:endParaRPr lang="fr-BE" sz="2500" kern="1200" dirty="0"/>
        </a:p>
      </dsp:txBody>
      <dsp:txXfrm>
        <a:off x="3134985" y="1276694"/>
        <a:ext cx="905767" cy="543460"/>
      </dsp:txXfrm>
    </dsp:sp>
    <dsp:sp modelId="{AC296879-2BFA-4D32-8590-9C8F96147A1B}">
      <dsp:nvSpPr>
        <dsp:cNvPr id="0" name=""/>
        <dsp:cNvSpPr/>
      </dsp:nvSpPr>
      <dsp:spPr>
        <a:xfrm>
          <a:off x="4130614" y="1273297"/>
          <a:ext cx="905767" cy="543460"/>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fr-FR" sz="2500" kern="1200" dirty="0"/>
            <a:t>SND</a:t>
          </a:r>
          <a:endParaRPr lang="fr-BE" sz="2500" kern="1200" dirty="0"/>
        </a:p>
      </dsp:txBody>
      <dsp:txXfrm>
        <a:off x="4130614" y="1273297"/>
        <a:ext cx="905767" cy="543460"/>
      </dsp:txXfrm>
    </dsp:sp>
    <dsp:sp modelId="{A832BF6A-CE7A-44E1-B022-BE2288A90DF2}">
      <dsp:nvSpPr>
        <dsp:cNvPr id="0" name=""/>
        <dsp:cNvSpPr/>
      </dsp:nvSpPr>
      <dsp:spPr>
        <a:xfrm>
          <a:off x="145226" y="1903938"/>
          <a:ext cx="905767" cy="543460"/>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fr-FR" sz="2500" kern="1200" dirty="0"/>
            <a:t>SND</a:t>
          </a:r>
          <a:endParaRPr lang="fr-BE" sz="2500" kern="1200" dirty="0"/>
        </a:p>
      </dsp:txBody>
      <dsp:txXfrm>
        <a:off x="145226" y="1903938"/>
        <a:ext cx="905767" cy="543460"/>
      </dsp:txXfrm>
    </dsp:sp>
    <dsp:sp modelId="{7B24A558-DABB-4AA8-9B99-F3E1F8511825}">
      <dsp:nvSpPr>
        <dsp:cNvPr id="0" name=""/>
        <dsp:cNvSpPr/>
      </dsp:nvSpPr>
      <dsp:spPr>
        <a:xfrm>
          <a:off x="1141571" y="1903938"/>
          <a:ext cx="905767" cy="543460"/>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fr-FR" sz="2500" kern="1200" dirty="0"/>
            <a:t>/</a:t>
          </a:r>
          <a:endParaRPr lang="fr-BE" sz="2500" kern="1200" dirty="0"/>
        </a:p>
      </dsp:txBody>
      <dsp:txXfrm>
        <a:off x="1141571" y="1903938"/>
        <a:ext cx="905767" cy="543460"/>
      </dsp:txXfrm>
    </dsp:sp>
    <dsp:sp modelId="{5D122EA8-6D21-4728-8C74-3C175E941D81}">
      <dsp:nvSpPr>
        <dsp:cNvPr id="0" name=""/>
        <dsp:cNvSpPr/>
      </dsp:nvSpPr>
      <dsp:spPr>
        <a:xfrm>
          <a:off x="2137916" y="1903938"/>
          <a:ext cx="905767" cy="543460"/>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fr-FR" sz="2500" kern="1200" dirty="0"/>
            <a:t>/</a:t>
          </a:r>
          <a:endParaRPr lang="fr-BE" sz="2500" kern="1200" dirty="0"/>
        </a:p>
      </dsp:txBody>
      <dsp:txXfrm>
        <a:off x="2137916" y="1903938"/>
        <a:ext cx="905767" cy="543460"/>
      </dsp:txXfrm>
    </dsp:sp>
    <dsp:sp modelId="{59D49BA5-F103-4F9F-85D8-8964A436BC20}">
      <dsp:nvSpPr>
        <dsp:cNvPr id="0" name=""/>
        <dsp:cNvSpPr/>
      </dsp:nvSpPr>
      <dsp:spPr>
        <a:xfrm>
          <a:off x="3134260" y="1903938"/>
          <a:ext cx="905767" cy="543460"/>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fr-FR" sz="2500" kern="1200" dirty="0"/>
            <a:t>/</a:t>
          </a:r>
          <a:endParaRPr lang="fr-BE" sz="2500" kern="1200" dirty="0"/>
        </a:p>
      </dsp:txBody>
      <dsp:txXfrm>
        <a:off x="3134260" y="1903938"/>
        <a:ext cx="905767" cy="543460"/>
      </dsp:txXfrm>
    </dsp:sp>
    <dsp:sp modelId="{0D708FB5-2B2D-4C1C-A2FF-E3C818A0561B}">
      <dsp:nvSpPr>
        <dsp:cNvPr id="0" name=""/>
        <dsp:cNvSpPr/>
      </dsp:nvSpPr>
      <dsp:spPr>
        <a:xfrm>
          <a:off x="4130605" y="1903938"/>
          <a:ext cx="905767" cy="543460"/>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fr-FR" sz="2500" kern="1200" dirty="0"/>
            <a:t>/</a:t>
          </a:r>
          <a:endParaRPr lang="fr-BE" sz="2500" kern="1200" dirty="0"/>
        </a:p>
      </dsp:txBody>
      <dsp:txXfrm>
        <a:off x="4130605" y="1903938"/>
        <a:ext cx="905767" cy="543460"/>
      </dsp:txXfrm>
    </dsp:sp>
    <dsp:sp modelId="{E6296EC3-B608-456A-9DB1-AD1A24AFCB8E}">
      <dsp:nvSpPr>
        <dsp:cNvPr id="0" name=""/>
        <dsp:cNvSpPr/>
      </dsp:nvSpPr>
      <dsp:spPr>
        <a:xfrm>
          <a:off x="145226" y="2537976"/>
          <a:ext cx="905767" cy="543460"/>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fr-FR" sz="2500" kern="1200" dirty="0"/>
            <a:t>/</a:t>
          </a:r>
          <a:endParaRPr lang="fr-BE" sz="2500" kern="1200" dirty="0"/>
        </a:p>
      </dsp:txBody>
      <dsp:txXfrm>
        <a:off x="145226" y="2537976"/>
        <a:ext cx="905767" cy="543460"/>
      </dsp:txXfrm>
    </dsp:sp>
    <dsp:sp modelId="{26D1E480-C04A-4EC5-8A27-96F139D3E07E}">
      <dsp:nvSpPr>
        <dsp:cNvPr id="0" name=""/>
        <dsp:cNvSpPr/>
      </dsp:nvSpPr>
      <dsp:spPr>
        <a:xfrm>
          <a:off x="1141571" y="2537976"/>
          <a:ext cx="905767" cy="543460"/>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fr-FR" sz="2500" kern="1200" dirty="0"/>
            <a:t>/</a:t>
          </a:r>
          <a:endParaRPr lang="fr-BE" sz="2500" kern="1200" dirty="0"/>
        </a:p>
      </dsp:txBody>
      <dsp:txXfrm>
        <a:off x="1141571" y="2537976"/>
        <a:ext cx="905767" cy="543460"/>
      </dsp:txXfrm>
    </dsp:sp>
    <dsp:sp modelId="{78CBDAC7-5AEB-42C3-BB24-3C4DED969CA0}">
      <dsp:nvSpPr>
        <dsp:cNvPr id="0" name=""/>
        <dsp:cNvSpPr/>
      </dsp:nvSpPr>
      <dsp:spPr>
        <a:xfrm>
          <a:off x="2137916" y="2537976"/>
          <a:ext cx="905767" cy="543460"/>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fr-FR" sz="2500" kern="1200" dirty="0"/>
            <a:t>/</a:t>
          </a:r>
          <a:endParaRPr lang="fr-BE" sz="2500" kern="1200" dirty="0"/>
        </a:p>
      </dsp:txBody>
      <dsp:txXfrm>
        <a:off x="2137916" y="2537976"/>
        <a:ext cx="905767" cy="543460"/>
      </dsp:txXfrm>
    </dsp:sp>
    <dsp:sp modelId="{2D72A6B7-3663-49C4-ACAC-4CA64738FA74}">
      <dsp:nvSpPr>
        <dsp:cNvPr id="0" name=""/>
        <dsp:cNvSpPr/>
      </dsp:nvSpPr>
      <dsp:spPr>
        <a:xfrm>
          <a:off x="3134260" y="2537976"/>
          <a:ext cx="905767" cy="543460"/>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fr-FR" sz="2500" kern="1200" dirty="0"/>
            <a:t>/</a:t>
          </a:r>
          <a:endParaRPr lang="fr-BE" sz="2500" kern="1200" dirty="0"/>
        </a:p>
      </dsp:txBody>
      <dsp:txXfrm>
        <a:off x="3134260" y="2537976"/>
        <a:ext cx="905767" cy="543460"/>
      </dsp:txXfrm>
    </dsp:sp>
    <dsp:sp modelId="{F4288BD8-B943-49C7-8D69-AE24708F43F0}">
      <dsp:nvSpPr>
        <dsp:cNvPr id="0" name=""/>
        <dsp:cNvSpPr/>
      </dsp:nvSpPr>
      <dsp:spPr>
        <a:xfrm>
          <a:off x="4130605" y="2537976"/>
          <a:ext cx="905767" cy="543460"/>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fr-FR" sz="2500" kern="1200" dirty="0"/>
            <a:t>/</a:t>
          </a:r>
          <a:endParaRPr lang="fr-BE" sz="2500" kern="1200" dirty="0"/>
        </a:p>
      </dsp:txBody>
      <dsp:txXfrm>
        <a:off x="4130605" y="2537976"/>
        <a:ext cx="905767" cy="543460"/>
      </dsp:txXfrm>
    </dsp:sp>
    <dsp:sp modelId="{87D5B5B8-1584-41EA-ABB0-D23B66BFD7B6}">
      <dsp:nvSpPr>
        <dsp:cNvPr id="0" name=""/>
        <dsp:cNvSpPr/>
      </dsp:nvSpPr>
      <dsp:spPr>
        <a:xfrm>
          <a:off x="145226" y="3172013"/>
          <a:ext cx="905767" cy="543460"/>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fr-FR" sz="2500" kern="1200" dirty="0"/>
            <a:t>/</a:t>
          </a:r>
          <a:endParaRPr lang="fr-BE" sz="2500" kern="1200" dirty="0"/>
        </a:p>
      </dsp:txBody>
      <dsp:txXfrm>
        <a:off x="145226" y="3172013"/>
        <a:ext cx="905767" cy="543460"/>
      </dsp:txXfrm>
    </dsp:sp>
    <dsp:sp modelId="{19E79850-E24C-4461-A546-5803E5756A0A}">
      <dsp:nvSpPr>
        <dsp:cNvPr id="0" name=""/>
        <dsp:cNvSpPr/>
      </dsp:nvSpPr>
      <dsp:spPr>
        <a:xfrm>
          <a:off x="1141571" y="3172013"/>
          <a:ext cx="905767" cy="543460"/>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fr-FR" sz="2500" kern="1200" dirty="0"/>
            <a:t>/</a:t>
          </a:r>
          <a:endParaRPr lang="fr-BE" sz="2500" kern="1200" dirty="0"/>
        </a:p>
      </dsp:txBody>
      <dsp:txXfrm>
        <a:off x="1141571" y="3172013"/>
        <a:ext cx="905767" cy="543460"/>
      </dsp:txXfrm>
    </dsp:sp>
    <dsp:sp modelId="{131FBA07-62EA-48D4-AF9B-B3C582CD19AC}">
      <dsp:nvSpPr>
        <dsp:cNvPr id="0" name=""/>
        <dsp:cNvSpPr/>
      </dsp:nvSpPr>
      <dsp:spPr>
        <a:xfrm>
          <a:off x="2137916" y="3172013"/>
          <a:ext cx="905767" cy="543460"/>
        </a:xfrm>
        <a:prstGeom prst="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fr-FR" sz="2500" kern="1200" dirty="0"/>
            <a:t>SND</a:t>
          </a:r>
          <a:endParaRPr lang="fr-BE" sz="2500" kern="1200" dirty="0"/>
        </a:p>
      </dsp:txBody>
      <dsp:txXfrm>
        <a:off x="2137916" y="3172013"/>
        <a:ext cx="905767" cy="543460"/>
      </dsp:txXfrm>
    </dsp:sp>
    <dsp:sp modelId="{5A5F6A6A-41A1-413A-B607-895E796FCADF}">
      <dsp:nvSpPr>
        <dsp:cNvPr id="0" name=""/>
        <dsp:cNvSpPr/>
      </dsp:nvSpPr>
      <dsp:spPr>
        <a:xfrm>
          <a:off x="3134260" y="3172013"/>
          <a:ext cx="905767" cy="543460"/>
        </a:xfrm>
        <a:prstGeom prst="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fr-FR" sz="2500" kern="1200" dirty="0"/>
            <a:t>/</a:t>
          </a:r>
          <a:endParaRPr lang="fr-BE" sz="2500" kern="1200" dirty="0"/>
        </a:p>
      </dsp:txBody>
      <dsp:txXfrm>
        <a:off x="3134260" y="3172013"/>
        <a:ext cx="905767" cy="543460"/>
      </dsp:txXfrm>
    </dsp:sp>
    <dsp:sp modelId="{7C14EDEC-E3FE-4516-82DC-5CC1125CB331}">
      <dsp:nvSpPr>
        <dsp:cNvPr id="0" name=""/>
        <dsp:cNvSpPr/>
      </dsp:nvSpPr>
      <dsp:spPr>
        <a:xfrm>
          <a:off x="4130605" y="3172013"/>
          <a:ext cx="905767" cy="543460"/>
        </a:xfrm>
        <a:prstGeom prst="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fr-FR" sz="2500" kern="1200" dirty="0"/>
            <a:t>/</a:t>
          </a:r>
          <a:endParaRPr lang="fr-BE" sz="2500" kern="1200" dirty="0"/>
        </a:p>
      </dsp:txBody>
      <dsp:txXfrm>
        <a:off x="4130605" y="3172013"/>
        <a:ext cx="905767" cy="543460"/>
      </dsp:txXfrm>
    </dsp:sp>
    <dsp:sp modelId="{02D932D3-4672-40BC-B1FC-7B471C0D4D31}">
      <dsp:nvSpPr>
        <dsp:cNvPr id="0" name=""/>
        <dsp:cNvSpPr/>
      </dsp:nvSpPr>
      <dsp:spPr>
        <a:xfrm>
          <a:off x="145226" y="3806051"/>
          <a:ext cx="905767" cy="543460"/>
        </a:xfrm>
        <a:prstGeom prst="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fr-FR" sz="2500" kern="1200" dirty="0"/>
            <a:t>/</a:t>
          </a:r>
          <a:endParaRPr lang="fr-BE" sz="2500" kern="1200" dirty="0"/>
        </a:p>
      </dsp:txBody>
      <dsp:txXfrm>
        <a:off x="145226" y="3806051"/>
        <a:ext cx="905767" cy="543460"/>
      </dsp:txXfrm>
    </dsp:sp>
    <dsp:sp modelId="{1491A971-B0AF-49BA-9062-78181EC388CD}">
      <dsp:nvSpPr>
        <dsp:cNvPr id="0" name=""/>
        <dsp:cNvSpPr/>
      </dsp:nvSpPr>
      <dsp:spPr>
        <a:xfrm>
          <a:off x="1141571" y="3806051"/>
          <a:ext cx="905767" cy="543460"/>
        </a:xfrm>
        <a:prstGeom prst="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fr-FR" sz="2500" kern="1200" dirty="0"/>
            <a:t>/</a:t>
          </a:r>
          <a:endParaRPr lang="fr-BE" sz="2500" kern="1200" dirty="0"/>
        </a:p>
      </dsp:txBody>
      <dsp:txXfrm>
        <a:off x="1141571" y="3806051"/>
        <a:ext cx="905767" cy="543460"/>
      </dsp:txXfrm>
    </dsp:sp>
    <dsp:sp modelId="{5B3567F9-6BA8-4E72-B04D-6347E2932AF3}">
      <dsp:nvSpPr>
        <dsp:cNvPr id="0" name=""/>
        <dsp:cNvSpPr/>
      </dsp:nvSpPr>
      <dsp:spPr>
        <a:xfrm>
          <a:off x="2137916" y="3806051"/>
          <a:ext cx="905767" cy="543460"/>
        </a:xfrm>
        <a:prstGeom prst="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fr-FR" sz="2500" kern="1200" dirty="0"/>
            <a:t>/</a:t>
          </a:r>
          <a:endParaRPr lang="fr-BE" sz="2500" kern="1200" dirty="0"/>
        </a:p>
      </dsp:txBody>
      <dsp:txXfrm>
        <a:off x="2137916" y="3806051"/>
        <a:ext cx="905767" cy="543460"/>
      </dsp:txXfrm>
    </dsp:sp>
    <dsp:sp modelId="{AB036101-1DC5-40DC-AF1F-D05CF4B6F686}">
      <dsp:nvSpPr>
        <dsp:cNvPr id="0" name=""/>
        <dsp:cNvSpPr/>
      </dsp:nvSpPr>
      <dsp:spPr>
        <a:xfrm>
          <a:off x="3134260" y="3806051"/>
          <a:ext cx="905767" cy="543460"/>
        </a:xfrm>
        <a:prstGeom prst="rect">
          <a:avLst/>
        </a:prstGeom>
        <a:solidFill>
          <a:schemeClr val="accent4">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fr-FR" sz="2500" kern="1200" dirty="0"/>
            <a:t>SND</a:t>
          </a:r>
          <a:endParaRPr lang="fr-BE" sz="2500" kern="1200" dirty="0"/>
        </a:p>
      </dsp:txBody>
      <dsp:txXfrm>
        <a:off x="3134260" y="3806051"/>
        <a:ext cx="905767" cy="543460"/>
      </dsp:txXfrm>
    </dsp:sp>
    <dsp:sp modelId="{767FE2B5-ABF0-4864-870F-9398587AB565}">
      <dsp:nvSpPr>
        <dsp:cNvPr id="0" name=""/>
        <dsp:cNvSpPr/>
      </dsp:nvSpPr>
      <dsp:spPr>
        <a:xfrm>
          <a:off x="4130605" y="3806051"/>
          <a:ext cx="905767" cy="543460"/>
        </a:xfrm>
        <a:prstGeom prst="rect">
          <a:avLst/>
        </a:prstGeom>
        <a:solidFill>
          <a:schemeClr val="accent4">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fr-FR" sz="2500" kern="1200" dirty="0"/>
            <a:t>/</a:t>
          </a:r>
          <a:endParaRPr lang="fr-BE" sz="2500" kern="1200" dirty="0"/>
        </a:p>
      </dsp:txBody>
      <dsp:txXfrm>
        <a:off x="4130605" y="3806051"/>
        <a:ext cx="905767" cy="5434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84D9D9-4777-4F69-B5A0-F5DCFC580248}">
      <dsp:nvSpPr>
        <dsp:cNvPr id="0" name=""/>
        <dsp:cNvSpPr/>
      </dsp:nvSpPr>
      <dsp:spPr>
        <a:xfrm>
          <a:off x="269955" y="7400"/>
          <a:ext cx="802871" cy="481723"/>
        </a:xfrm>
        <a:prstGeom prst="rect">
          <a:avLst/>
        </a:prstGeom>
        <a:solidFill>
          <a:schemeClr val="accent1">
            <a:lumMod val="60000"/>
            <a:lumOff val="40000"/>
          </a:schemeClr>
        </a:solidFill>
        <a:ln w="381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FR" sz="2200" b="1" u="sng" kern="1200" dirty="0"/>
            <a:t>SND</a:t>
          </a:r>
          <a:endParaRPr lang="fr-BE" sz="2200" b="1" u="sng" kern="1200" dirty="0"/>
        </a:p>
      </dsp:txBody>
      <dsp:txXfrm>
        <a:off x="269955" y="7400"/>
        <a:ext cx="802871" cy="481723"/>
      </dsp:txXfrm>
    </dsp:sp>
    <dsp:sp modelId="{AAAF855B-702F-4566-894A-7D523F46A8B9}">
      <dsp:nvSpPr>
        <dsp:cNvPr id="0" name=""/>
        <dsp:cNvSpPr/>
      </dsp:nvSpPr>
      <dsp:spPr>
        <a:xfrm>
          <a:off x="1153114" y="7400"/>
          <a:ext cx="802871" cy="481723"/>
        </a:xfrm>
        <a:prstGeom prst="rect">
          <a:avLst/>
        </a:prstGeom>
        <a:solidFill>
          <a:schemeClr val="accent1">
            <a:lumMod val="60000"/>
            <a:lumOff val="40000"/>
          </a:schemeClr>
        </a:solidFill>
        <a:ln w="381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FR" sz="2200" b="1" u="sng" kern="1200" dirty="0"/>
            <a:t>SND</a:t>
          </a:r>
          <a:endParaRPr lang="fr-BE" sz="2200" b="1" u="sng" kern="1200" dirty="0"/>
        </a:p>
      </dsp:txBody>
      <dsp:txXfrm>
        <a:off x="1153114" y="7400"/>
        <a:ext cx="802871" cy="481723"/>
      </dsp:txXfrm>
    </dsp:sp>
    <dsp:sp modelId="{1B95B54D-6EAE-4E8A-A458-FF9392F9135D}">
      <dsp:nvSpPr>
        <dsp:cNvPr id="0" name=""/>
        <dsp:cNvSpPr/>
      </dsp:nvSpPr>
      <dsp:spPr>
        <a:xfrm>
          <a:off x="2036273" y="7400"/>
          <a:ext cx="802871" cy="481723"/>
        </a:xfrm>
        <a:prstGeom prst="rect">
          <a:avLst/>
        </a:prstGeom>
        <a:solidFill>
          <a:schemeClr val="accent1">
            <a:lumMod val="60000"/>
            <a:lumOff val="40000"/>
          </a:schemeClr>
        </a:solidFill>
        <a:ln w="381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FR" sz="2200" b="1" u="sng" kern="1200" dirty="0"/>
            <a:t>SND</a:t>
          </a:r>
          <a:endParaRPr lang="fr-BE" sz="2200" b="1" u="sng" kern="1200" dirty="0"/>
        </a:p>
      </dsp:txBody>
      <dsp:txXfrm>
        <a:off x="2036273" y="7400"/>
        <a:ext cx="802871" cy="481723"/>
      </dsp:txXfrm>
    </dsp:sp>
    <dsp:sp modelId="{92E44DAB-DFAF-4C1A-83C0-BACF64552BF0}">
      <dsp:nvSpPr>
        <dsp:cNvPr id="0" name=""/>
        <dsp:cNvSpPr/>
      </dsp:nvSpPr>
      <dsp:spPr>
        <a:xfrm>
          <a:off x="2919432" y="7400"/>
          <a:ext cx="802871" cy="481723"/>
        </a:xfrm>
        <a:prstGeom prst="rect">
          <a:avLst/>
        </a:prstGeom>
        <a:solidFill>
          <a:schemeClr val="accent1">
            <a:lumMod val="60000"/>
            <a:lumOff val="40000"/>
          </a:schemeClr>
        </a:solidFill>
        <a:ln w="381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FR" sz="2200" b="1" u="sng" kern="1200" dirty="0"/>
            <a:t>SND</a:t>
          </a:r>
          <a:endParaRPr lang="fr-BE" sz="2200" b="1" u="sng" kern="1200" dirty="0"/>
        </a:p>
      </dsp:txBody>
      <dsp:txXfrm>
        <a:off x="2919432" y="7400"/>
        <a:ext cx="802871" cy="481723"/>
      </dsp:txXfrm>
    </dsp:sp>
    <dsp:sp modelId="{C86D4FE6-C787-4501-9CF1-4C52707CFF10}">
      <dsp:nvSpPr>
        <dsp:cNvPr id="0" name=""/>
        <dsp:cNvSpPr/>
      </dsp:nvSpPr>
      <dsp:spPr>
        <a:xfrm>
          <a:off x="269955" y="569410"/>
          <a:ext cx="802871" cy="481723"/>
        </a:xfrm>
        <a:prstGeom prst="rect">
          <a:avLst/>
        </a:prstGeom>
        <a:solidFill>
          <a:schemeClr val="accent1">
            <a:lumMod val="60000"/>
            <a:lumOff val="40000"/>
          </a:schemeClr>
        </a:solidFill>
        <a:ln w="381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FR" sz="2200" b="1" u="sng" kern="1200" dirty="0"/>
            <a:t>SND</a:t>
          </a:r>
          <a:endParaRPr lang="fr-BE" sz="2200" b="1" u="sng" kern="1200" dirty="0"/>
        </a:p>
      </dsp:txBody>
      <dsp:txXfrm>
        <a:off x="269955" y="569410"/>
        <a:ext cx="802871" cy="481723"/>
      </dsp:txXfrm>
    </dsp:sp>
    <dsp:sp modelId="{B9C35521-FF71-4E31-B164-135BF96116FE}">
      <dsp:nvSpPr>
        <dsp:cNvPr id="0" name=""/>
        <dsp:cNvSpPr/>
      </dsp:nvSpPr>
      <dsp:spPr>
        <a:xfrm>
          <a:off x="1153114" y="569410"/>
          <a:ext cx="802871" cy="481723"/>
        </a:xfrm>
        <a:prstGeom prst="rect">
          <a:avLst/>
        </a:prstGeom>
        <a:solidFill>
          <a:schemeClr val="accent1">
            <a:lumMod val="60000"/>
            <a:lumOff val="40000"/>
          </a:schemeClr>
        </a:solidFill>
        <a:ln w="381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FR" sz="2200" b="1" u="sng" kern="1200" dirty="0"/>
            <a:t>SND</a:t>
          </a:r>
          <a:endParaRPr lang="fr-BE" sz="2200" b="1" u="sng" kern="1200" dirty="0"/>
        </a:p>
      </dsp:txBody>
      <dsp:txXfrm>
        <a:off x="1153114" y="569410"/>
        <a:ext cx="802871" cy="481723"/>
      </dsp:txXfrm>
    </dsp:sp>
    <dsp:sp modelId="{B1BE9E92-2DAC-4C3F-B0C3-9FAEF9927DDF}">
      <dsp:nvSpPr>
        <dsp:cNvPr id="0" name=""/>
        <dsp:cNvSpPr/>
      </dsp:nvSpPr>
      <dsp:spPr>
        <a:xfrm>
          <a:off x="2036273" y="569410"/>
          <a:ext cx="802871" cy="481723"/>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FR" sz="2200" b="0" u="none" kern="1200" dirty="0"/>
            <a:t>SND</a:t>
          </a:r>
          <a:endParaRPr lang="fr-BE" sz="2200" b="0" u="none" kern="1200" dirty="0"/>
        </a:p>
      </dsp:txBody>
      <dsp:txXfrm>
        <a:off x="2036273" y="569410"/>
        <a:ext cx="802871" cy="481723"/>
      </dsp:txXfrm>
    </dsp:sp>
    <dsp:sp modelId="{89C6A312-420A-49E8-AB03-AA60DE23570A}">
      <dsp:nvSpPr>
        <dsp:cNvPr id="0" name=""/>
        <dsp:cNvSpPr/>
      </dsp:nvSpPr>
      <dsp:spPr>
        <a:xfrm>
          <a:off x="2919432" y="569410"/>
          <a:ext cx="802871" cy="481723"/>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FR" sz="2200" b="0" u="none" kern="1200" dirty="0"/>
            <a:t>SND</a:t>
          </a:r>
          <a:endParaRPr lang="fr-BE" sz="2200" b="0" u="none" kern="1200" dirty="0"/>
        </a:p>
      </dsp:txBody>
      <dsp:txXfrm>
        <a:off x="2919432" y="569410"/>
        <a:ext cx="802871" cy="481723"/>
      </dsp:txXfrm>
    </dsp:sp>
    <dsp:sp modelId="{595AC0EA-0EB0-4DA6-94D3-3A5AF4CE11FD}">
      <dsp:nvSpPr>
        <dsp:cNvPr id="0" name=""/>
        <dsp:cNvSpPr/>
      </dsp:nvSpPr>
      <dsp:spPr>
        <a:xfrm>
          <a:off x="269955" y="1131421"/>
          <a:ext cx="802871" cy="481723"/>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FR" sz="2200" b="0" u="none" kern="1200" dirty="0"/>
            <a:t>SND</a:t>
          </a:r>
          <a:endParaRPr lang="fr-BE" sz="2200" b="0" u="none" kern="1200" dirty="0"/>
        </a:p>
      </dsp:txBody>
      <dsp:txXfrm>
        <a:off x="269955" y="1131421"/>
        <a:ext cx="802871" cy="481723"/>
      </dsp:txXfrm>
    </dsp:sp>
    <dsp:sp modelId="{3F32F8C3-8178-40FE-A712-851BEBD238F4}">
      <dsp:nvSpPr>
        <dsp:cNvPr id="0" name=""/>
        <dsp:cNvSpPr/>
      </dsp:nvSpPr>
      <dsp:spPr>
        <a:xfrm>
          <a:off x="1153114" y="1131421"/>
          <a:ext cx="802871" cy="481723"/>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FR" sz="2200" b="0" u="none" kern="1200" dirty="0"/>
            <a:t>SND</a:t>
          </a:r>
          <a:endParaRPr lang="fr-BE" sz="2200" b="0" u="none" kern="1200" dirty="0"/>
        </a:p>
      </dsp:txBody>
      <dsp:txXfrm>
        <a:off x="1153114" y="1131421"/>
        <a:ext cx="802871" cy="481723"/>
      </dsp:txXfrm>
    </dsp:sp>
    <dsp:sp modelId="{4354C42E-44D5-4290-BE52-D0FE38F38F12}">
      <dsp:nvSpPr>
        <dsp:cNvPr id="0" name=""/>
        <dsp:cNvSpPr/>
      </dsp:nvSpPr>
      <dsp:spPr>
        <a:xfrm>
          <a:off x="2036273" y="1131421"/>
          <a:ext cx="802871" cy="481723"/>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FR" sz="2200" kern="1200" dirty="0">
              <a:solidFill>
                <a:schemeClr val="tx1"/>
              </a:solidFill>
            </a:rPr>
            <a:t>MCS</a:t>
          </a:r>
          <a:endParaRPr lang="fr-BE" sz="2200" kern="1200" dirty="0">
            <a:solidFill>
              <a:schemeClr val="tx1"/>
            </a:solidFill>
          </a:endParaRPr>
        </a:p>
      </dsp:txBody>
      <dsp:txXfrm>
        <a:off x="2036273" y="1131421"/>
        <a:ext cx="802871" cy="481723"/>
      </dsp:txXfrm>
    </dsp:sp>
    <dsp:sp modelId="{27FBBD16-6BD1-4F3D-A3C9-CCB48E5B7C5F}">
      <dsp:nvSpPr>
        <dsp:cNvPr id="0" name=""/>
        <dsp:cNvSpPr/>
      </dsp:nvSpPr>
      <dsp:spPr>
        <a:xfrm>
          <a:off x="2919432" y="1131421"/>
          <a:ext cx="802871" cy="481723"/>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FR" sz="2200" kern="1200" dirty="0">
              <a:solidFill>
                <a:schemeClr val="tx1"/>
              </a:solidFill>
            </a:rPr>
            <a:t>MCS</a:t>
          </a:r>
          <a:endParaRPr lang="fr-BE" sz="2200" kern="1200" dirty="0">
            <a:solidFill>
              <a:schemeClr val="tx1"/>
            </a:solidFill>
          </a:endParaRPr>
        </a:p>
      </dsp:txBody>
      <dsp:txXfrm>
        <a:off x="2919432" y="1131421"/>
        <a:ext cx="802871" cy="481723"/>
      </dsp:txXfrm>
    </dsp:sp>
    <dsp:sp modelId="{EE2E79C5-93AA-4BEE-AD16-758194E6B447}">
      <dsp:nvSpPr>
        <dsp:cNvPr id="0" name=""/>
        <dsp:cNvSpPr/>
      </dsp:nvSpPr>
      <dsp:spPr>
        <a:xfrm>
          <a:off x="269955" y="1693431"/>
          <a:ext cx="802871" cy="481723"/>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FR" sz="2200" kern="1200" dirty="0">
              <a:solidFill>
                <a:schemeClr val="tx1"/>
              </a:solidFill>
            </a:rPr>
            <a:t>MCS</a:t>
          </a:r>
          <a:endParaRPr lang="fr-BE" sz="2200" kern="1200" dirty="0">
            <a:solidFill>
              <a:schemeClr val="tx1"/>
            </a:solidFill>
          </a:endParaRPr>
        </a:p>
      </dsp:txBody>
      <dsp:txXfrm>
        <a:off x="269955" y="1693431"/>
        <a:ext cx="802871" cy="481723"/>
      </dsp:txXfrm>
    </dsp:sp>
    <dsp:sp modelId="{24C4D6FB-9FEC-46B5-BC82-5F12893EDBF9}">
      <dsp:nvSpPr>
        <dsp:cNvPr id="0" name=""/>
        <dsp:cNvSpPr/>
      </dsp:nvSpPr>
      <dsp:spPr>
        <a:xfrm>
          <a:off x="1153114" y="1693431"/>
          <a:ext cx="802871" cy="481723"/>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FR" sz="2200" kern="1200" dirty="0">
              <a:solidFill>
                <a:schemeClr val="tx1"/>
              </a:solidFill>
            </a:rPr>
            <a:t>MCS</a:t>
          </a:r>
          <a:endParaRPr lang="fr-BE" sz="2200" kern="1200" dirty="0">
            <a:solidFill>
              <a:schemeClr val="tx1"/>
            </a:solidFill>
          </a:endParaRPr>
        </a:p>
      </dsp:txBody>
      <dsp:txXfrm>
        <a:off x="1153114" y="1693431"/>
        <a:ext cx="802871" cy="481723"/>
      </dsp:txXfrm>
    </dsp:sp>
    <dsp:sp modelId="{AC296879-2BFA-4D32-8590-9C8F96147A1B}">
      <dsp:nvSpPr>
        <dsp:cNvPr id="0" name=""/>
        <dsp:cNvSpPr/>
      </dsp:nvSpPr>
      <dsp:spPr>
        <a:xfrm>
          <a:off x="2035639" y="1690420"/>
          <a:ext cx="802871" cy="481723"/>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FR" sz="2200" kern="1200" dirty="0">
              <a:solidFill>
                <a:schemeClr val="tx1"/>
              </a:solidFill>
            </a:rPr>
            <a:t>MCS</a:t>
          </a:r>
          <a:endParaRPr lang="fr-BE" sz="2200" kern="1200" dirty="0">
            <a:solidFill>
              <a:schemeClr val="tx1"/>
            </a:solidFill>
          </a:endParaRPr>
        </a:p>
      </dsp:txBody>
      <dsp:txXfrm>
        <a:off x="2035639" y="1690420"/>
        <a:ext cx="802871" cy="481723"/>
      </dsp:txXfrm>
    </dsp:sp>
    <dsp:sp modelId="{A832BF6A-CE7A-44E1-B022-BE2288A90DF2}">
      <dsp:nvSpPr>
        <dsp:cNvPr id="0" name=""/>
        <dsp:cNvSpPr/>
      </dsp:nvSpPr>
      <dsp:spPr>
        <a:xfrm>
          <a:off x="2918790" y="1687409"/>
          <a:ext cx="802871" cy="481723"/>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FR" sz="2200" kern="1200" dirty="0">
              <a:solidFill>
                <a:schemeClr val="tx1"/>
              </a:solidFill>
            </a:rPr>
            <a:t>MCS</a:t>
          </a:r>
          <a:endParaRPr lang="fr-BE" sz="2200" kern="1200" dirty="0">
            <a:solidFill>
              <a:schemeClr val="tx1"/>
            </a:solidFill>
          </a:endParaRPr>
        </a:p>
      </dsp:txBody>
      <dsp:txXfrm>
        <a:off x="2918790" y="1687409"/>
        <a:ext cx="802871" cy="481723"/>
      </dsp:txXfrm>
    </dsp:sp>
    <dsp:sp modelId="{7B24A558-DABB-4AA8-9B99-F3E1F8511825}">
      <dsp:nvSpPr>
        <dsp:cNvPr id="0" name=""/>
        <dsp:cNvSpPr/>
      </dsp:nvSpPr>
      <dsp:spPr>
        <a:xfrm>
          <a:off x="269312" y="2249420"/>
          <a:ext cx="802871" cy="481723"/>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FR" sz="2200" kern="1200" dirty="0">
              <a:solidFill>
                <a:schemeClr val="tx1"/>
              </a:solidFill>
            </a:rPr>
            <a:t>MCS</a:t>
          </a:r>
          <a:endParaRPr lang="fr-BE" sz="2200" kern="1200" dirty="0">
            <a:solidFill>
              <a:schemeClr val="tx1"/>
            </a:solidFill>
          </a:endParaRPr>
        </a:p>
      </dsp:txBody>
      <dsp:txXfrm>
        <a:off x="269312" y="2249420"/>
        <a:ext cx="802871" cy="481723"/>
      </dsp:txXfrm>
    </dsp:sp>
    <dsp:sp modelId="{5D122EA8-6D21-4728-8C74-3C175E941D81}">
      <dsp:nvSpPr>
        <dsp:cNvPr id="0" name=""/>
        <dsp:cNvSpPr/>
      </dsp:nvSpPr>
      <dsp:spPr>
        <a:xfrm>
          <a:off x="1152471" y="2249420"/>
          <a:ext cx="802871" cy="481723"/>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FR" sz="2200" kern="1200" dirty="0">
              <a:solidFill>
                <a:schemeClr val="tx1"/>
              </a:solidFill>
            </a:rPr>
            <a:t>MCS</a:t>
          </a:r>
          <a:endParaRPr lang="fr-BE" sz="2200" kern="1200" dirty="0">
            <a:solidFill>
              <a:schemeClr val="tx1"/>
            </a:solidFill>
          </a:endParaRPr>
        </a:p>
      </dsp:txBody>
      <dsp:txXfrm>
        <a:off x="1152471" y="2249420"/>
        <a:ext cx="802871" cy="481723"/>
      </dsp:txXfrm>
    </dsp:sp>
    <dsp:sp modelId="{59D49BA5-F103-4F9F-85D8-8964A436BC20}">
      <dsp:nvSpPr>
        <dsp:cNvPr id="0" name=""/>
        <dsp:cNvSpPr/>
      </dsp:nvSpPr>
      <dsp:spPr>
        <a:xfrm>
          <a:off x="2035631" y="2249420"/>
          <a:ext cx="802871" cy="481723"/>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FR" sz="2200" kern="1200" dirty="0">
              <a:solidFill>
                <a:schemeClr val="tx1"/>
              </a:solidFill>
            </a:rPr>
            <a:t>MCS</a:t>
          </a:r>
          <a:endParaRPr lang="fr-BE" sz="2200" kern="1200" dirty="0">
            <a:solidFill>
              <a:schemeClr val="tx1"/>
            </a:solidFill>
          </a:endParaRPr>
        </a:p>
      </dsp:txBody>
      <dsp:txXfrm>
        <a:off x="2035631" y="2249420"/>
        <a:ext cx="802871" cy="481723"/>
      </dsp:txXfrm>
    </dsp:sp>
    <dsp:sp modelId="{0D708FB5-2B2D-4C1C-A2FF-E3C818A0561B}">
      <dsp:nvSpPr>
        <dsp:cNvPr id="0" name=""/>
        <dsp:cNvSpPr/>
      </dsp:nvSpPr>
      <dsp:spPr>
        <a:xfrm>
          <a:off x="2918790" y="2249420"/>
          <a:ext cx="802871" cy="481723"/>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FR" sz="2200" kern="1200" dirty="0"/>
            <a:t>SND</a:t>
          </a:r>
          <a:endParaRPr lang="fr-BE" sz="2200" kern="1200" dirty="0"/>
        </a:p>
      </dsp:txBody>
      <dsp:txXfrm>
        <a:off x="2918790" y="2249420"/>
        <a:ext cx="802871" cy="481723"/>
      </dsp:txXfrm>
    </dsp:sp>
    <dsp:sp modelId="{E6296EC3-B608-456A-9DB1-AD1A24AFCB8E}">
      <dsp:nvSpPr>
        <dsp:cNvPr id="0" name=""/>
        <dsp:cNvSpPr/>
      </dsp:nvSpPr>
      <dsp:spPr>
        <a:xfrm>
          <a:off x="269312" y="2811430"/>
          <a:ext cx="802871" cy="481723"/>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FR" sz="2200" kern="1200" dirty="0"/>
            <a:t>/</a:t>
          </a:r>
          <a:endParaRPr lang="fr-BE" sz="2200" kern="1200" dirty="0"/>
        </a:p>
      </dsp:txBody>
      <dsp:txXfrm>
        <a:off x="269312" y="2811430"/>
        <a:ext cx="802871" cy="481723"/>
      </dsp:txXfrm>
    </dsp:sp>
    <dsp:sp modelId="{26D1E480-C04A-4EC5-8A27-96F139D3E07E}">
      <dsp:nvSpPr>
        <dsp:cNvPr id="0" name=""/>
        <dsp:cNvSpPr/>
      </dsp:nvSpPr>
      <dsp:spPr>
        <a:xfrm>
          <a:off x="1152471" y="2811430"/>
          <a:ext cx="802871" cy="481723"/>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FR" sz="2200" kern="1200" dirty="0"/>
            <a:t>/</a:t>
          </a:r>
          <a:endParaRPr lang="fr-BE" sz="2200" kern="1200" dirty="0"/>
        </a:p>
      </dsp:txBody>
      <dsp:txXfrm>
        <a:off x="1152471" y="2811430"/>
        <a:ext cx="802871" cy="481723"/>
      </dsp:txXfrm>
    </dsp:sp>
    <dsp:sp modelId="{78CBDAC7-5AEB-42C3-BB24-3C4DED969CA0}">
      <dsp:nvSpPr>
        <dsp:cNvPr id="0" name=""/>
        <dsp:cNvSpPr/>
      </dsp:nvSpPr>
      <dsp:spPr>
        <a:xfrm>
          <a:off x="2035631" y="2811430"/>
          <a:ext cx="802871" cy="481723"/>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FR" sz="2200" kern="1200" dirty="0"/>
            <a:t>/</a:t>
          </a:r>
          <a:endParaRPr lang="fr-BE" sz="2200" kern="1200" dirty="0"/>
        </a:p>
      </dsp:txBody>
      <dsp:txXfrm>
        <a:off x="2035631" y="2811430"/>
        <a:ext cx="802871" cy="481723"/>
      </dsp:txXfrm>
    </dsp:sp>
    <dsp:sp modelId="{2D72A6B7-3663-49C4-ACAC-4CA64738FA74}">
      <dsp:nvSpPr>
        <dsp:cNvPr id="0" name=""/>
        <dsp:cNvSpPr/>
      </dsp:nvSpPr>
      <dsp:spPr>
        <a:xfrm>
          <a:off x="2918790" y="2811430"/>
          <a:ext cx="802871" cy="481723"/>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FR" sz="2200" kern="1200" dirty="0"/>
            <a:t>/</a:t>
          </a:r>
          <a:endParaRPr lang="fr-BE" sz="2200" kern="1200" dirty="0"/>
        </a:p>
      </dsp:txBody>
      <dsp:txXfrm>
        <a:off x="2918790" y="2811430"/>
        <a:ext cx="802871" cy="481723"/>
      </dsp:txXfrm>
    </dsp:sp>
    <dsp:sp modelId="{F4288BD8-B943-49C7-8D69-AE24708F43F0}">
      <dsp:nvSpPr>
        <dsp:cNvPr id="0" name=""/>
        <dsp:cNvSpPr/>
      </dsp:nvSpPr>
      <dsp:spPr>
        <a:xfrm>
          <a:off x="710892" y="3373440"/>
          <a:ext cx="802871" cy="481723"/>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FR" sz="2200" kern="1200" dirty="0"/>
            <a:t>/</a:t>
          </a:r>
          <a:endParaRPr lang="fr-BE" sz="2200" kern="1200" dirty="0"/>
        </a:p>
      </dsp:txBody>
      <dsp:txXfrm>
        <a:off x="710892" y="3373440"/>
        <a:ext cx="802871" cy="481723"/>
      </dsp:txXfrm>
    </dsp:sp>
    <dsp:sp modelId="{87D5B5B8-1584-41EA-ABB0-D23B66BFD7B6}">
      <dsp:nvSpPr>
        <dsp:cNvPr id="0" name=""/>
        <dsp:cNvSpPr/>
      </dsp:nvSpPr>
      <dsp:spPr>
        <a:xfrm>
          <a:off x="1594051" y="3373440"/>
          <a:ext cx="802871" cy="481723"/>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FR" sz="2200" kern="1200" dirty="0"/>
            <a:t>/</a:t>
          </a:r>
          <a:endParaRPr lang="fr-BE" sz="2200" kern="1200" dirty="0"/>
        </a:p>
      </dsp:txBody>
      <dsp:txXfrm>
        <a:off x="1594051" y="3373440"/>
        <a:ext cx="802871" cy="481723"/>
      </dsp:txXfrm>
    </dsp:sp>
    <dsp:sp modelId="{19E79850-E24C-4461-A546-5803E5756A0A}">
      <dsp:nvSpPr>
        <dsp:cNvPr id="0" name=""/>
        <dsp:cNvSpPr/>
      </dsp:nvSpPr>
      <dsp:spPr>
        <a:xfrm>
          <a:off x="2477210" y="3373440"/>
          <a:ext cx="802871" cy="481723"/>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FR" sz="2200" kern="1200" dirty="0"/>
            <a:t>/</a:t>
          </a:r>
          <a:endParaRPr lang="fr-BE" sz="2200" kern="1200" dirty="0"/>
        </a:p>
      </dsp:txBody>
      <dsp:txXfrm>
        <a:off x="2477210" y="3373440"/>
        <a:ext cx="802871" cy="4817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84D9D9-4777-4F69-B5A0-F5DCFC580248}">
      <dsp:nvSpPr>
        <dsp:cNvPr id="0" name=""/>
        <dsp:cNvSpPr/>
      </dsp:nvSpPr>
      <dsp:spPr>
        <a:xfrm>
          <a:off x="2130" y="231641"/>
          <a:ext cx="804841" cy="482904"/>
        </a:xfrm>
        <a:prstGeom prst="rect">
          <a:avLst/>
        </a:prstGeom>
        <a:solidFill>
          <a:schemeClr val="accent1">
            <a:lumMod val="60000"/>
            <a:lumOff val="40000"/>
          </a:schemeClr>
        </a:solidFill>
        <a:ln w="381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FR" sz="2200" b="1" u="sng" kern="1200" dirty="0"/>
            <a:t>SND</a:t>
          </a:r>
        </a:p>
      </dsp:txBody>
      <dsp:txXfrm>
        <a:off x="2130" y="231641"/>
        <a:ext cx="804841" cy="482904"/>
      </dsp:txXfrm>
    </dsp:sp>
    <dsp:sp modelId="{AAAF855B-702F-4566-894A-7D523F46A8B9}">
      <dsp:nvSpPr>
        <dsp:cNvPr id="0" name=""/>
        <dsp:cNvSpPr/>
      </dsp:nvSpPr>
      <dsp:spPr>
        <a:xfrm>
          <a:off x="887455" y="231641"/>
          <a:ext cx="804841" cy="482904"/>
        </a:xfrm>
        <a:prstGeom prst="rect">
          <a:avLst/>
        </a:prstGeom>
        <a:solidFill>
          <a:schemeClr val="accent1">
            <a:lumMod val="60000"/>
            <a:lumOff val="40000"/>
          </a:schemeClr>
        </a:solidFill>
        <a:ln w="381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FR" sz="2200" b="1" u="sng" kern="1200" dirty="0"/>
            <a:t>SND</a:t>
          </a:r>
          <a:endParaRPr lang="fr-BE" sz="2200" b="1" u="sng" kern="1200" dirty="0"/>
        </a:p>
      </dsp:txBody>
      <dsp:txXfrm>
        <a:off x="887455" y="231641"/>
        <a:ext cx="804841" cy="482904"/>
      </dsp:txXfrm>
    </dsp:sp>
    <dsp:sp modelId="{1B95B54D-6EAE-4E8A-A458-FF9392F9135D}">
      <dsp:nvSpPr>
        <dsp:cNvPr id="0" name=""/>
        <dsp:cNvSpPr/>
      </dsp:nvSpPr>
      <dsp:spPr>
        <a:xfrm>
          <a:off x="1772780" y="231641"/>
          <a:ext cx="804841" cy="482904"/>
        </a:xfrm>
        <a:prstGeom prst="rect">
          <a:avLst/>
        </a:prstGeom>
        <a:solidFill>
          <a:schemeClr val="accent1">
            <a:lumMod val="60000"/>
            <a:lumOff val="40000"/>
          </a:schemeClr>
        </a:solidFill>
        <a:ln w="381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FR" sz="2200" b="1" u="sng" kern="1200" dirty="0"/>
            <a:t>SND</a:t>
          </a:r>
          <a:endParaRPr lang="fr-BE" sz="2200" b="1" u="sng" kern="1200" dirty="0"/>
        </a:p>
      </dsp:txBody>
      <dsp:txXfrm>
        <a:off x="1772780" y="231641"/>
        <a:ext cx="804841" cy="482904"/>
      </dsp:txXfrm>
    </dsp:sp>
    <dsp:sp modelId="{92E44DAB-DFAF-4C1A-83C0-BACF64552BF0}">
      <dsp:nvSpPr>
        <dsp:cNvPr id="0" name=""/>
        <dsp:cNvSpPr/>
      </dsp:nvSpPr>
      <dsp:spPr>
        <a:xfrm>
          <a:off x="2658106" y="231641"/>
          <a:ext cx="804841" cy="482904"/>
        </a:xfrm>
        <a:prstGeom prst="rect">
          <a:avLst/>
        </a:prstGeom>
        <a:solidFill>
          <a:schemeClr val="accent1">
            <a:lumMod val="60000"/>
            <a:lumOff val="40000"/>
          </a:schemeClr>
        </a:solidFill>
        <a:ln w="381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FR" sz="2200" b="1" u="sng" kern="1200" dirty="0"/>
            <a:t>SND</a:t>
          </a:r>
          <a:endParaRPr lang="fr-BE" sz="2200" b="1" u="sng" kern="1200" dirty="0"/>
        </a:p>
      </dsp:txBody>
      <dsp:txXfrm>
        <a:off x="2658106" y="231641"/>
        <a:ext cx="804841" cy="482904"/>
      </dsp:txXfrm>
    </dsp:sp>
    <dsp:sp modelId="{C86D4FE6-C787-4501-9CF1-4C52707CFF10}">
      <dsp:nvSpPr>
        <dsp:cNvPr id="0" name=""/>
        <dsp:cNvSpPr/>
      </dsp:nvSpPr>
      <dsp:spPr>
        <a:xfrm>
          <a:off x="3543431" y="231641"/>
          <a:ext cx="804841" cy="482904"/>
        </a:xfrm>
        <a:prstGeom prst="rect">
          <a:avLst/>
        </a:prstGeom>
        <a:solidFill>
          <a:schemeClr val="accent1">
            <a:lumMod val="60000"/>
            <a:lumOff val="40000"/>
          </a:schemeClr>
        </a:solidFill>
        <a:ln w="381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FR" sz="2200" b="1" u="sng" kern="1200" dirty="0"/>
            <a:t>SND</a:t>
          </a:r>
          <a:endParaRPr lang="fr-BE" sz="2200" b="1" u="sng" kern="1200" dirty="0"/>
        </a:p>
      </dsp:txBody>
      <dsp:txXfrm>
        <a:off x="3543431" y="231641"/>
        <a:ext cx="804841" cy="482904"/>
      </dsp:txXfrm>
    </dsp:sp>
    <dsp:sp modelId="{B9C35521-FF71-4E31-B164-135BF96116FE}">
      <dsp:nvSpPr>
        <dsp:cNvPr id="0" name=""/>
        <dsp:cNvSpPr/>
      </dsp:nvSpPr>
      <dsp:spPr>
        <a:xfrm>
          <a:off x="2130" y="795030"/>
          <a:ext cx="804841" cy="482904"/>
        </a:xfrm>
        <a:prstGeom prst="rect">
          <a:avLst/>
        </a:prstGeom>
        <a:solidFill>
          <a:schemeClr val="accent1">
            <a:lumMod val="60000"/>
            <a:lumOff val="40000"/>
          </a:schemeClr>
        </a:solidFill>
        <a:ln w="381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FR" sz="2200" b="1" u="sng" kern="1200" dirty="0"/>
            <a:t>SND</a:t>
          </a:r>
          <a:endParaRPr lang="fr-BE" sz="2200" b="1" u="sng" kern="1200" dirty="0"/>
        </a:p>
      </dsp:txBody>
      <dsp:txXfrm>
        <a:off x="2130" y="795030"/>
        <a:ext cx="804841" cy="482904"/>
      </dsp:txXfrm>
    </dsp:sp>
    <dsp:sp modelId="{B1BE9E92-2DAC-4C3F-B0C3-9FAEF9927DDF}">
      <dsp:nvSpPr>
        <dsp:cNvPr id="0" name=""/>
        <dsp:cNvSpPr/>
      </dsp:nvSpPr>
      <dsp:spPr>
        <a:xfrm>
          <a:off x="887455" y="795030"/>
          <a:ext cx="804841" cy="482904"/>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FR" sz="2200" kern="1200" dirty="0"/>
            <a:t>SND</a:t>
          </a:r>
          <a:endParaRPr lang="fr-BE" sz="2200" kern="1200" dirty="0"/>
        </a:p>
      </dsp:txBody>
      <dsp:txXfrm>
        <a:off x="887455" y="795030"/>
        <a:ext cx="804841" cy="482904"/>
      </dsp:txXfrm>
    </dsp:sp>
    <dsp:sp modelId="{89C6A312-420A-49E8-AB03-AA60DE23570A}">
      <dsp:nvSpPr>
        <dsp:cNvPr id="0" name=""/>
        <dsp:cNvSpPr/>
      </dsp:nvSpPr>
      <dsp:spPr>
        <a:xfrm>
          <a:off x="1772780" y="795030"/>
          <a:ext cx="804841" cy="482904"/>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FR" sz="2200" kern="1200" dirty="0"/>
            <a:t>SND</a:t>
          </a:r>
          <a:endParaRPr lang="fr-BE" sz="2200" kern="1200" dirty="0"/>
        </a:p>
      </dsp:txBody>
      <dsp:txXfrm>
        <a:off x="1772780" y="795030"/>
        <a:ext cx="804841" cy="482904"/>
      </dsp:txXfrm>
    </dsp:sp>
    <dsp:sp modelId="{595AC0EA-0EB0-4DA6-94D3-3A5AF4CE11FD}">
      <dsp:nvSpPr>
        <dsp:cNvPr id="0" name=""/>
        <dsp:cNvSpPr/>
      </dsp:nvSpPr>
      <dsp:spPr>
        <a:xfrm>
          <a:off x="2658106" y="795030"/>
          <a:ext cx="804841" cy="482904"/>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FR" sz="2200" kern="1200" dirty="0"/>
            <a:t>SND</a:t>
          </a:r>
          <a:endParaRPr lang="fr-BE" sz="2200" kern="1200" dirty="0"/>
        </a:p>
      </dsp:txBody>
      <dsp:txXfrm>
        <a:off x="2658106" y="795030"/>
        <a:ext cx="804841" cy="482904"/>
      </dsp:txXfrm>
    </dsp:sp>
    <dsp:sp modelId="{3F32F8C3-8178-40FE-A712-851BEBD238F4}">
      <dsp:nvSpPr>
        <dsp:cNvPr id="0" name=""/>
        <dsp:cNvSpPr/>
      </dsp:nvSpPr>
      <dsp:spPr>
        <a:xfrm>
          <a:off x="3543431" y="795030"/>
          <a:ext cx="804841" cy="482904"/>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FR" sz="2200" kern="1200" dirty="0"/>
            <a:t>SND</a:t>
          </a:r>
          <a:endParaRPr lang="fr-BE" sz="2200" kern="1200" dirty="0"/>
        </a:p>
      </dsp:txBody>
      <dsp:txXfrm>
        <a:off x="3543431" y="795030"/>
        <a:ext cx="804841" cy="482904"/>
      </dsp:txXfrm>
    </dsp:sp>
    <dsp:sp modelId="{4354C42E-44D5-4290-BE52-D0FE38F38F12}">
      <dsp:nvSpPr>
        <dsp:cNvPr id="0" name=""/>
        <dsp:cNvSpPr/>
      </dsp:nvSpPr>
      <dsp:spPr>
        <a:xfrm>
          <a:off x="2130" y="1358419"/>
          <a:ext cx="804841" cy="482904"/>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FR" sz="2200" kern="1200" dirty="0"/>
            <a:t>SND</a:t>
          </a:r>
          <a:endParaRPr lang="fr-BE" sz="2200" kern="1200" dirty="0"/>
        </a:p>
      </dsp:txBody>
      <dsp:txXfrm>
        <a:off x="2130" y="1358419"/>
        <a:ext cx="804841" cy="482904"/>
      </dsp:txXfrm>
    </dsp:sp>
    <dsp:sp modelId="{27FBBD16-6BD1-4F3D-A3C9-CCB48E5B7C5F}">
      <dsp:nvSpPr>
        <dsp:cNvPr id="0" name=""/>
        <dsp:cNvSpPr/>
      </dsp:nvSpPr>
      <dsp:spPr>
        <a:xfrm>
          <a:off x="887455" y="1358419"/>
          <a:ext cx="804841" cy="482904"/>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FR" sz="2200" kern="1200" dirty="0"/>
            <a:t>SND</a:t>
          </a:r>
          <a:endParaRPr lang="fr-BE" sz="2200" kern="1200" dirty="0"/>
        </a:p>
      </dsp:txBody>
      <dsp:txXfrm>
        <a:off x="887455" y="1358419"/>
        <a:ext cx="804841" cy="482904"/>
      </dsp:txXfrm>
    </dsp:sp>
    <dsp:sp modelId="{EE2E79C5-93AA-4BEE-AD16-758194E6B447}">
      <dsp:nvSpPr>
        <dsp:cNvPr id="0" name=""/>
        <dsp:cNvSpPr/>
      </dsp:nvSpPr>
      <dsp:spPr>
        <a:xfrm>
          <a:off x="1772780" y="1358419"/>
          <a:ext cx="804841" cy="482904"/>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FR" sz="2200" kern="1200" dirty="0"/>
            <a:t>SND</a:t>
          </a:r>
          <a:endParaRPr lang="fr-BE" sz="2200" kern="1200" dirty="0"/>
        </a:p>
      </dsp:txBody>
      <dsp:txXfrm>
        <a:off x="1772780" y="1358419"/>
        <a:ext cx="804841" cy="482904"/>
      </dsp:txXfrm>
    </dsp:sp>
    <dsp:sp modelId="{24C4D6FB-9FEC-46B5-BC82-5F12893EDBF9}">
      <dsp:nvSpPr>
        <dsp:cNvPr id="0" name=""/>
        <dsp:cNvSpPr/>
      </dsp:nvSpPr>
      <dsp:spPr>
        <a:xfrm>
          <a:off x="2658106" y="1358419"/>
          <a:ext cx="804841" cy="482904"/>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FR" sz="2200" kern="1200" dirty="0"/>
            <a:t>SND</a:t>
          </a:r>
          <a:endParaRPr lang="fr-BE" sz="2200" kern="1200" dirty="0"/>
        </a:p>
      </dsp:txBody>
      <dsp:txXfrm>
        <a:off x="2658106" y="1358419"/>
        <a:ext cx="804841" cy="482904"/>
      </dsp:txXfrm>
    </dsp:sp>
    <dsp:sp modelId="{AC296879-2BFA-4D32-8590-9C8F96147A1B}">
      <dsp:nvSpPr>
        <dsp:cNvPr id="0" name=""/>
        <dsp:cNvSpPr/>
      </dsp:nvSpPr>
      <dsp:spPr>
        <a:xfrm>
          <a:off x="3542795" y="1355401"/>
          <a:ext cx="804841" cy="482904"/>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FR" sz="2200" kern="1200" dirty="0"/>
            <a:t>SND</a:t>
          </a:r>
          <a:endParaRPr lang="fr-BE" sz="2200" kern="1200" dirty="0"/>
        </a:p>
      </dsp:txBody>
      <dsp:txXfrm>
        <a:off x="3542795" y="1355401"/>
        <a:ext cx="804841" cy="482904"/>
      </dsp:txXfrm>
    </dsp:sp>
    <dsp:sp modelId="{A832BF6A-CE7A-44E1-B022-BE2288A90DF2}">
      <dsp:nvSpPr>
        <dsp:cNvPr id="0" name=""/>
        <dsp:cNvSpPr/>
      </dsp:nvSpPr>
      <dsp:spPr>
        <a:xfrm>
          <a:off x="1486" y="1915771"/>
          <a:ext cx="804841" cy="482904"/>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FR" sz="2200" kern="1200" dirty="0"/>
            <a:t>SND</a:t>
          </a:r>
          <a:endParaRPr lang="fr-BE" sz="2200" kern="1200" dirty="0"/>
        </a:p>
      </dsp:txBody>
      <dsp:txXfrm>
        <a:off x="1486" y="1915771"/>
        <a:ext cx="804841" cy="482904"/>
      </dsp:txXfrm>
    </dsp:sp>
    <dsp:sp modelId="{7B24A558-DABB-4AA8-9B99-F3E1F8511825}">
      <dsp:nvSpPr>
        <dsp:cNvPr id="0" name=""/>
        <dsp:cNvSpPr/>
      </dsp:nvSpPr>
      <dsp:spPr>
        <a:xfrm>
          <a:off x="886811" y="1915771"/>
          <a:ext cx="804841" cy="482904"/>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FR" sz="2200" kern="1200" dirty="0"/>
            <a:t>/</a:t>
          </a:r>
          <a:endParaRPr lang="fr-BE" sz="2200" kern="1200" dirty="0"/>
        </a:p>
      </dsp:txBody>
      <dsp:txXfrm>
        <a:off x="886811" y="1915771"/>
        <a:ext cx="804841" cy="482904"/>
      </dsp:txXfrm>
    </dsp:sp>
    <dsp:sp modelId="{5D122EA8-6D21-4728-8C74-3C175E941D81}">
      <dsp:nvSpPr>
        <dsp:cNvPr id="0" name=""/>
        <dsp:cNvSpPr/>
      </dsp:nvSpPr>
      <dsp:spPr>
        <a:xfrm>
          <a:off x="1772136" y="1915771"/>
          <a:ext cx="804841" cy="482904"/>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FR" sz="2200" kern="1200" dirty="0"/>
            <a:t>/</a:t>
          </a:r>
          <a:endParaRPr lang="fr-BE" sz="2200" kern="1200" dirty="0"/>
        </a:p>
      </dsp:txBody>
      <dsp:txXfrm>
        <a:off x="1772136" y="1915771"/>
        <a:ext cx="804841" cy="482904"/>
      </dsp:txXfrm>
    </dsp:sp>
    <dsp:sp modelId="{59D49BA5-F103-4F9F-85D8-8964A436BC20}">
      <dsp:nvSpPr>
        <dsp:cNvPr id="0" name=""/>
        <dsp:cNvSpPr/>
      </dsp:nvSpPr>
      <dsp:spPr>
        <a:xfrm>
          <a:off x="2657462" y="1915771"/>
          <a:ext cx="804841" cy="482904"/>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FR" sz="2200" kern="1200" dirty="0"/>
            <a:t>/</a:t>
          </a:r>
          <a:endParaRPr lang="fr-BE" sz="2200" kern="1200" dirty="0"/>
        </a:p>
      </dsp:txBody>
      <dsp:txXfrm>
        <a:off x="2657462" y="1915771"/>
        <a:ext cx="804841" cy="482904"/>
      </dsp:txXfrm>
    </dsp:sp>
    <dsp:sp modelId="{0D708FB5-2B2D-4C1C-A2FF-E3C818A0561B}">
      <dsp:nvSpPr>
        <dsp:cNvPr id="0" name=""/>
        <dsp:cNvSpPr/>
      </dsp:nvSpPr>
      <dsp:spPr>
        <a:xfrm>
          <a:off x="3542787" y="1915771"/>
          <a:ext cx="804841" cy="482904"/>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FR" sz="2200" kern="1200" dirty="0"/>
            <a:t>/</a:t>
          </a:r>
          <a:endParaRPr lang="fr-BE" sz="2200" kern="1200" dirty="0"/>
        </a:p>
      </dsp:txBody>
      <dsp:txXfrm>
        <a:off x="3542787" y="1915771"/>
        <a:ext cx="804841" cy="482904"/>
      </dsp:txXfrm>
    </dsp:sp>
    <dsp:sp modelId="{E6296EC3-B608-456A-9DB1-AD1A24AFCB8E}">
      <dsp:nvSpPr>
        <dsp:cNvPr id="0" name=""/>
        <dsp:cNvSpPr/>
      </dsp:nvSpPr>
      <dsp:spPr>
        <a:xfrm>
          <a:off x="1486" y="2479160"/>
          <a:ext cx="804841" cy="482904"/>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FR" sz="2200" kern="1200" dirty="0"/>
            <a:t>/</a:t>
          </a:r>
          <a:endParaRPr lang="fr-BE" sz="2200" kern="1200" dirty="0"/>
        </a:p>
      </dsp:txBody>
      <dsp:txXfrm>
        <a:off x="1486" y="2479160"/>
        <a:ext cx="804841" cy="482904"/>
      </dsp:txXfrm>
    </dsp:sp>
    <dsp:sp modelId="{26D1E480-C04A-4EC5-8A27-96F139D3E07E}">
      <dsp:nvSpPr>
        <dsp:cNvPr id="0" name=""/>
        <dsp:cNvSpPr/>
      </dsp:nvSpPr>
      <dsp:spPr>
        <a:xfrm>
          <a:off x="886811" y="2479160"/>
          <a:ext cx="804841" cy="482904"/>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FR" sz="2200" kern="1200" dirty="0"/>
            <a:t>/</a:t>
          </a:r>
          <a:endParaRPr lang="fr-BE" sz="2200" kern="1200" dirty="0"/>
        </a:p>
      </dsp:txBody>
      <dsp:txXfrm>
        <a:off x="886811" y="2479160"/>
        <a:ext cx="804841" cy="482904"/>
      </dsp:txXfrm>
    </dsp:sp>
    <dsp:sp modelId="{78CBDAC7-5AEB-42C3-BB24-3C4DED969CA0}">
      <dsp:nvSpPr>
        <dsp:cNvPr id="0" name=""/>
        <dsp:cNvSpPr/>
      </dsp:nvSpPr>
      <dsp:spPr>
        <a:xfrm>
          <a:off x="1772136" y="2479160"/>
          <a:ext cx="804841" cy="482904"/>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FR" sz="2200" kern="1200" dirty="0"/>
            <a:t>/</a:t>
          </a:r>
          <a:endParaRPr lang="fr-BE" sz="2200" kern="1200" dirty="0"/>
        </a:p>
      </dsp:txBody>
      <dsp:txXfrm>
        <a:off x="1772136" y="2479160"/>
        <a:ext cx="804841" cy="482904"/>
      </dsp:txXfrm>
    </dsp:sp>
    <dsp:sp modelId="{2D72A6B7-3663-49C4-ACAC-4CA64738FA74}">
      <dsp:nvSpPr>
        <dsp:cNvPr id="0" name=""/>
        <dsp:cNvSpPr/>
      </dsp:nvSpPr>
      <dsp:spPr>
        <a:xfrm>
          <a:off x="2657462" y="2479160"/>
          <a:ext cx="804841" cy="482904"/>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FR" sz="2200" kern="1200" dirty="0"/>
            <a:t>/</a:t>
          </a:r>
          <a:endParaRPr lang="fr-BE" sz="2200" kern="1200" dirty="0"/>
        </a:p>
      </dsp:txBody>
      <dsp:txXfrm>
        <a:off x="2657462" y="2479160"/>
        <a:ext cx="804841" cy="482904"/>
      </dsp:txXfrm>
    </dsp:sp>
    <dsp:sp modelId="{F4288BD8-B943-49C7-8D69-AE24708F43F0}">
      <dsp:nvSpPr>
        <dsp:cNvPr id="0" name=""/>
        <dsp:cNvSpPr/>
      </dsp:nvSpPr>
      <dsp:spPr>
        <a:xfrm>
          <a:off x="3542787" y="2479160"/>
          <a:ext cx="804841" cy="482904"/>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FR" sz="2200" kern="1200" dirty="0"/>
            <a:t>/</a:t>
          </a:r>
          <a:endParaRPr lang="fr-BE" sz="2200" kern="1200" dirty="0"/>
        </a:p>
      </dsp:txBody>
      <dsp:txXfrm>
        <a:off x="3542787" y="2479160"/>
        <a:ext cx="804841" cy="482904"/>
      </dsp:txXfrm>
    </dsp:sp>
    <dsp:sp modelId="{87D5B5B8-1584-41EA-ABB0-D23B66BFD7B6}">
      <dsp:nvSpPr>
        <dsp:cNvPr id="0" name=""/>
        <dsp:cNvSpPr/>
      </dsp:nvSpPr>
      <dsp:spPr>
        <a:xfrm>
          <a:off x="1486" y="3042549"/>
          <a:ext cx="804841" cy="482904"/>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FR" sz="2200" kern="1200" dirty="0"/>
            <a:t>/</a:t>
          </a:r>
          <a:endParaRPr lang="fr-BE" sz="2200" kern="1200" dirty="0"/>
        </a:p>
      </dsp:txBody>
      <dsp:txXfrm>
        <a:off x="1486" y="3042549"/>
        <a:ext cx="804841" cy="482904"/>
      </dsp:txXfrm>
    </dsp:sp>
    <dsp:sp modelId="{19E79850-E24C-4461-A546-5803E5756A0A}">
      <dsp:nvSpPr>
        <dsp:cNvPr id="0" name=""/>
        <dsp:cNvSpPr/>
      </dsp:nvSpPr>
      <dsp:spPr>
        <a:xfrm>
          <a:off x="886811" y="3042549"/>
          <a:ext cx="804841" cy="482904"/>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FR" sz="2200" kern="1200" dirty="0"/>
            <a:t>/</a:t>
          </a:r>
          <a:endParaRPr lang="fr-BE" sz="2200" kern="1200" dirty="0"/>
        </a:p>
      </dsp:txBody>
      <dsp:txXfrm>
        <a:off x="886811" y="3042549"/>
        <a:ext cx="804841" cy="482904"/>
      </dsp:txXfrm>
    </dsp:sp>
    <dsp:sp modelId="{131FBA07-62EA-48D4-AF9B-B3C582CD19AC}">
      <dsp:nvSpPr>
        <dsp:cNvPr id="0" name=""/>
        <dsp:cNvSpPr/>
      </dsp:nvSpPr>
      <dsp:spPr>
        <a:xfrm>
          <a:off x="1772136" y="3042549"/>
          <a:ext cx="804841" cy="482904"/>
        </a:xfrm>
        <a:prstGeom prst="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FR" sz="2200" kern="1200" dirty="0"/>
            <a:t>SND</a:t>
          </a:r>
          <a:endParaRPr lang="fr-BE" sz="2200" kern="1200" dirty="0"/>
        </a:p>
      </dsp:txBody>
      <dsp:txXfrm>
        <a:off x="1772136" y="3042549"/>
        <a:ext cx="804841" cy="482904"/>
      </dsp:txXfrm>
    </dsp:sp>
    <dsp:sp modelId="{5A5F6A6A-41A1-413A-B607-895E796FCADF}">
      <dsp:nvSpPr>
        <dsp:cNvPr id="0" name=""/>
        <dsp:cNvSpPr/>
      </dsp:nvSpPr>
      <dsp:spPr>
        <a:xfrm>
          <a:off x="2657462" y="3042549"/>
          <a:ext cx="804841" cy="482904"/>
        </a:xfrm>
        <a:prstGeom prst="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FR" sz="2200" kern="1200" dirty="0"/>
            <a:t>/</a:t>
          </a:r>
          <a:endParaRPr lang="fr-BE" sz="2200" kern="1200" dirty="0"/>
        </a:p>
      </dsp:txBody>
      <dsp:txXfrm>
        <a:off x="2657462" y="3042549"/>
        <a:ext cx="804841" cy="482904"/>
      </dsp:txXfrm>
    </dsp:sp>
    <dsp:sp modelId="{7C14EDEC-E3FE-4516-82DC-5CC1125CB331}">
      <dsp:nvSpPr>
        <dsp:cNvPr id="0" name=""/>
        <dsp:cNvSpPr/>
      </dsp:nvSpPr>
      <dsp:spPr>
        <a:xfrm>
          <a:off x="3542787" y="3042549"/>
          <a:ext cx="804841" cy="482904"/>
        </a:xfrm>
        <a:prstGeom prst="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FR" sz="2200" kern="1200" dirty="0"/>
            <a:t>/</a:t>
          </a:r>
          <a:endParaRPr lang="fr-BE" sz="2200" kern="1200" dirty="0"/>
        </a:p>
      </dsp:txBody>
      <dsp:txXfrm>
        <a:off x="3542787" y="3042549"/>
        <a:ext cx="804841" cy="482904"/>
      </dsp:txXfrm>
    </dsp:sp>
    <dsp:sp modelId="{02D932D3-4672-40BC-B1FC-7B471C0D4D31}">
      <dsp:nvSpPr>
        <dsp:cNvPr id="0" name=""/>
        <dsp:cNvSpPr/>
      </dsp:nvSpPr>
      <dsp:spPr>
        <a:xfrm>
          <a:off x="1486" y="3605937"/>
          <a:ext cx="804841" cy="482904"/>
        </a:xfrm>
        <a:prstGeom prst="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FR" sz="2200" kern="1200" dirty="0"/>
            <a:t>/</a:t>
          </a:r>
          <a:endParaRPr lang="fr-BE" sz="2200" kern="1200" dirty="0"/>
        </a:p>
      </dsp:txBody>
      <dsp:txXfrm>
        <a:off x="1486" y="3605937"/>
        <a:ext cx="804841" cy="482904"/>
      </dsp:txXfrm>
    </dsp:sp>
    <dsp:sp modelId="{1491A971-B0AF-49BA-9062-78181EC388CD}">
      <dsp:nvSpPr>
        <dsp:cNvPr id="0" name=""/>
        <dsp:cNvSpPr/>
      </dsp:nvSpPr>
      <dsp:spPr>
        <a:xfrm>
          <a:off x="886811" y="3605937"/>
          <a:ext cx="804841" cy="482904"/>
        </a:xfrm>
        <a:prstGeom prst="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FR" sz="2200" kern="1200" dirty="0"/>
            <a:t>/</a:t>
          </a:r>
          <a:endParaRPr lang="fr-BE" sz="2200" kern="1200" dirty="0"/>
        </a:p>
      </dsp:txBody>
      <dsp:txXfrm>
        <a:off x="886811" y="3605937"/>
        <a:ext cx="804841" cy="482904"/>
      </dsp:txXfrm>
    </dsp:sp>
    <dsp:sp modelId="{5B3567F9-6BA8-4E72-B04D-6347E2932AF3}">
      <dsp:nvSpPr>
        <dsp:cNvPr id="0" name=""/>
        <dsp:cNvSpPr/>
      </dsp:nvSpPr>
      <dsp:spPr>
        <a:xfrm>
          <a:off x="1772136" y="3605937"/>
          <a:ext cx="804841" cy="482904"/>
        </a:xfrm>
        <a:prstGeom prst="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FR" sz="2200" kern="1200" dirty="0"/>
            <a:t>/</a:t>
          </a:r>
          <a:endParaRPr lang="fr-BE" sz="2200" kern="1200" dirty="0"/>
        </a:p>
      </dsp:txBody>
      <dsp:txXfrm>
        <a:off x="1772136" y="3605937"/>
        <a:ext cx="804841" cy="482904"/>
      </dsp:txXfrm>
    </dsp:sp>
    <dsp:sp modelId="{AB036101-1DC5-40DC-AF1F-D05CF4B6F686}">
      <dsp:nvSpPr>
        <dsp:cNvPr id="0" name=""/>
        <dsp:cNvSpPr/>
      </dsp:nvSpPr>
      <dsp:spPr>
        <a:xfrm>
          <a:off x="2657462" y="3605937"/>
          <a:ext cx="804841" cy="482904"/>
        </a:xfrm>
        <a:prstGeom prst="rect">
          <a:avLst/>
        </a:prstGeom>
        <a:solidFill>
          <a:schemeClr val="accent4">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FR" sz="2200" kern="1200" dirty="0"/>
            <a:t>SND</a:t>
          </a:r>
          <a:endParaRPr lang="fr-BE" sz="2200" kern="1200" dirty="0"/>
        </a:p>
      </dsp:txBody>
      <dsp:txXfrm>
        <a:off x="2657462" y="3605937"/>
        <a:ext cx="804841" cy="482904"/>
      </dsp:txXfrm>
    </dsp:sp>
    <dsp:sp modelId="{767FE2B5-ABF0-4864-870F-9398587AB565}">
      <dsp:nvSpPr>
        <dsp:cNvPr id="0" name=""/>
        <dsp:cNvSpPr/>
      </dsp:nvSpPr>
      <dsp:spPr>
        <a:xfrm>
          <a:off x="3542787" y="3605937"/>
          <a:ext cx="804841" cy="482904"/>
        </a:xfrm>
        <a:prstGeom prst="rect">
          <a:avLst/>
        </a:prstGeom>
        <a:solidFill>
          <a:schemeClr val="accent4">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FR" sz="2200" kern="1200" dirty="0"/>
            <a:t>/</a:t>
          </a:r>
          <a:endParaRPr lang="fr-BE" sz="2200" kern="1200" dirty="0"/>
        </a:p>
      </dsp:txBody>
      <dsp:txXfrm>
        <a:off x="3542787" y="3605937"/>
        <a:ext cx="804841" cy="48290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84D9D9-4777-4F69-B5A0-F5DCFC580248}">
      <dsp:nvSpPr>
        <dsp:cNvPr id="0" name=""/>
        <dsp:cNvSpPr/>
      </dsp:nvSpPr>
      <dsp:spPr>
        <a:xfrm>
          <a:off x="19997" y="5212"/>
          <a:ext cx="547896" cy="328738"/>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b="1" u="sng" kern="1200" dirty="0"/>
            <a:t>SND</a:t>
          </a:r>
          <a:endParaRPr lang="fr-BE" sz="1500" b="1" u="sng" kern="1200" dirty="0"/>
        </a:p>
      </dsp:txBody>
      <dsp:txXfrm>
        <a:off x="19997" y="5212"/>
        <a:ext cx="547896" cy="328738"/>
      </dsp:txXfrm>
    </dsp:sp>
    <dsp:sp modelId="{AAAF855B-702F-4566-894A-7D523F46A8B9}">
      <dsp:nvSpPr>
        <dsp:cNvPr id="0" name=""/>
        <dsp:cNvSpPr/>
      </dsp:nvSpPr>
      <dsp:spPr>
        <a:xfrm>
          <a:off x="622684" y="5212"/>
          <a:ext cx="547896" cy="328738"/>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b="1" u="sng" kern="1200" dirty="0"/>
            <a:t>SND</a:t>
          </a:r>
          <a:endParaRPr lang="fr-BE" sz="1500" b="1" u="sng" kern="1200" dirty="0"/>
        </a:p>
      </dsp:txBody>
      <dsp:txXfrm>
        <a:off x="622684" y="5212"/>
        <a:ext cx="547896" cy="328738"/>
      </dsp:txXfrm>
    </dsp:sp>
    <dsp:sp modelId="{1B95B54D-6EAE-4E8A-A458-FF9392F9135D}">
      <dsp:nvSpPr>
        <dsp:cNvPr id="0" name=""/>
        <dsp:cNvSpPr/>
      </dsp:nvSpPr>
      <dsp:spPr>
        <a:xfrm>
          <a:off x="1225370" y="5212"/>
          <a:ext cx="547896" cy="328738"/>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b="1" u="sng" kern="1200" dirty="0"/>
            <a:t>SND</a:t>
          </a:r>
          <a:endParaRPr lang="fr-BE" sz="1500" b="1" u="sng" kern="1200" dirty="0"/>
        </a:p>
      </dsp:txBody>
      <dsp:txXfrm>
        <a:off x="1225370" y="5212"/>
        <a:ext cx="547896" cy="328738"/>
      </dsp:txXfrm>
    </dsp:sp>
    <dsp:sp modelId="{92E44DAB-DFAF-4C1A-83C0-BACF64552BF0}">
      <dsp:nvSpPr>
        <dsp:cNvPr id="0" name=""/>
        <dsp:cNvSpPr/>
      </dsp:nvSpPr>
      <dsp:spPr>
        <a:xfrm>
          <a:off x="1828057" y="5212"/>
          <a:ext cx="547896" cy="328738"/>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b="1" u="sng" kern="1200" dirty="0"/>
            <a:t>SND</a:t>
          </a:r>
          <a:endParaRPr lang="fr-BE" sz="1500" b="1" u="sng" kern="1200" dirty="0"/>
        </a:p>
      </dsp:txBody>
      <dsp:txXfrm>
        <a:off x="1828057" y="5212"/>
        <a:ext cx="547896" cy="328738"/>
      </dsp:txXfrm>
    </dsp:sp>
    <dsp:sp modelId="{C86D4FE6-C787-4501-9CF1-4C52707CFF10}">
      <dsp:nvSpPr>
        <dsp:cNvPr id="0" name=""/>
        <dsp:cNvSpPr/>
      </dsp:nvSpPr>
      <dsp:spPr>
        <a:xfrm>
          <a:off x="19997" y="388740"/>
          <a:ext cx="547896" cy="328738"/>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b="1" u="sng" kern="1200" dirty="0"/>
            <a:t>SND</a:t>
          </a:r>
          <a:endParaRPr lang="fr-BE" sz="1500" b="1" u="sng" kern="1200" dirty="0"/>
        </a:p>
      </dsp:txBody>
      <dsp:txXfrm>
        <a:off x="19997" y="388740"/>
        <a:ext cx="547896" cy="328738"/>
      </dsp:txXfrm>
    </dsp:sp>
    <dsp:sp modelId="{B9C35521-FF71-4E31-B164-135BF96116FE}">
      <dsp:nvSpPr>
        <dsp:cNvPr id="0" name=""/>
        <dsp:cNvSpPr/>
      </dsp:nvSpPr>
      <dsp:spPr>
        <a:xfrm>
          <a:off x="622684" y="388740"/>
          <a:ext cx="547896" cy="328738"/>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b="1" u="sng" kern="1200" dirty="0"/>
            <a:t>SND</a:t>
          </a:r>
          <a:endParaRPr lang="fr-BE" sz="1500" b="1" u="sng" kern="1200" dirty="0"/>
        </a:p>
      </dsp:txBody>
      <dsp:txXfrm>
        <a:off x="622684" y="388740"/>
        <a:ext cx="547896" cy="328738"/>
      </dsp:txXfrm>
    </dsp:sp>
    <dsp:sp modelId="{B1BE9E92-2DAC-4C3F-B0C3-9FAEF9927DDF}">
      <dsp:nvSpPr>
        <dsp:cNvPr id="0" name=""/>
        <dsp:cNvSpPr/>
      </dsp:nvSpPr>
      <dsp:spPr>
        <a:xfrm>
          <a:off x="1225370" y="388740"/>
          <a:ext cx="547896" cy="328738"/>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b="0" u="none" kern="1200" dirty="0"/>
            <a:t>SND</a:t>
          </a:r>
          <a:endParaRPr lang="fr-BE" sz="1500" b="0" u="none" kern="1200" dirty="0"/>
        </a:p>
      </dsp:txBody>
      <dsp:txXfrm>
        <a:off x="1225370" y="388740"/>
        <a:ext cx="547896" cy="328738"/>
      </dsp:txXfrm>
    </dsp:sp>
    <dsp:sp modelId="{89C6A312-420A-49E8-AB03-AA60DE23570A}">
      <dsp:nvSpPr>
        <dsp:cNvPr id="0" name=""/>
        <dsp:cNvSpPr/>
      </dsp:nvSpPr>
      <dsp:spPr>
        <a:xfrm>
          <a:off x="1828057" y="388740"/>
          <a:ext cx="547896" cy="328738"/>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b="0" u="none" kern="1200" dirty="0"/>
            <a:t>SND</a:t>
          </a:r>
          <a:endParaRPr lang="fr-BE" sz="1500" b="0" u="none" kern="1200" dirty="0"/>
        </a:p>
      </dsp:txBody>
      <dsp:txXfrm>
        <a:off x="1828057" y="388740"/>
        <a:ext cx="547896" cy="328738"/>
      </dsp:txXfrm>
    </dsp:sp>
    <dsp:sp modelId="{595AC0EA-0EB0-4DA6-94D3-3A5AF4CE11FD}">
      <dsp:nvSpPr>
        <dsp:cNvPr id="0" name=""/>
        <dsp:cNvSpPr/>
      </dsp:nvSpPr>
      <dsp:spPr>
        <a:xfrm>
          <a:off x="19997" y="772267"/>
          <a:ext cx="547896" cy="328738"/>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b="0" u="none" kern="1200" dirty="0"/>
            <a:t>SND</a:t>
          </a:r>
          <a:endParaRPr lang="fr-BE" sz="1500" b="0" u="none" kern="1200" dirty="0"/>
        </a:p>
      </dsp:txBody>
      <dsp:txXfrm>
        <a:off x="19997" y="772267"/>
        <a:ext cx="547896" cy="328738"/>
      </dsp:txXfrm>
    </dsp:sp>
    <dsp:sp modelId="{3F32F8C3-8178-40FE-A712-851BEBD238F4}">
      <dsp:nvSpPr>
        <dsp:cNvPr id="0" name=""/>
        <dsp:cNvSpPr/>
      </dsp:nvSpPr>
      <dsp:spPr>
        <a:xfrm>
          <a:off x="622684" y="772267"/>
          <a:ext cx="547896" cy="328738"/>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b="0" u="none" kern="1200" dirty="0"/>
            <a:t>SND</a:t>
          </a:r>
          <a:endParaRPr lang="fr-BE" sz="1500" b="0" u="none" kern="1200" dirty="0"/>
        </a:p>
      </dsp:txBody>
      <dsp:txXfrm>
        <a:off x="622684" y="772267"/>
        <a:ext cx="547896" cy="328738"/>
      </dsp:txXfrm>
    </dsp:sp>
    <dsp:sp modelId="{4354C42E-44D5-4290-BE52-D0FE38F38F12}">
      <dsp:nvSpPr>
        <dsp:cNvPr id="0" name=""/>
        <dsp:cNvSpPr/>
      </dsp:nvSpPr>
      <dsp:spPr>
        <a:xfrm>
          <a:off x="1225370" y="772267"/>
          <a:ext cx="547896" cy="328738"/>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solidFill>
                <a:schemeClr val="tx1"/>
              </a:solidFill>
            </a:rPr>
            <a:t>MCS</a:t>
          </a:r>
          <a:endParaRPr lang="fr-BE" sz="1500" kern="1200" dirty="0">
            <a:solidFill>
              <a:schemeClr val="tx1"/>
            </a:solidFill>
          </a:endParaRPr>
        </a:p>
      </dsp:txBody>
      <dsp:txXfrm>
        <a:off x="1225370" y="772267"/>
        <a:ext cx="547896" cy="328738"/>
      </dsp:txXfrm>
    </dsp:sp>
    <dsp:sp modelId="{27FBBD16-6BD1-4F3D-A3C9-CCB48E5B7C5F}">
      <dsp:nvSpPr>
        <dsp:cNvPr id="0" name=""/>
        <dsp:cNvSpPr/>
      </dsp:nvSpPr>
      <dsp:spPr>
        <a:xfrm>
          <a:off x="1828057" y="772267"/>
          <a:ext cx="547896" cy="328738"/>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solidFill>
                <a:schemeClr val="tx1"/>
              </a:solidFill>
            </a:rPr>
            <a:t>MCS</a:t>
          </a:r>
          <a:endParaRPr lang="fr-BE" sz="1500" kern="1200" dirty="0">
            <a:solidFill>
              <a:schemeClr val="tx1"/>
            </a:solidFill>
          </a:endParaRPr>
        </a:p>
      </dsp:txBody>
      <dsp:txXfrm>
        <a:off x="1828057" y="772267"/>
        <a:ext cx="547896" cy="328738"/>
      </dsp:txXfrm>
    </dsp:sp>
    <dsp:sp modelId="{EE2E79C5-93AA-4BEE-AD16-758194E6B447}">
      <dsp:nvSpPr>
        <dsp:cNvPr id="0" name=""/>
        <dsp:cNvSpPr/>
      </dsp:nvSpPr>
      <dsp:spPr>
        <a:xfrm>
          <a:off x="19997" y="1155795"/>
          <a:ext cx="547896" cy="328738"/>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solidFill>
                <a:schemeClr val="tx1"/>
              </a:solidFill>
            </a:rPr>
            <a:t>MCS</a:t>
          </a:r>
          <a:endParaRPr lang="fr-BE" sz="1500" kern="1200" dirty="0">
            <a:solidFill>
              <a:schemeClr val="tx1"/>
            </a:solidFill>
          </a:endParaRPr>
        </a:p>
      </dsp:txBody>
      <dsp:txXfrm>
        <a:off x="19997" y="1155795"/>
        <a:ext cx="547896" cy="328738"/>
      </dsp:txXfrm>
    </dsp:sp>
    <dsp:sp modelId="{24C4D6FB-9FEC-46B5-BC82-5F12893EDBF9}">
      <dsp:nvSpPr>
        <dsp:cNvPr id="0" name=""/>
        <dsp:cNvSpPr/>
      </dsp:nvSpPr>
      <dsp:spPr>
        <a:xfrm>
          <a:off x="622684" y="1155795"/>
          <a:ext cx="547896" cy="328738"/>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solidFill>
                <a:schemeClr val="tx1"/>
              </a:solidFill>
            </a:rPr>
            <a:t>MCS</a:t>
          </a:r>
          <a:endParaRPr lang="fr-BE" sz="1500" kern="1200" dirty="0">
            <a:solidFill>
              <a:schemeClr val="tx1"/>
            </a:solidFill>
          </a:endParaRPr>
        </a:p>
      </dsp:txBody>
      <dsp:txXfrm>
        <a:off x="622684" y="1155795"/>
        <a:ext cx="547896" cy="328738"/>
      </dsp:txXfrm>
    </dsp:sp>
    <dsp:sp modelId="{AC296879-2BFA-4D32-8590-9C8F96147A1B}">
      <dsp:nvSpPr>
        <dsp:cNvPr id="0" name=""/>
        <dsp:cNvSpPr/>
      </dsp:nvSpPr>
      <dsp:spPr>
        <a:xfrm>
          <a:off x="1224937" y="1153741"/>
          <a:ext cx="547896" cy="328738"/>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solidFill>
                <a:schemeClr val="tx1"/>
              </a:solidFill>
            </a:rPr>
            <a:t>MCS</a:t>
          </a:r>
          <a:endParaRPr lang="fr-BE" sz="1500" kern="1200" dirty="0">
            <a:solidFill>
              <a:schemeClr val="tx1"/>
            </a:solidFill>
          </a:endParaRPr>
        </a:p>
      </dsp:txBody>
      <dsp:txXfrm>
        <a:off x="1224937" y="1153741"/>
        <a:ext cx="547896" cy="328738"/>
      </dsp:txXfrm>
    </dsp:sp>
    <dsp:sp modelId="{A832BF6A-CE7A-44E1-B022-BE2288A90DF2}">
      <dsp:nvSpPr>
        <dsp:cNvPr id="0" name=""/>
        <dsp:cNvSpPr/>
      </dsp:nvSpPr>
      <dsp:spPr>
        <a:xfrm>
          <a:off x="1827618" y="1151686"/>
          <a:ext cx="547896" cy="328738"/>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solidFill>
                <a:schemeClr val="tx1"/>
              </a:solidFill>
            </a:rPr>
            <a:t>MCS</a:t>
          </a:r>
          <a:endParaRPr lang="fr-BE" sz="1500" kern="1200" dirty="0">
            <a:solidFill>
              <a:schemeClr val="tx1"/>
            </a:solidFill>
          </a:endParaRPr>
        </a:p>
      </dsp:txBody>
      <dsp:txXfrm>
        <a:off x="1827618" y="1151686"/>
        <a:ext cx="547896" cy="328738"/>
      </dsp:txXfrm>
    </dsp:sp>
    <dsp:sp modelId="{7B24A558-DABB-4AA8-9B99-F3E1F8511825}">
      <dsp:nvSpPr>
        <dsp:cNvPr id="0" name=""/>
        <dsp:cNvSpPr/>
      </dsp:nvSpPr>
      <dsp:spPr>
        <a:xfrm>
          <a:off x="19559" y="1535214"/>
          <a:ext cx="547896" cy="328738"/>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solidFill>
                <a:schemeClr val="tx1"/>
              </a:solidFill>
            </a:rPr>
            <a:t>MCS</a:t>
          </a:r>
          <a:endParaRPr lang="fr-BE" sz="1500" kern="1200" dirty="0">
            <a:solidFill>
              <a:schemeClr val="tx1"/>
            </a:solidFill>
          </a:endParaRPr>
        </a:p>
      </dsp:txBody>
      <dsp:txXfrm>
        <a:off x="19559" y="1535214"/>
        <a:ext cx="547896" cy="328738"/>
      </dsp:txXfrm>
    </dsp:sp>
    <dsp:sp modelId="{5D122EA8-6D21-4728-8C74-3C175E941D81}">
      <dsp:nvSpPr>
        <dsp:cNvPr id="0" name=""/>
        <dsp:cNvSpPr/>
      </dsp:nvSpPr>
      <dsp:spPr>
        <a:xfrm>
          <a:off x="622245" y="1535214"/>
          <a:ext cx="547896" cy="328738"/>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solidFill>
                <a:schemeClr val="tx1"/>
              </a:solidFill>
            </a:rPr>
            <a:t>MCS</a:t>
          </a:r>
          <a:endParaRPr lang="fr-BE" sz="1500" kern="1200" dirty="0">
            <a:solidFill>
              <a:schemeClr val="tx1"/>
            </a:solidFill>
          </a:endParaRPr>
        </a:p>
      </dsp:txBody>
      <dsp:txXfrm>
        <a:off x="622245" y="1535214"/>
        <a:ext cx="547896" cy="328738"/>
      </dsp:txXfrm>
    </dsp:sp>
    <dsp:sp modelId="{59D49BA5-F103-4F9F-85D8-8964A436BC20}">
      <dsp:nvSpPr>
        <dsp:cNvPr id="0" name=""/>
        <dsp:cNvSpPr/>
      </dsp:nvSpPr>
      <dsp:spPr>
        <a:xfrm>
          <a:off x="1224932" y="1535214"/>
          <a:ext cx="547896" cy="328738"/>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solidFill>
                <a:schemeClr val="tx1"/>
              </a:solidFill>
            </a:rPr>
            <a:t>MCS</a:t>
          </a:r>
          <a:endParaRPr lang="fr-BE" sz="1500" kern="1200" dirty="0">
            <a:solidFill>
              <a:schemeClr val="tx1"/>
            </a:solidFill>
          </a:endParaRPr>
        </a:p>
      </dsp:txBody>
      <dsp:txXfrm>
        <a:off x="1224932" y="1535214"/>
        <a:ext cx="547896" cy="328738"/>
      </dsp:txXfrm>
    </dsp:sp>
    <dsp:sp modelId="{0D708FB5-2B2D-4C1C-A2FF-E3C818A0561B}">
      <dsp:nvSpPr>
        <dsp:cNvPr id="0" name=""/>
        <dsp:cNvSpPr/>
      </dsp:nvSpPr>
      <dsp:spPr>
        <a:xfrm>
          <a:off x="1827618" y="1535214"/>
          <a:ext cx="547896" cy="328738"/>
        </a:xfrm>
        <a:prstGeom prst="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t>/</a:t>
          </a:r>
          <a:endParaRPr lang="fr-BE" sz="1500" kern="1200" dirty="0"/>
        </a:p>
      </dsp:txBody>
      <dsp:txXfrm>
        <a:off x="1827618" y="1535214"/>
        <a:ext cx="547896" cy="328738"/>
      </dsp:txXfrm>
    </dsp:sp>
    <dsp:sp modelId="{E6296EC3-B608-456A-9DB1-AD1A24AFCB8E}">
      <dsp:nvSpPr>
        <dsp:cNvPr id="0" name=""/>
        <dsp:cNvSpPr/>
      </dsp:nvSpPr>
      <dsp:spPr>
        <a:xfrm>
          <a:off x="19559" y="1918741"/>
          <a:ext cx="547896" cy="328738"/>
        </a:xfrm>
        <a:prstGeom prst="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t>/</a:t>
          </a:r>
          <a:endParaRPr lang="fr-BE" sz="1500" kern="1200" dirty="0"/>
        </a:p>
      </dsp:txBody>
      <dsp:txXfrm>
        <a:off x="19559" y="1918741"/>
        <a:ext cx="547896" cy="328738"/>
      </dsp:txXfrm>
    </dsp:sp>
    <dsp:sp modelId="{26D1E480-C04A-4EC5-8A27-96F139D3E07E}">
      <dsp:nvSpPr>
        <dsp:cNvPr id="0" name=""/>
        <dsp:cNvSpPr/>
      </dsp:nvSpPr>
      <dsp:spPr>
        <a:xfrm>
          <a:off x="622245" y="1918741"/>
          <a:ext cx="547896" cy="328738"/>
        </a:xfrm>
        <a:prstGeom prst="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t>/</a:t>
          </a:r>
          <a:endParaRPr lang="fr-BE" sz="1500" kern="1200" dirty="0"/>
        </a:p>
      </dsp:txBody>
      <dsp:txXfrm>
        <a:off x="622245" y="1918741"/>
        <a:ext cx="547896" cy="328738"/>
      </dsp:txXfrm>
    </dsp:sp>
    <dsp:sp modelId="{78CBDAC7-5AEB-42C3-BB24-3C4DED969CA0}">
      <dsp:nvSpPr>
        <dsp:cNvPr id="0" name=""/>
        <dsp:cNvSpPr/>
      </dsp:nvSpPr>
      <dsp:spPr>
        <a:xfrm>
          <a:off x="1224932" y="1918741"/>
          <a:ext cx="547896" cy="328738"/>
        </a:xfrm>
        <a:prstGeom prst="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t>/</a:t>
          </a:r>
          <a:endParaRPr lang="fr-BE" sz="1500" kern="1200" dirty="0"/>
        </a:p>
      </dsp:txBody>
      <dsp:txXfrm>
        <a:off x="1224932" y="1918741"/>
        <a:ext cx="547896" cy="328738"/>
      </dsp:txXfrm>
    </dsp:sp>
    <dsp:sp modelId="{2D72A6B7-3663-49C4-ACAC-4CA64738FA74}">
      <dsp:nvSpPr>
        <dsp:cNvPr id="0" name=""/>
        <dsp:cNvSpPr/>
      </dsp:nvSpPr>
      <dsp:spPr>
        <a:xfrm>
          <a:off x="1827618" y="1918741"/>
          <a:ext cx="547896" cy="328738"/>
        </a:xfrm>
        <a:prstGeom prst="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t>/</a:t>
          </a:r>
          <a:endParaRPr lang="fr-BE" sz="1500" kern="1200" dirty="0"/>
        </a:p>
      </dsp:txBody>
      <dsp:txXfrm>
        <a:off x="1827618" y="1918741"/>
        <a:ext cx="547896" cy="328738"/>
      </dsp:txXfrm>
    </dsp:sp>
    <dsp:sp modelId="{F4288BD8-B943-49C7-8D69-AE24708F43F0}">
      <dsp:nvSpPr>
        <dsp:cNvPr id="0" name=""/>
        <dsp:cNvSpPr/>
      </dsp:nvSpPr>
      <dsp:spPr>
        <a:xfrm>
          <a:off x="320902" y="2302269"/>
          <a:ext cx="547896" cy="328738"/>
        </a:xfrm>
        <a:prstGeom prst="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t>/</a:t>
          </a:r>
          <a:endParaRPr lang="fr-BE" sz="1500" kern="1200" dirty="0"/>
        </a:p>
      </dsp:txBody>
      <dsp:txXfrm>
        <a:off x="320902" y="2302269"/>
        <a:ext cx="547896" cy="328738"/>
      </dsp:txXfrm>
    </dsp:sp>
    <dsp:sp modelId="{87D5B5B8-1584-41EA-ABB0-D23B66BFD7B6}">
      <dsp:nvSpPr>
        <dsp:cNvPr id="0" name=""/>
        <dsp:cNvSpPr/>
      </dsp:nvSpPr>
      <dsp:spPr>
        <a:xfrm>
          <a:off x="923589" y="2302269"/>
          <a:ext cx="547896" cy="328738"/>
        </a:xfrm>
        <a:prstGeom prst="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t>/</a:t>
          </a:r>
          <a:endParaRPr lang="fr-BE" sz="1500" kern="1200" dirty="0"/>
        </a:p>
      </dsp:txBody>
      <dsp:txXfrm>
        <a:off x="923589" y="2302269"/>
        <a:ext cx="547896" cy="328738"/>
      </dsp:txXfrm>
    </dsp:sp>
    <dsp:sp modelId="{19E79850-E24C-4461-A546-5803E5756A0A}">
      <dsp:nvSpPr>
        <dsp:cNvPr id="0" name=""/>
        <dsp:cNvSpPr/>
      </dsp:nvSpPr>
      <dsp:spPr>
        <a:xfrm>
          <a:off x="1526275" y="2302269"/>
          <a:ext cx="547896" cy="328738"/>
        </a:xfrm>
        <a:prstGeom prst="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t>/</a:t>
          </a:r>
          <a:endParaRPr lang="fr-BE" sz="1500" kern="1200" dirty="0"/>
        </a:p>
      </dsp:txBody>
      <dsp:txXfrm>
        <a:off x="1526275" y="2302269"/>
        <a:ext cx="547896" cy="32873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84D9D9-4777-4F69-B5A0-F5DCFC580248}">
      <dsp:nvSpPr>
        <dsp:cNvPr id="0" name=""/>
        <dsp:cNvSpPr/>
      </dsp:nvSpPr>
      <dsp:spPr>
        <a:xfrm>
          <a:off x="1445" y="344380"/>
          <a:ext cx="546143" cy="327686"/>
        </a:xfrm>
        <a:prstGeom prst="rect">
          <a:avLst/>
        </a:prstGeom>
        <a:solidFill>
          <a:schemeClr val="accent1">
            <a:lumMod val="60000"/>
            <a:lumOff val="40000"/>
          </a:schemeClr>
        </a:solidFill>
        <a:ln w="381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b="1" u="sng" kern="1200" dirty="0"/>
            <a:t>SND</a:t>
          </a:r>
        </a:p>
      </dsp:txBody>
      <dsp:txXfrm>
        <a:off x="1445" y="344380"/>
        <a:ext cx="546143" cy="327686"/>
      </dsp:txXfrm>
    </dsp:sp>
    <dsp:sp modelId="{AAAF855B-702F-4566-894A-7D523F46A8B9}">
      <dsp:nvSpPr>
        <dsp:cNvPr id="0" name=""/>
        <dsp:cNvSpPr/>
      </dsp:nvSpPr>
      <dsp:spPr>
        <a:xfrm>
          <a:off x="602203" y="344380"/>
          <a:ext cx="546143" cy="327686"/>
        </a:xfrm>
        <a:prstGeom prst="rect">
          <a:avLst/>
        </a:prstGeom>
        <a:solidFill>
          <a:schemeClr val="accent1">
            <a:lumMod val="60000"/>
            <a:lumOff val="40000"/>
          </a:schemeClr>
        </a:solidFill>
        <a:ln w="381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b="1" u="sng" kern="1200" dirty="0"/>
            <a:t>SND</a:t>
          </a:r>
          <a:endParaRPr lang="fr-BE" sz="1500" b="1" u="sng" kern="1200" dirty="0"/>
        </a:p>
      </dsp:txBody>
      <dsp:txXfrm>
        <a:off x="602203" y="344380"/>
        <a:ext cx="546143" cy="327686"/>
      </dsp:txXfrm>
    </dsp:sp>
    <dsp:sp modelId="{1B95B54D-6EAE-4E8A-A458-FF9392F9135D}">
      <dsp:nvSpPr>
        <dsp:cNvPr id="0" name=""/>
        <dsp:cNvSpPr/>
      </dsp:nvSpPr>
      <dsp:spPr>
        <a:xfrm>
          <a:off x="1202961" y="344380"/>
          <a:ext cx="546143" cy="327686"/>
        </a:xfrm>
        <a:prstGeom prst="rect">
          <a:avLst/>
        </a:prstGeom>
        <a:solidFill>
          <a:schemeClr val="accent1">
            <a:lumMod val="60000"/>
            <a:lumOff val="40000"/>
          </a:schemeClr>
        </a:solidFill>
        <a:ln w="381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b="1" u="sng" kern="1200" dirty="0"/>
            <a:t>SND</a:t>
          </a:r>
          <a:endParaRPr lang="fr-BE" sz="1500" b="1" u="sng" kern="1200" dirty="0"/>
        </a:p>
      </dsp:txBody>
      <dsp:txXfrm>
        <a:off x="1202961" y="344380"/>
        <a:ext cx="546143" cy="327686"/>
      </dsp:txXfrm>
    </dsp:sp>
    <dsp:sp modelId="{92E44DAB-DFAF-4C1A-83C0-BACF64552BF0}">
      <dsp:nvSpPr>
        <dsp:cNvPr id="0" name=""/>
        <dsp:cNvSpPr/>
      </dsp:nvSpPr>
      <dsp:spPr>
        <a:xfrm>
          <a:off x="1803718" y="344380"/>
          <a:ext cx="546143" cy="327686"/>
        </a:xfrm>
        <a:prstGeom prst="rect">
          <a:avLst/>
        </a:prstGeom>
        <a:solidFill>
          <a:schemeClr val="accent1">
            <a:lumMod val="60000"/>
            <a:lumOff val="40000"/>
          </a:schemeClr>
        </a:solidFill>
        <a:ln w="381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b="1" u="sng" kern="1200" dirty="0"/>
            <a:t>SND</a:t>
          </a:r>
          <a:endParaRPr lang="fr-BE" sz="1500" b="1" u="sng" kern="1200" dirty="0"/>
        </a:p>
      </dsp:txBody>
      <dsp:txXfrm>
        <a:off x="1803718" y="344380"/>
        <a:ext cx="546143" cy="327686"/>
      </dsp:txXfrm>
    </dsp:sp>
    <dsp:sp modelId="{C86D4FE6-C787-4501-9CF1-4C52707CFF10}">
      <dsp:nvSpPr>
        <dsp:cNvPr id="0" name=""/>
        <dsp:cNvSpPr/>
      </dsp:nvSpPr>
      <dsp:spPr>
        <a:xfrm>
          <a:off x="2404476" y="344380"/>
          <a:ext cx="546143" cy="327686"/>
        </a:xfrm>
        <a:prstGeom prst="rect">
          <a:avLst/>
        </a:prstGeom>
        <a:solidFill>
          <a:schemeClr val="accent1">
            <a:lumMod val="60000"/>
            <a:lumOff val="40000"/>
          </a:schemeClr>
        </a:solidFill>
        <a:ln w="381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b="1" u="sng" kern="1200" dirty="0"/>
            <a:t>SND</a:t>
          </a:r>
          <a:endParaRPr lang="fr-BE" sz="1500" b="1" u="sng" kern="1200" dirty="0"/>
        </a:p>
      </dsp:txBody>
      <dsp:txXfrm>
        <a:off x="2404476" y="344380"/>
        <a:ext cx="546143" cy="327686"/>
      </dsp:txXfrm>
    </dsp:sp>
    <dsp:sp modelId="{B9C35521-FF71-4E31-B164-135BF96116FE}">
      <dsp:nvSpPr>
        <dsp:cNvPr id="0" name=""/>
        <dsp:cNvSpPr/>
      </dsp:nvSpPr>
      <dsp:spPr>
        <a:xfrm>
          <a:off x="1445" y="726681"/>
          <a:ext cx="546143" cy="327686"/>
        </a:xfrm>
        <a:prstGeom prst="rect">
          <a:avLst/>
        </a:prstGeom>
        <a:solidFill>
          <a:schemeClr val="accent1">
            <a:lumMod val="60000"/>
            <a:lumOff val="40000"/>
          </a:schemeClr>
        </a:solidFill>
        <a:ln w="381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b="1" u="sng" kern="1200" dirty="0"/>
            <a:t>SND</a:t>
          </a:r>
          <a:endParaRPr lang="fr-BE" sz="1500" b="1" u="sng" kern="1200" dirty="0"/>
        </a:p>
      </dsp:txBody>
      <dsp:txXfrm>
        <a:off x="1445" y="726681"/>
        <a:ext cx="546143" cy="327686"/>
      </dsp:txXfrm>
    </dsp:sp>
    <dsp:sp modelId="{B1BE9E92-2DAC-4C3F-B0C3-9FAEF9927DDF}">
      <dsp:nvSpPr>
        <dsp:cNvPr id="0" name=""/>
        <dsp:cNvSpPr/>
      </dsp:nvSpPr>
      <dsp:spPr>
        <a:xfrm>
          <a:off x="602203" y="726681"/>
          <a:ext cx="546143" cy="327686"/>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t>SND</a:t>
          </a:r>
          <a:endParaRPr lang="fr-BE" sz="1500" kern="1200" dirty="0"/>
        </a:p>
      </dsp:txBody>
      <dsp:txXfrm>
        <a:off x="602203" y="726681"/>
        <a:ext cx="546143" cy="327686"/>
      </dsp:txXfrm>
    </dsp:sp>
    <dsp:sp modelId="{89C6A312-420A-49E8-AB03-AA60DE23570A}">
      <dsp:nvSpPr>
        <dsp:cNvPr id="0" name=""/>
        <dsp:cNvSpPr/>
      </dsp:nvSpPr>
      <dsp:spPr>
        <a:xfrm>
          <a:off x="1202961" y="726681"/>
          <a:ext cx="546143" cy="327686"/>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t>SND</a:t>
          </a:r>
          <a:endParaRPr lang="fr-BE" sz="1500" kern="1200" dirty="0"/>
        </a:p>
      </dsp:txBody>
      <dsp:txXfrm>
        <a:off x="1202961" y="726681"/>
        <a:ext cx="546143" cy="327686"/>
      </dsp:txXfrm>
    </dsp:sp>
    <dsp:sp modelId="{595AC0EA-0EB0-4DA6-94D3-3A5AF4CE11FD}">
      <dsp:nvSpPr>
        <dsp:cNvPr id="0" name=""/>
        <dsp:cNvSpPr/>
      </dsp:nvSpPr>
      <dsp:spPr>
        <a:xfrm>
          <a:off x="1803718" y="726681"/>
          <a:ext cx="546143" cy="327686"/>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t>SND</a:t>
          </a:r>
          <a:endParaRPr lang="fr-BE" sz="1500" kern="1200" dirty="0"/>
        </a:p>
      </dsp:txBody>
      <dsp:txXfrm>
        <a:off x="1803718" y="726681"/>
        <a:ext cx="546143" cy="327686"/>
      </dsp:txXfrm>
    </dsp:sp>
    <dsp:sp modelId="{3F32F8C3-8178-40FE-A712-851BEBD238F4}">
      <dsp:nvSpPr>
        <dsp:cNvPr id="0" name=""/>
        <dsp:cNvSpPr/>
      </dsp:nvSpPr>
      <dsp:spPr>
        <a:xfrm>
          <a:off x="2404476" y="726681"/>
          <a:ext cx="546143" cy="327686"/>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t>SND</a:t>
          </a:r>
          <a:endParaRPr lang="fr-BE" sz="1500" kern="1200" dirty="0"/>
        </a:p>
      </dsp:txBody>
      <dsp:txXfrm>
        <a:off x="2404476" y="726681"/>
        <a:ext cx="546143" cy="327686"/>
      </dsp:txXfrm>
    </dsp:sp>
    <dsp:sp modelId="{4354C42E-44D5-4290-BE52-D0FE38F38F12}">
      <dsp:nvSpPr>
        <dsp:cNvPr id="0" name=""/>
        <dsp:cNvSpPr/>
      </dsp:nvSpPr>
      <dsp:spPr>
        <a:xfrm>
          <a:off x="1445" y="1108981"/>
          <a:ext cx="546143" cy="327686"/>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t>SND</a:t>
          </a:r>
          <a:endParaRPr lang="fr-BE" sz="1500" kern="1200" dirty="0"/>
        </a:p>
      </dsp:txBody>
      <dsp:txXfrm>
        <a:off x="1445" y="1108981"/>
        <a:ext cx="546143" cy="327686"/>
      </dsp:txXfrm>
    </dsp:sp>
    <dsp:sp modelId="{27FBBD16-6BD1-4F3D-A3C9-CCB48E5B7C5F}">
      <dsp:nvSpPr>
        <dsp:cNvPr id="0" name=""/>
        <dsp:cNvSpPr/>
      </dsp:nvSpPr>
      <dsp:spPr>
        <a:xfrm>
          <a:off x="602203" y="1108981"/>
          <a:ext cx="546143" cy="327686"/>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t>SND</a:t>
          </a:r>
          <a:endParaRPr lang="fr-BE" sz="1500" kern="1200" dirty="0"/>
        </a:p>
      </dsp:txBody>
      <dsp:txXfrm>
        <a:off x="602203" y="1108981"/>
        <a:ext cx="546143" cy="327686"/>
      </dsp:txXfrm>
    </dsp:sp>
    <dsp:sp modelId="{EE2E79C5-93AA-4BEE-AD16-758194E6B447}">
      <dsp:nvSpPr>
        <dsp:cNvPr id="0" name=""/>
        <dsp:cNvSpPr/>
      </dsp:nvSpPr>
      <dsp:spPr>
        <a:xfrm>
          <a:off x="1202961" y="1108981"/>
          <a:ext cx="546143" cy="327686"/>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t>SND</a:t>
          </a:r>
          <a:endParaRPr lang="fr-BE" sz="1500" kern="1200" dirty="0"/>
        </a:p>
      </dsp:txBody>
      <dsp:txXfrm>
        <a:off x="1202961" y="1108981"/>
        <a:ext cx="546143" cy="327686"/>
      </dsp:txXfrm>
    </dsp:sp>
    <dsp:sp modelId="{24C4D6FB-9FEC-46B5-BC82-5F12893EDBF9}">
      <dsp:nvSpPr>
        <dsp:cNvPr id="0" name=""/>
        <dsp:cNvSpPr/>
      </dsp:nvSpPr>
      <dsp:spPr>
        <a:xfrm>
          <a:off x="1803718" y="1108981"/>
          <a:ext cx="546143" cy="327686"/>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t>SND</a:t>
          </a:r>
          <a:endParaRPr lang="fr-BE" sz="1500" kern="1200" dirty="0"/>
        </a:p>
      </dsp:txBody>
      <dsp:txXfrm>
        <a:off x="1803718" y="1108981"/>
        <a:ext cx="546143" cy="327686"/>
      </dsp:txXfrm>
    </dsp:sp>
    <dsp:sp modelId="{AC296879-2BFA-4D32-8590-9C8F96147A1B}">
      <dsp:nvSpPr>
        <dsp:cNvPr id="0" name=""/>
        <dsp:cNvSpPr/>
      </dsp:nvSpPr>
      <dsp:spPr>
        <a:xfrm>
          <a:off x="2404045" y="1106933"/>
          <a:ext cx="546143" cy="327686"/>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t>SND</a:t>
          </a:r>
          <a:endParaRPr lang="fr-BE" sz="1500" kern="1200" dirty="0"/>
        </a:p>
      </dsp:txBody>
      <dsp:txXfrm>
        <a:off x="2404045" y="1106933"/>
        <a:ext cx="546143" cy="327686"/>
      </dsp:txXfrm>
    </dsp:sp>
    <dsp:sp modelId="{A832BF6A-CE7A-44E1-B022-BE2288A90DF2}">
      <dsp:nvSpPr>
        <dsp:cNvPr id="0" name=""/>
        <dsp:cNvSpPr/>
      </dsp:nvSpPr>
      <dsp:spPr>
        <a:xfrm>
          <a:off x="1008" y="1487185"/>
          <a:ext cx="546143" cy="327686"/>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t>SND</a:t>
          </a:r>
          <a:endParaRPr lang="fr-BE" sz="1500" kern="1200" dirty="0"/>
        </a:p>
      </dsp:txBody>
      <dsp:txXfrm>
        <a:off x="1008" y="1487185"/>
        <a:ext cx="546143" cy="327686"/>
      </dsp:txXfrm>
    </dsp:sp>
    <dsp:sp modelId="{7B24A558-DABB-4AA8-9B99-F3E1F8511825}">
      <dsp:nvSpPr>
        <dsp:cNvPr id="0" name=""/>
        <dsp:cNvSpPr/>
      </dsp:nvSpPr>
      <dsp:spPr>
        <a:xfrm>
          <a:off x="601766" y="1487185"/>
          <a:ext cx="546143" cy="327686"/>
        </a:xfrm>
        <a:prstGeom prst="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t>/</a:t>
          </a:r>
          <a:endParaRPr lang="fr-BE" sz="1500" kern="1200" dirty="0"/>
        </a:p>
      </dsp:txBody>
      <dsp:txXfrm>
        <a:off x="601766" y="1487185"/>
        <a:ext cx="546143" cy="327686"/>
      </dsp:txXfrm>
    </dsp:sp>
    <dsp:sp modelId="{5D122EA8-6D21-4728-8C74-3C175E941D81}">
      <dsp:nvSpPr>
        <dsp:cNvPr id="0" name=""/>
        <dsp:cNvSpPr/>
      </dsp:nvSpPr>
      <dsp:spPr>
        <a:xfrm>
          <a:off x="1202524" y="1487185"/>
          <a:ext cx="546143" cy="327686"/>
        </a:xfrm>
        <a:prstGeom prst="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t>/</a:t>
          </a:r>
          <a:endParaRPr lang="fr-BE" sz="1500" kern="1200" dirty="0"/>
        </a:p>
      </dsp:txBody>
      <dsp:txXfrm>
        <a:off x="1202524" y="1487185"/>
        <a:ext cx="546143" cy="327686"/>
      </dsp:txXfrm>
    </dsp:sp>
    <dsp:sp modelId="{59D49BA5-F103-4F9F-85D8-8964A436BC20}">
      <dsp:nvSpPr>
        <dsp:cNvPr id="0" name=""/>
        <dsp:cNvSpPr/>
      </dsp:nvSpPr>
      <dsp:spPr>
        <a:xfrm>
          <a:off x="1803282" y="1487185"/>
          <a:ext cx="546143" cy="327686"/>
        </a:xfrm>
        <a:prstGeom prst="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t>/</a:t>
          </a:r>
          <a:endParaRPr lang="fr-BE" sz="1500" kern="1200" dirty="0"/>
        </a:p>
      </dsp:txBody>
      <dsp:txXfrm>
        <a:off x="1803282" y="1487185"/>
        <a:ext cx="546143" cy="327686"/>
      </dsp:txXfrm>
    </dsp:sp>
    <dsp:sp modelId="{0D708FB5-2B2D-4C1C-A2FF-E3C818A0561B}">
      <dsp:nvSpPr>
        <dsp:cNvPr id="0" name=""/>
        <dsp:cNvSpPr/>
      </dsp:nvSpPr>
      <dsp:spPr>
        <a:xfrm>
          <a:off x="2404039" y="1487185"/>
          <a:ext cx="546143" cy="327686"/>
        </a:xfrm>
        <a:prstGeom prst="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t>/</a:t>
          </a:r>
          <a:endParaRPr lang="fr-BE" sz="1500" kern="1200" dirty="0"/>
        </a:p>
      </dsp:txBody>
      <dsp:txXfrm>
        <a:off x="2404039" y="1487185"/>
        <a:ext cx="546143" cy="327686"/>
      </dsp:txXfrm>
    </dsp:sp>
    <dsp:sp modelId="{E6296EC3-B608-456A-9DB1-AD1A24AFCB8E}">
      <dsp:nvSpPr>
        <dsp:cNvPr id="0" name=""/>
        <dsp:cNvSpPr/>
      </dsp:nvSpPr>
      <dsp:spPr>
        <a:xfrm>
          <a:off x="1008" y="1869486"/>
          <a:ext cx="546143" cy="327686"/>
        </a:xfrm>
        <a:prstGeom prst="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t>/</a:t>
          </a:r>
          <a:endParaRPr lang="fr-BE" sz="1500" kern="1200" dirty="0"/>
        </a:p>
      </dsp:txBody>
      <dsp:txXfrm>
        <a:off x="1008" y="1869486"/>
        <a:ext cx="546143" cy="327686"/>
      </dsp:txXfrm>
    </dsp:sp>
    <dsp:sp modelId="{26D1E480-C04A-4EC5-8A27-96F139D3E07E}">
      <dsp:nvSpPr>
        <dsp:cNvPr id="0" name=""/>
        <dsp:cNvSpPr/>
      </dsp:nvSpPr>
      <dsp:spPr>
        <a:xfrm>
          <a:off x="601766" y="1869486"/>
          <a:ext cx="546143" cy="327686"/>
        </a:xfrm>
        <a:prstGeom prst="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t>/</a:t>
          </a:r>
          <a:endParaRPr lang="fr-BE" sz="1500" kern="1200" dirty="0"/>
        </a:p>
      </dsp:txBody>
      <dsp:txXfrm>
        <a:off x="601766" y="1869486"/>
        <a:ext cx="546143" cy="327686"/>
      </dsp:txXfrm>
    </dsp:sp>
    <dsp:sp modelId="{78CBDAC7-5AEB-42C3-BB24-3C4DED969CA0}">
      <dsp:nvSpPr>
        <dsp:cNvPr id="0" name=""/>
        <dsp:cNvSpPr/>
      </dsp:nvSpPr>
      <dsp:spPr>
        <a:xfrm>
          <a:off x="1202524" y="1869486"/>
          <a:ext cx="546143" cy="327686"/>
        </a:xfrm>
        <a:prstGeom prst="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t>/</a:t>
          </a:r>
          <a:endParaRPr lang="fr-BE" sz="1500" kern="1200" dirty="0"/>
        </a:p>
      </dsp:txBody>
      <dsp:txXfrm>
        <a:off x="1202524" y="1869486"/>
        <a:ext cx="546143" cy="327686"/>
      </dsp:txXfrm>
    </dsp:sp>
    <dsp:sp modelId="{2D72A6B7-3663-49C4-ACAC-4CA64738FA74}">
      <dsp:nvSpPr>
        <dsp:cNvPr id="0" name=""/>
        <dsp:cNvSpPr/>
      </dsp:nvSpPr>
      <dsp:spPr>
        <a:xfrm>
          <a:off x="1803282" y="1869486"/>
          <a:ext cx="546143" cy="327686"/>
        </a:xfrm>
        <a:prstGeom prst="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t>/</a:t>
          </a:r>
          <a:endParaRPr lang="fr-BE" sz="1500" kern="1200" dirty="0"/>
        </a:p>
      </dsp:txBody>
      <dsp:txXfrm>
        <a:off x="1803282" y="1869486"/>
        <a:ext cx="546143" cy="327686"/>
      </dsp:txXfrm>
    </dsp:sp>
    <dsp:sp modelId="{F4288BD8-B943-49C7-8D69-AE24708F43F0}">
      <dsp:nvSpPr>
        <dsp:cNvPr id="0" name=""/>
        <dsp:cNvSpPr/>
      </dsp:nvSpPr>
      <dsp:spPr>
        <a:xfrm>
          <a:off x="2404039" y="1869486"/>
          <a:ext cx="546143" cy="327686"/>
        </a:xfrm>
        <a:prstGeom prst="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t>/</a:t>
          </a:r>
          <a:endParaRPr lang="fr-BE" sz="1500" kern="1200" dirty="0"/>
        </a:p>
      </dsp:txBody>
      <dsp:txXfrm>
        <a:off x="2404039" y="1869486"/>
        <a:ext cx="546143" cy="327686"/>
      </dsp:txXfrm>
    </dsp:sp>
    <dsp:sp modelId="{87D5B5B8-1584-41EA-ABB0-D23B66BFD7B6}">
      <dsp:nvSpPr>
        <dsp:cNvPr id="0" name=""/>
        <dsp:cNvSpPr/>
      </dsp:nvSpPr>
      <dsp:spPr>
        <a:xfrm>
          <a:off x="1008" y="2251786"/>
          <a:ext cx="546143" cy="327686"/>
        </a:xfrm>
        <a:prstGeom prst="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t>/</a:t>
          </a:r>
          <a:endParaRPr lang="fr-BE" sz="1500" kern="1200" dirty="0"/>
        </a:p>
      </dsp:txBody>
      <dsp:txXfrm>
        <a:off x="1008" y="2251786"/>
        <a:ext cx="546143" cy="327686"/>
      </dsp:txXfrm>
    </dsp:sp>
    <dsp:sp modelId="{19E79850-E24C-4461-A546-5803E5756A0A}">
      <dsp:nvSpPr>
        <dsp:cNvPr id="0" name=""/>
        <dsp:cNvSpPr/>
      </dsp:nvSpPr>
      <dsp:spPr>
        <a:xfrm>
          <a:off x="601766" y="2251786"/>
          <a:ext cx="546143" cy="327686"/>
        </a:xfrm>
        <a:prstGeom prst="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t>/</a:t>
          </a:r>
          <a:endParaRPr lang="fr-BE" sz="1500" kern="1200" dirty="0"/>
        </a:p>
      </dsp:txBody>
      <dsp:txXfrm>
        <a:off x="601766" y="2251786"/>
        <a:ext cx="546143" cy="327686"/>
      </dsp:txXfrm>
    </dsp:sp>
    <dsp:sp modelId="{131FBA07-62EA-48D4-AF9B-B3C582CD19AC}">
      <dsp:nvSpPr>
        <dsp:cNvPr id="0" name=""/>
        <dsp:cNvSpPr/>
      </dsp:nvSpPr>
      <dsp:spPr>
        <a:xfrm>
          <a:off x="1202524" y="2251786"/>
          <a:ext cx="546143" cy="327686"/>
        </a:xfrm>
        <a:prstGeom prst="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t>SND</a:t>
          </a:r>
          <a:endParaRPr lang="fr-BE" sz="1500" kern="1200" dirty="0"/>
        </a:p>
      </dsp:txBody>
      <dsp:txXfrm>
        <a:off x="1202524" y="2251786"/>
        <a:ext cx="546143" cy="327686"/>
      </dsp:txXfrm>
    </dsp:sp>
    <dsp:sp modelId="{5A5F6A6A-41A1-413A-B607-895E796FCADF}">
      <dsp:nvSpPr>
        <dsp:cNvPr id="0" name=""/>
        <dsp:cNvSpPr/>
      </dsp:nvSpPr>
      <dsp:spPr>
        <a:xfrm>
          <a:off x="1803282" y="2251786"/>
          <a:ext cx="546143" cy="327686"/>
        </a:xfrm>
        <a:prstGeom prst="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t>/</a:t>
          </a:r>
          <a:endParaRPr lang="fr-BE" sz="1500" kern="1200" dirty="0"/>
        </a:p>
      </dsp:txBody>
      <dsp:txXfrm>
        <a:off x="1803282" y="2251786"/>
        <a:ext cx="546143" cy="327686"/>
      </dsp:txXfrm>
    </dsp:sp>
    <dsp:sp modelId="{7C14EDEC-E3FE-4516-82DC-5CC1125CB331}">
      <dsp:nvSpPr>
        <dsp:cNvPr id="0" name=""/>
        <dsp:cNvSpPr/>
      </dsp:nvSpPr>
      <dsp:spPr>
        <a:xfrm>
          <a:off x="2404039" y="2251786"/>
          <a:ext cx="546143" cy="327686"/>
        </a:xfrm>
        <a:prstGeom prst="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t>/</a:t>
          </a:r>
          <a:endParaRPr lang="fr-BE" sz="1500" kern="1200" dirty="0"/>
        </a:p>
      </dsp:txBody>
      <dsp:txXfrm>
        <a:off x="2404039" y="2251786"/>
        <a:ext cx="546143" cy="327686"/>
      </dsp:txXfrm>
    </dsp:sp>
    <dsp:sp modelId="{02D932D3-4672-40BC-B1FC-7B471C0D4D31}">
      <dsp:nvSpPr>
        <dsp:cNvPr id="0" name=""/>
        <dsp:cNvSpPr/>
      </dsp:nvSpPr>
      <dsp:spPr>
        <a:xfrm>
          <a:off x="1008" y="2634087"/>
          <a:ext cx="546143" cy="327686"/>
        </a:xfrm>
        <a:prstGeom prst="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t>/</a:t>
          </a:r>
          <a:endParaRPr lang="fr-BE" sz="1500" kern="1200" dirty="0"/>
        </a:p>
      </dsp:txBody>
      <dsp:txXfrm>
        <a:off x="1008" y="2634087"/>
        <a:ext cx="546143" cy="327686"/>
      </dsp:txXfrm>
    </dsp:sp>
    <dsp:sp modelId="{1491A971-B0AF-49BA-9062-78181EC388CD}">
      <dsp:nvSpPr>
        <dsp:cNvPr id="0" name=""/>
        <dsp:cNvSpPr/>
      </dsp:nvSpPr>
      <dsp:spPr>
        <a:xfrm>
          <a:off x="601766" y="2634087"/>
          <a:ext cx="546143" cy="327686"/>
        </a:xfrm>
        <a:prstGeom prst="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t>/</a:t>
          </a:r>
          <a:endParaRPr lang="fr-BE" sz="1500" kern="1200" dirty="0"/>
        </a:p>
      </dsp:txBody>
      <dsp:txXfrm>
        <a:off x="601766" y="2634087"/>
        <a:ext cx="546143" cy="327686"/>
      </dsp:txXfrm>
    </dsp:sp>
    <dsp:sp modelId="{5B3567F9-6BA8-4E72-B04D-6347E2932AF3}">
      <dsp:nvSpPr>
        <dsp:cNvPr id="0" name=""/>
        <dsp:cNvSpPr/>
      </dsp:nvSpPr>
      <dsp:spPr>
        <a:xfrm>
          <a:off x="1202524" y="2634087"/>
          <a:ext cx="546143" cy="327686"/>
        </a:xfrm>
        <a:prstGeom prst="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t>/</a:t>
          </a:r>
          <a:endParaRPr lang="fr-BE" sz="1500" kern="1200" dirty="0"/>
        </a:p>
      </dsp:txBody>
      <dsp:txXfrm>
        <a:off x="1202524" y="2634087"/>
        <a:ext cx="546143" cy="327686"/>
      </dsp:txXfrm>
    </dsp:sp>
    <dsp:sp modelId="{AB036101-1DC5-40DC-AF1F-D05CF4B6F686}">
      <dsp:nvSpPr>
        <dsp:cNvPr id="0" name=""/>
        <dsp:cNvSpPr/>
      </dsp:nvSpPr>
      <dsp:spPr>
        <a:xfrm>
          <a:off x="1803282" y="2634087"/>
          <a:ext cx="546143" cy="327686"/>
        </a:xfrm>
        <a:prstGeom prst="rect">
          <a:avLst/>
        </a:prstGeom>
        <a:solidFill>
          <a:schemeClr val="accent4">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t>SND</a:t>
          </a:r>
          <a:endParaRPr lang="fr-BE" sz="1500" kern="1200" dirty="0"/>
        </a:p>
      </dsp:txBody>
      <dsp:txXfrm>
        <a:off x="1803282" y="2634087"/>
        <a:ext cx="546143" cy="327686"/>
      </dsp:txXfrm>
    </dsp:sp>
    <dsp:sp modelId="{767FE2B5-ABF0-4864-870F-9398587AB565}">
      <dsp:nvSpPr>
        <dsp:cNvPr id="0" name=""/>
        <dsp:cNvSpPr/>
      </dsp:nvSpPr>
      <dsp:spPr>
        <a:xfrm>
          <a:off x="2404039" y="2634087"/>
          <a:ext cx="546143" cy="327686"/>
        </a:xfrm>
        <a:prstGeom prst="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t>/</a:t>
          </a:r>
          <a:endParaRPr lang="fr-BE" sz="1500" kern="1200" dirty="0"/>
        </a:p>
      </dsp:txBody>
      <dsp:txXfrm>
        <a:off x="2404039" y="2634087"/>
        <a:ext cx="546143" cy="32768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84D9D9-4777-4F69-B5A0-F5DCFC580248}">
      <dsp:nvSpPr>
        <dsp:cNvPr id="0" name=""/>
        <dsp:cNvSpPr/>
      </dsp:nvSpPr>
      <dsp:spPr>
        <a:xfrm>
          <a:off x="19997" y="5212"/>
          <a:ext cx="547896" cy="328738"/>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b="1" u="sng" kern="1200" dirty="0"/>
            <a:t>SND</a:t>
          </a:r>
          <a:endParaRPr lang="fr-BE" sz="1500" b="1" u="sng" kern="1200" dirty="0"/>
        </a:p>
      </dsp:txBody>
      <dsp:txXfrm>
        <a:off x="19997" y="5212"/>
        <a:ext cx="547896" cy="328738"/>
      </dsp:txXfrm>
    </dsp:sp>
    <dsp:sp modelId="{AAAF855B-702F-4566-894A-7D523F46A8B9}">
      <dsp:nvSpPr>
        <dsp:cNvPr id="0" name=""/>
        <dsp:cNvSpPr/>
      </dsp:nvSpPr>
      <dsp:spPr>
        <a:xfrm>
          <a:off x="622684" y="5212"/>
          <a:ext cx="547896" cy="328738"/>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b="1" u="sng" kern="1200" dirty="0"/>
            <a:t>SND</a:t>
          </a:r>
          <a:endParaRPr lang="fr-BE" sz="1500" b="1" u="sng" kern="1200" dirty="0"/>
        </a:p>
      </dsp:txBody>
      <dsp:txXfrm>
        <a:off x="622684" y="5212"/>
        <a:ext cx="547896" cy="328738"/>
      </dsp:txXfrm>
    </dsp:sp>
    <dsp:sp modelId="{1B95B54D-6EAE-4E8A-A458-FF9392F9135D}">
      <dsp:nvSpPr>
        <dsp:cNvPr id="0" name=""/>
        <dsp:cNvSpPr/>
      </dsp:nvSpPr>
      <dsp:spPr>
        <a:xfrm>
          <a:off x="1225370" y="5212"/>
          <a:ext cx="547896" cy="328738"/>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b="1" u="sng" kern="1200" dirty="0"/>
            <a:t>SND</a:t>
          </a:r>
          <a:endParaRPr lang="fr-BE" sz="1500" b="1" u="sng" kern="1200" dirty="0"/>
        </a:p>
      </dsp:txBody>
      <dsp:txXfrm>
        <a:off x="1225370" y="5212"/>
        <a:ext cx="547896" cy="328738"/>
      </dsp:txXfrm>
    </dsp:sp>
    <dsp:sp modelId="{92E44DAB-DFAF-4C1A-83C0-BACF64552BF0}">
      <dsp:nvSpPr>
        <dsp:cNvPr id="0" name=""/>
        <dsp:cNvSpPr/>
      </dsp:nvSpPr>
      <dsp:spPr>
        <a:xfrm>
          <a:off x="1828057" y="5212"/>
          <a:ext cx="547896" cy="328738"/>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b="1" u="sng" kern="1200" dirty="0"/>
            <a:t>SND</a:t>
          </a:r>
          <a:endParaRPr lang="fr-BE" sz="1500" b="1" u="sng" kern="1200" dirty="0"/>
        </a:p>
      </dsp:txBody>
      <dsp:txXfrm>
        <a:off x="1828057" y="5212"/>
        <a:ext cx="547896" cy="328738"/>
      </dsp:txXfrm>
    </dsp:sp>
    <dsp:sp modelId="{C86D4FE6-C787-4501-9CF1-4C52707CFF10}">
      <dsp:nvSpPr>
        <dsp:cNvPr id="0" name=""/>
        <dsp:cNvSpPr/>
      </dsp:nvSpPr>
      <dsp:spPr>
        <a:xfrm>
          <a:off x="19997" y="388740"/>
          <a:ext cx="547896" cy="328738"/>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b="1" u="sng" kern="1200" dirty="0"/>
            <a:t>SND</a:t>
          </a:r>
          <a:endParaRPr lang="fr-BE" sz="1500" b="1" u="sng" kern="1200" dirty="0"/>
        </a:p>
      </dsp:txBody>
      <dsp:txXfrm>
        <a:off x="19997" y="388740"/>
        <a:ext cx="547896" cy="328738"/>
      </dsp:txXfrm>
    </dsp:sp>
    <dsp:sp modelId="{B9C35521-FF71-4E31-B164-135BF96116FE}">
      <dsp:nvSpPr>
        <dsp:cNvPr id="0" name=""/>
        <dsp:cNvSpPr/>
      </dsp:nvSpPr>
      <dsp:spPr>
        <a:xfrm>
          <a:off x="622684" y="388740"/>
          <a:ext cx="547896" cy="328738"/>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b="1" u="sng" kern="1200" dirty="0"/>
            <a:t>SND</a:t>
          </a:r>
          <a:endParaRPr lang="fr-BE" sz="1500" b="1" u="sng" kern="1200" dirty="0"/>
        </a:p>
      </dsp:txBody>
      <dsp:txXfrm>
        <a:off x="622684" y="388740"/>
        <a:ext cx="547896" cy="328738"/>
      </dsp:txXfrm>
    </dsp:sp>
    <dsp:sp modelId="{B1BE9E92-2DAC-4C3F-B0C3-9FAEF9927DDF}">
      <dsp:nvSpPr>
        <dsp:cNvPr id="0" name=""/>
        <dsp:cNvSpPr/>
      </dsp:nvSpPr>
      <dsp:spPr>
        <a:xfrm>
          <a:off x="1225370" y="388740"/>
          <a:ext cx="547896" cy="328738"/>
        </a:xfrm>
        <a:prstGeom prst="rect">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b="0" u="none" kern="1200" dirty="0"/>
            <a:t>SND</a:t>
          </a:r>
          <a:endParaRPr lang="fr-BE" sz="1500" b="0" u="none" kern="1200" dirty="0"/>
        </a:p>
      </dsp:txBody>
      <dsp:txXfrm>
        <a:off x="1225370" y="388740"/>
        <a:ext cx="547896" cy="328738"/>
      </dsp:txXfrm>
    </dsp:sp>
    <dsp:sp modelId="{89C6A312-420A-49E8-AB03-AA60DE23570A}">
      <dsp:nvSpPr>
        <dsp:cNvPr id="0" name=""/>
        <dsp:cNvSpPr/>
      </dsp:nvSpPr>
      <dsp:spPr>
        <a:xfrm>
          <a:off x="1828057" y="388740"/>
          <a:ext cx="547896" cy="328738"/>
        </a:xfrm>
        <a:prstGeom prst="rect">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b="0" u="none" kern="1200" dirty="0"/>
            <a:t>SND</a:t>
          </a:r>
          <a:endParaRPr lang="fr-BE" sz="1500" b="0" u="none" kern="1200" dirty="0"/>
        </a:p>
      </dsp:txBody>
      <dsp:txXfrm>
        <a:off x="1828057" y="388740"/>
        <a:ext cx="547896" cy="328738"/>
      </dsp:txXfrm>
    </dsp:sp>
    <dsp:sp modelId="{595AC0EA-0EB0-4DA6-94D3-3A5AF4CE11FD}">
      <dsp:nvSpPr>
        <dsp:cNvPr id="0" name=""/>
        <dsp:cNvSpPr/>
      </dsp:nvSpPr>
      <dsp:spPr>
        <a:xfrm>
          <a:off x="19997" y="772267"/>
          <a:ext cx="547896" cy="328738"/>
        </a:xfrm>
        <a:prstGeom prst="rect">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b="0" u="none" kern="1200" dirty="0"/>
            <a:t>SND</a:t>
          </a:r>
          <a:endParaRPr lang="fr-BE" sz="1500" b="0" u="none" kern="1200" dirty="0"/>
        </a:p>
      </dsp:txBody>
      <dsp:txXfrm>
        <a:off x="19997" y="772267"/>
        <a:ext cx="547896" cy="328738"/>
      </dsp:txXfrm>
    </dsp:sp>
    <dsp:sp modelId="{3F32F8C3-8178-40FE-A712-851BEBD238F4}">
      <dsp:nvSpPr>
        <dsp:cNvPr id="0" name=""/>
        <dsp:cNvSpPr/>
      </dsp:nvSpPr>
      <dsp:spPr>
        <a:xfrm>
          <a:off x="622684" y="772267"/>
          <a:ext cx="547896" cy="328738"/>
        </a:xfrm>
        <a:prstGeom prst="rect">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b="0" u="none" kern="1200" dirty="0"/>
            <a:t>SND</a:t>
          </a:r>
          <a:endParaRPr lang="fr-BE" sz="1500" b="0" u="none" kern="1200" dirty="0"/>
        </a:p>
      </dsp:txBody>
      <dsp:txXfrm>
        <a:off x="622684" y="772267"/>
        <a:ext cx="547896" cy="328738"/>
      </dsp:txXfrm>
    </dsp:sp>
    <dsp:sp modelId="{4354C42E-44D5-4290-BE52-D0FE38F38F12}">
      <dsp:nvSpPr>
        <dsp:cNvPr id="0" name=""/>
        <dsp:cNvSpPr/>
      </dsp:nvSpPr>
      <dsp:spPr>
        <a:xfrm>
          <a:off x="1225370" y="772267"/>
          <a:ext cx="547896" cy="328738"/>
        </a:xfrm>
        <a:prstGeom prst="rect">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solidFill>
                <a:schemeClr val="tx1"/>
              </a:solidFill>
            </a:rPr>
            <a:t>MCS</a:t>
          </a:r>
          <a:endParaRPr lang="fr-BE" sz="1500" kern="1200" dirty="0">
            <a:solidFill>
              <a:schemeClr val="tx1"/>
            </a:solidFill>
          </a:endParaRPr>
        </a:p>
      </dsp:txBody>
      <dsp:txXfrm>
        <a:off x="1225370" y="772267"/>
        <a:ext cx="547896" cy="328738"/>
      </dsp:txXfrm>
    </dsp:sp>
    <dsp:sp modelId="{27FBBD16-6BD1-4F3D-A3C9-CCB48E5B7C5F}">
      <dsp:nvSpPr>
        <dsp:cNvPr id="0" name=""/>
        <dsp:cNvSpPr/>
      </dsp:nvSpPr>
      <dsp:spPr>
        <a:xfrm>
          <a:off x="1828057" y="772267"/>
          <a:ext cx="547896" cy="328738"/>
        </a:xfrm>
        <a:prstGeom prst="rect">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solidFill>
                <a:schemeClr val="tx1"/>
              </a:solidFill>
            </a:rPr>
            <a:t>MCS</a:t>
          </a:r>
          <a:endParaRPr lang="fr-BE" sz="1500" kern="1200" dirty="0">
            <a:solidFill>
              <a:schemeClr val="tx1"/>
            </a:solidFill>
          </a:endParaRPr>
        </a:p>
      </dsp:txBody>
      <dsp:txXfrm>
        <a:off x="1828057" y="772267"/>
        <a:ext cx="547896" cy="328738"/>
      </dsp:txXfrm>
    </dsp:sp>
    <dsp:sp modelId="{EE2E79C5-93AA-4BEE-AD16-758194E6B447}">
      <dsp:nvSpPr>
        <dsp:cNvPr id="0" name=""/>
        <dsp:cNvSpPr/>
      </dsp:nvSpPr>
      <dsp:spPr>
        <a:xfrm>
          <a:off x="19997" y="1155795"/>
          <a:ext cx="547896" cy="328738"/>
        </a:xfrm>
        <a:prstGeom prst="rect">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solidFill>
                <a:schemeClr val="tx1"/>
              </a:solidFill>
            </a:rPr>
            <a:t>MCS</a:t>
          </a:r>
          <a:endParaRPr lang="fr-BE" sz="1500" kern="1200" dirty="0">
            <a:solidFill>
              <a:schemeClr val="tx1"/>
            </a:solidFill>
          </a:endParaRPr>
        </a:p>
      </dsp:txBody>
      <dsp:txXfrm>
        <a:off x="19997" y="1155795"/>
        <a:ext cx="547896" cy="328738"/>
      </dsp:txXfrm>
    </dsp:sp>
    <dsp:sp modelId="{24C4D6FB-9FEC-46B5-BC82-5F12893EDBF9}">
      <dsp:nvSpPr>
        <dsp:cNvPr id="0" name=""/>
        <dsp:cNvSpPr/>
      </dsp:nvSpPr>
      <dsp:spPr>
        <a:xfrm>
          <a:off x="622684" y="1155795"/>
          <a:ext cx="547896" cy="328738"/>
        </a:xfrm>
        <a:prstGeom prst="rect">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solidFill>
                <a:schemeClr val="tx1"/>
              </a:solidFill>
            </a:rPr>
            <a:t>MCS</a:t>
          </a:r>
          <a:endParaRPr lang="fr-BE" sz="1500" kern="1200" dirty="0">
            <a:solidFill>
              <a:schemeClr val="tx1"/>
            </a:solidFill>
          </a:endParaRPr>
        </a:p>
      </dsp:txBody>
      <dsp:txXfrm>
        <a:off x="622684" y="1155795"/>
        <a:ext cx="547896" cy="328738"/>
      </dsp:txXfrm>
    </dsp:sp>
    <dsp:sp modelId="{AC296879-2BFA-4D32-8590-9C8F96147A1B}">
      <dsp:nvSpPr>
        <dsp:cNvPr id="0" name=""/>
        <dsp:cNvSpPr/>
      </dsp:nvSpPr>
      <dsp:spPr>
        <a:xfrm>
          <a:off x="1224937" y="1153741"/>
          <a:ext cx="547896" cy="328738"/>
        </a:xfrm>
        <a:prstGeom prst="rect">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solidFill>
                <a:schemeClr val="tx1"/>
              </a:solidFill>
            </a:rPr>
            <a:t>MCS</a:t>
          </a:r>
          <a:endParaRPr lang="fr-BE" sz="1500" kern="1200" dirty="0">
            <a:solidFill>
              <a:schemeClr val="tx1"/>
            </a:solidFill>
          </a:endParaRPr>
        </a:p>
      </dsp:txBody>
      <dsp:txXfrm>
        <a:off x="1224937" y="1153741"/>
        <a:ext cx="547896" cy="328738"/>
      </dsp:txXfrm>
    </dsp:sp>
    <dsp:sp modelId="{A832BF6A-CE7A-44E1-B022-BE2288A90DF2}">
      <dsp:nvSpPr>
        <dsp:cNvPr id="0" name=""/>
        <dsp:cNvSpPr/>
      </dsp:nvSpPr>
      <dsp:spPr>
        <a:xfrm>
          <a:off x="1827618" y="1151686"/>
          <a:ext cx="547896" cy="328738"/>
        </a:xfrm>
        <a:prstGeom prst="rect">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solidFill>
                <a:schemeClr val="tx1"/>
              </a:solidFill>
            </a:rPr>
            <a:t>MCS</a:t>
          </a:r>
          <a:endParaRPr lang="fr-BE" sz="1500" kern="1200" dirty="0">
            <a:solidFill>
              <a:schemeClr val="tx1"/>
            </a:solidFill>
          </a:endParaRPr>
        </a:p>
      </dsp:txBody>
      <dsp:txXfrm>
        <a:off x="1827618" y="1151686"/>
        <a:ext cx="547896" cy="328738"/>
      </dsp:txXfrm>
    </dsp:sp>
    <dsp:sp modelId="{7B24A558-DABB-4AA8-9B99-F3E1F8511825}">
      <dsp:nvSpPr>
        <dsp:cNvPr id="0" name=""/>
        <dsp:cNvSpPr/>
      </dsp:nvSpPr>
      <dsp:spPr>
        <a:xfrm>
          <a:off x="19559" y="1535214"/>
          <a:ext cx="547896" cy="328738"/>
        </a:xfrm>
        <a:prstGeom prst="rect">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solidFill>
                <a:schemeClr val="tx1"/>
              </a:solidFill>
            </a:rPr>
            <a:t>MCS</a:t>
          </a:r>
          <a:endParaRPr lang="fr-BE" sz="1500" kern="1200" dirty="0">
            <a:solidFill>
              <a:schemeClr val="tx1"/>
            </a:solidFill>
          </a:endParaRPr>
        </a:p>
      </dsp:txBody>
      <dsp:txXfrm>
        <a:off x="19559" y="1535214"/>
        <a:ext cx="547896" cy="328738"/>
      </dsp:txXfrm>
    </dsp:sp>
    <dsp:sp modelId="{5D122EA8-6D21-4728-8C74-3C175E941D81}">
      <dsp:nvSpPr>
        <dsp:cNvPr id="0" name=""/>
        <dsp:cNvSpPr/>
      </dsp:nvSpPr>
      <dsp:spPr>
        <a:xfrm>
          <a:off x="622245" y="1535214"/>
          <a:ext cx="547896" cy="328738"/>
        </a:xfrm>
        <a:prstGeom prst="rect">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solidFill>
                <a:schemeClr val="tx1"/>
              </a:solidFill>
            </a:rPr>
            <a:t>MCS</a:t>
          </a:r>
          <a:endParaRPr lang="fr-BE" sz="1500" kern="1200" dirty="0">
            <a:solidFill>
              <a:schemeClr val="tx1"/>
            </a:solidFill>
          </a:endParaRPr>
        </a:p>
      </dsp:txBody>
      <dsp:txXfrm>
        <a:off x="622245" y="1535214"/>
        <a:ext cx="547896" cy="328738"/>
      </dsp:txXfrm>
    </dsp:sp>
    <dsp:sp modelId="{59D49BA5-F103-4F9F-85D8-8964A436BC20}">
      <dsp:nvSpPr>
        <dsp:cNvPr id="0" name=""/>
        <dsp:cNvSpPr/>
      </dsp:nvSpPr>
      <dsp:spPr>
        <a:xfrm>
          <a:off x="1224932" y="1535214"/>
          <a:ext cx="547896" cy="328738"/>
        </a:xfrm>
        <a:prstGeom prst="rect">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solidFill>
                <a:schemeClr val="tx1"/>
              </a:solidFill>
            </a:rPr>
            <a:t>MCS</a:t>
          </a:r>
          <a:endParaRPr lang="fr-BE" sz="1500" kern="1200" dirty="0">
            <a:solidFill>
              <a:schemeClr val="tx1"/>
            </a:solidFill>
          </a:endParaRPr>
        </a:p>
      </dsp:txBody>
      <dsp:txXfrm>
        <a:off x="1224932" y="1535214"/>
        <a:ext cx="547896" cy="328738"/>
      </dsp:txXfrm>
    </dsp:sp>
    <dsp:sp modelId="{0D708FB5-2B2D-4C1C-A2FF-E3C818A0561B}">
      <dsp:nvSpPr>
        <dsp:cNvPr id="0" name=""/>
        <dsp:cNvSpPr/>
      </dsp:nvSpPr>
      <dsp:spPr>
        <a:xfrm>
          <a:off x="1827618" y="1535214"/>
          <a:ext cx="547896" cy="328738"/>
        </a:xfrm>
        <a:prstGeom prst="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t>/</a:t>
          </a:r>
          <a:endParaRPr lang="fr-BE" sz="1500" kern="1200" dirty="0"/>
        </a:p>
      </dsp:txBody>
      <dsp:txXfrm>
        <a:off x="1827618" y="1535214"/>
        <a:ext cx="547896" cy="328738"/>
      </dsp:txXfrm>
    </dsp:sp>
    <dsp:sp modelId="{E6296EC3-B608-456A-9DB1-AD1A24AFCB8E}">
      <dsp:nvSpPr>
        <dsp:cNvPr id="0" name=""/>
        <dsp:cNvSpPr/>
      </dsp:nvSpPr>
      <dsp:spPr>
        <a:xfrm>
          <a:off x="19559" y="1918741"/>
          <a:ext cx="547896" cy="328738"/>
        </a:xfrm>
        <a:prstGeom prst="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t>/</a:t>
          </a:r>
          <a:endParaRPr lang="fr-BE" sz="1500" kern="1200" dirty="0"/>
        </a:p>
      </dsp:txBody>
      <dsp:txXfrm>
        <a:off x="19559" y="1918741"/>
        <a:ext cx="547896" cy="328738"/>
      </dsp:txXfrm>
    </dsp:sp>
    <dsp:sp modelId="{26D1E480-C04A-4EC5-8A27-96F139D3E07E}">
      <dsp:nvSpPr>
        <dsp:cNvPr id="0" name=""/>
        <dsp:cNvSpPr/>
      </dsp:nvSpPr>
      <dsp:spPr>
        <a:xfrm>
          <a:off x="622245" y="1918741"/>
          <a:ext cx="547896" cy="328738"/>
        </a:xfrm>
        <a:prstGeom prst="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t>/</a:t>
          </a:r>
          <a:endParaRPr lang="fr-BE" sz="1500" kern="1200" dirty="0"/>
        </a:p>
      </dsp:txBody>
      <dsp:txXfrm>
        <a:off x="622245" y="1918741"/>
        <a:ext cx="547896" cy="328738"/>
      </dsp:txXfrm>
    </dsp:sp>
    <dsp:sp modelId="{78CBDAC7-5AEB-42C3-BB24-3C4DED969CA0}">
      <dsp:nvSpPr>
        <dsp:cNvPr id="0" name=""/>
        <dsp:cNvSpPr/>
      </dsp:nvSpPr>
      <dsp:spPr>
        <a:xfrm>
          <a:off x="1224932" y="1918741"/>
          <a:ext cx="547896" cy="328738"/>
        </a:xfrm>
        <a:prstGeom prst="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t>/</a:t>
          </a:r>
          <a:endParaRPr lang="fr-BE" sz="1500" kern="1200" dirty="0"/>
        </a:p>
      </dsp:txBody>
      <dsp:txXfrm>
        <a:off x="1224932" y="1918741"/>
        <a:ext cx="547896" cy="328738"/>
      </dsp:txXfrm>
    </dsp:sp>
    <dsp:sp modelId="{2D72A6B7-3663-49C4-ACAC-4CA64738FA74}">
      <dsp:nvSpPr>
        <dsp:cNvPr id="0" name=""/>
        <dsp:cNvSpPr/>
      </dsp:nvSpPr>
      <dsp:spPr>
        <a:xfrm>
          <a:off x="1827618" y="1918741"/>
          <a:ext cx="547896" cy="328738"/>
        </a:xfrm>
        <a:prstGeom prst="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t>/</a:t>
          </a:r>
          <a:endParaRPr lang="fr-BE" sz="1500" kern="1200" dirty="0"/>
        </a:p>
      </dsp:txBody>
      <dsp:txXfrm>
        <a:off x="1827618" y="1918741"/>
        <a:ext cx="547896" cy="328738"/>
      </dsp:txXfrm>
    </dsp:sp>
    <dsp:sp modelId="{F4288BD8-B943-49C7-8D69-AE24708F43F0}">
      <dsp:nvSpPr>
        <dsp:cNvPr id="0" name=""/>
        <dsp:cNvSpPr/>
      </dsp:nvSpPr>
      <dsp:spPr>
        <a:xfrm>
          <a:off x="320902" y="2302269"/>
          <a:ext cx="547896" cy="328738"/>
        </a:xfrm>
        <a:prstGeom prst="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t>/</a:t>
          </a:r>
          <a:endParaRPr lang="fr-BE" sz="1500" kern="1200" dirty="0"/>
        </a:p>
      </dsp:txBody>
      <dsp:txXfrm>
        <a:off x="320902" y="2302269"/>
        <a:ext cx="547896" cy="328738"/>
      </dsp:txXfrm>
    </dsp:sp>
    <dsp:sp modelId="{87D5B5B8-1584-41EA-ABB0-D23B66BFD7B6}">
      <dsp:nvSpPr>
        <dsp:cNvPr id="0" name=""/>
        <dsp:cNvSpPr/>
      </dsp:nvSpPr>
      <dsp:spPr>
        <a:xfrm>
          <a:off x="923589" y="2302269"/>
          <a:ext cx="547896" cy="328738"/>
        </a:xfrm>
        <a:prstGeom prst="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t>/</a:t>
          </a:r>
          <a:endParaRPr lang="fr-BE" sz="1500" kern="1200" dirty="0"/>
        </a:p>
      </dsp:txBody>
      <dsp:txXfrm>
        <a:off x="923589" y="2302269"/>
        <a:ext cx="547896" cy="328738"/>
      </dsp:txXfrm>
    </dsp:sp>
    <dsp:sp modelId="{19E79850-E24C-4461-A546-5803E5756A0A}">
      <dsp:nvSpPr>
        <dsp:cNvPr id="0" name=""/>
        <dsp:cNvSpPr/>
      </dsp:nvSpPr>
      <dsp:spPr>
        <a:xfrm>
          <a:off x="1526275" y="2302269"/>
          <a:ext cx="547896" cy="328738"/>
        </a:xfrm>
        <a:prstGeom prst="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t>/</a:t>
          </a:r>
          <a:endParaRPr lang="fr-BE" sz="1500" kern="1200" dirty="0"/>
        </a:p>
      </dsp:txBody>
      <dsp:txXfrm>
        <a:off x="1526275" y="2302269"/>
        <a:ext cx="547896" cy="32873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84D9D9-4777-4F69-B5A0-F5DCFC580248}">
      <dsp:nvSpPr>
        <dsp:cNvPr id="0" name=""/>
        <dsp:cNvSpPr/>
      </dsp:nvSpPr>
      <dsp:spPr>
        <a:xfrm>
          <a:off x="1445" y="344380"/>
          <a:ext cx="546143" cy="327686"/>
        </a:xfrm>
        <a:prstGeom prst="rect">
          <a:avLst/>
        </a:prstGeom>
        <a:solidFill>
          <a:schemeClr val="accent1">
            <a:lumMod val="60000"/>
            <a:lumOff val="40000"/>
          </a:schemeClr>
        </a:solidFill>
        <a:ln w="381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b="1" u="sng" kern="1200" dirty="0"/>
            <a:t>SND</a:t>
          </a:r>
        </a:p>
      </dsp:txBody>
      <dsp:txXfrm>
        <a:off x="1445" y="344380"/>
        <a:ext cx="546143" cy="327686"/>
      </dsp:txXfrm>
    </dsp:sp>
    <dsp:sp modelId="{AAAF855B-702F-4566-894A-7D523F46A8B9}">
      <dsp:nvSpPr>
        <dsp:cNvPr id="0" name=""/>
        <dsp:cNvSpPr/>
      </dsp:nvSpPr>
      <dsp:spPr>
        <a:xfrm>
          <a:off x="602203" y="344380"/>
          <a:ext cx="546143" cy="327686"/>
        </a:xfrm>
        <a:prstGeom prst="rect">
          <a:avLst/>
        </a:prstGeom>
        <a:solidFill>
          <a:schemeClr val="accent1">
            <a:lumMod val="60000"/>
            <a:lumOff val="40000"/>
          </a:schemeClr>
        </a:solidFill>
        <a:ln w="381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b="1" u="sng" kern="1200" dirty="0"/>
            <a:t>SND</a:t>
          </a:r>
          <a:endParaRPr lang="fr-BE" sz="1500" b="1" u="sng" kern="1200" dirty="0"/>
        </a:p>
      </dsp:txBody>
      <dsp:txXfrm>
        <a:off x="602203" y="344380"/>
        <a:ext cx="546143" cy="327686"/>
      </dsp:txXfrm>
    </dsp:sp>
    <dsp:sp modelId="{1B95B54D-6EAE-4E8A-A458-FF9392F9135D}">
      <dsp:nvSpPr>
        <dsp:cNvPr id="0" name=""/>
        <dsp:cNvSpPr/>
      </dsp:nvSpPr>
      <dsp:spPr>
        <a:xfrm>
          <a:off x="1202961" y="344380"/>
          <a:ext cx="546143" cy="327686"/>
        </a:xfrm>
        <a:prstGeom prst="rect">
          <a:avLst/>
        </a:prstGeom>
        <a:solidFill>
          <a:schemeClr val="accent1">
            <a:lumMod val="60000"/>
            <a:lumOff val="40000"/>
          </a:schemeClr>
        </a:solidFill>
        <a:ln w="381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b="1" u="sng" kern="1200" dirty="0"/>
            <a:t>SND</a:t>
          </a:r>
          <a:endParaRPr lang="fr-BE" sz="1500" b="1" u="sng" kern="1200" dirty="0"/>
        </a:p>
      </dsp:txBody>
      <dsp:txXfrm>
        <a:off x="1202961" y="344380"/>
        <a:ext cx="546143" cy="327686"/>
      </dsp:txXfrm>
    </dsp:sp>
    <dsp:sp modelId="{92E44DAB-DFAF-4C1A-83C0-BACF64552BF0}">
      <dsp:nvSpPr>
        <dsp:cNvPr id="0" name=""/>
        <dsp:cNvSpPr/>
      </dsp:nvSpPr>
      <dsp:spPr>
        <a:xfrm>
          <a:off x="1803718" y="344380"/>
          <a:ext cx="546143" cy="327686"/>
        </a:xfrm>
        <a:prstGeom prst="rect">
          <a:avLst/>
        </a:prstGeom>
        <a:solidFill>
          <a:schemeClr val="accent1">
            <a:lumMod val="60000"/>
            <a:lumOff val="40000"/>
          </a:schemeClr>
        </a:solidFill>
        <a:ln w="381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b="1" u="sng" kern="1200" dirty="0"/>
            <a:t>SND</a:t>
          </a:r>
          <a:endParaRPr lang="fr-BE" sz="1500" b="1" u="sng" kern="1200" dirty="0"/>
        </a:p>
      </dsp:txBody>
      <dsp:txXfrm>
        <a:off x="1803718" y="344380"/>
        <a:ext cx="546143" cy="327686"/>
      </dsp:txXfrm>
    </dsp:sp>
    <dsp:sp modelId="{C86D4FE6-C787-4501-9CF1-4C52707CFF10}">
      <dsp:nvSpPr>
        <dsp:cNvPr id="0" name=""/>
        <dsp:cNvSpPr/>
      </dsp:nvSpPr>
      <dsp:spPr>
        <a:xfrm>
          <a:off x="2404476" y="344380"/>
          <a:ext cx="546143" cy="327686"/>
        </a:xfrm>
        <a:prstGeom prst="rect">
          <a:avLst/>
        </a:prstGeom>
        <a:solidFill>
          <a:schemeClr val="accent1">
            <a:lumMod val="60000"/>
            <a:lumOff val="40000"/>
          </a:schemeClr>
        </a:solidFill>
        <a:ln w="381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b="1" u="sng" kern="1200" dirty="0"/>
            <a:t>SND</a:t>
          </a:r>
          <a:endParaRPr lang="fr-BE" sz="1500" b="1" u="sng" kern="1200" dirty="0"/>
        </a:p>
      </dsp:txBody>
      <dsp:txXfrm>
        <a:off x="2404476" y="344380"/>
        <a:ext cx="546143" cy="327686"/>
      </dsp:txXfrm>
    </dsp:sp>
    <dsp:sp modelId="{B9C35521-FF71-4E31-B164-135BF96116FE}">
      <dsp:nvSpPr>
        <dsp:cNvPr id="0" name=""/>
        <dsp:cNvSpPr/>
      </dsp:nvSpPr>
      <dsp:spPr>
        <a:xfrm>
          <a:off x="1445" y="726681"/>
          <a:ext cx="546143" cy="327686"/>
        </a:xfrm>
        <a:prstGeom prst="rect">
          <a:avLst/>
        </a:prstGeom>
        <a:solidFill>
          <a:schemeClr val="accent1">
            <a:lumMod val="60000"/>
            <a:lumOff val="40000"/>
          </a:schemeClr>
        </a:solidFill>
        <a:ln w="381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b="1" u="sng" kern="1200" dirty="0"/>
            <a:t>SND</a:t>
          </a:r>
          <a:endParaRPr lang="fr-BE" sz="1500" b="1" u="sng" kern="1200" dirty="0"/>
        </a:p>
      </dsp:txBody>
      <dsp:txXfrm>
        <a:off x="1445" y="726681"/>
        <a:ext cx="546143" cy="327686"/>
      </dsp:txXfrm>
    </dsp:sp>
    <dsp:sp modelId="{B1BE9E92-2DAC-4C3F-B0C3-9FAEF9927DDF}">
      <dsp:nvSpPr>
        <dsp:cNvPr id="0" name=""/>
        <dsp:cNvSpPr/>
      </dsp:nvSpPr>
      <dsp:spPr>
        <a:xfrm>
          <a:off x="602203" y="726681"/>
          <a:ext cx="546143" cy="327686"/>
        </a:xfrm>
        <a:prstGeom prst="rect">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t>SND</a:t>
          </a:r>
          <a:endParaRPr lang="fr-BE" sz="1500" kern="1200" dirty="0"/>
        </a:p>
      </dsp:txBody>
      <dsp:txXfrm>
        <a:off x="602203" y="726681"/>
        <a:ext cx="546143" cy="327686"/>
      </dsp:txXfrm>
    </dsp:sp>
    <dsp:sp modelId="{89C6A312-420A-49E8-AB03-AA60DE23570A}">
      <dsp:nvSpPr>
        <dsp:cNvPr id="0" name=""/>
        <dsp:cNvSpPr/>
      </dsp:nvSpPr>
      <dsp:spPr>
        <a:xfrm>
          <a:off x="1202961" y="726681"/>
          <a:ext cx="546143" cy="327686"/>
        </a:xfrm>
        <a:prstGeom prst="rect">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t>SND</a:t>
          </a:r>
          <a:endParaRPr lang="fr-BE" sz="1500" kern="1200" dirty="0"/>
        </a:p>
      </dsp:txBody>
      <dsp:txXfrm>
        <a:off x="1202961" y="726681"/>
        <a:ext cx="546143" cy="327686"/>
      </dsp:txXfrm>
    </dsp:sp>
    <dsp:sp modelId="{595AC0EA-0EB0-4DA6-94D3-3A5AF4CE11FD}">
      <dsp:nvSpPr>
        <dsp:cNvPr id="0" name=""/>
        <dsp:cNvSpPr/>
      </dsp:nvSpPr>
      <dsp:spPr>
        <a:xfrm>
          <a:off x="1803718" y="726681"/>
          <a:ext cx="546143" cy="327686"/>
        </a:xfrm>
        <a:prstGeom prst="rect">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t>SND</a:t>
          </a:r>
          <a:endParaRPr lang="fr-BE" sz="1500" kern="1200" dirty="0"/>
        </a:p>
      </dsp:txBody>
      <dsp:txXfrm>
        <a:off x="1803718" y="726681"/>
        <a:ext cx="546143" cy="327686"/>
      </dsp:txXfrm>
    </dsp:sp>
    <dsp:sp modelId="{3F32F8C3-8178-40FE-A712-851BEBD238F4}">
      <dsp:nvSpPr>
        <dsp:cNvPr id="0" name=""/>
        <dsp:cNvSpPr/>
      </dsp:nvSpPr>
      <dsp:spPr>
        <a:xfrm>
          <a:off x="2404476" y="726681"/>
          <a:ext cx="546143" cy="327686"/>
        </a:xfrm>
        <a:prstGeom prst="rect">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t>SND</a:t>
          </a:r>
          <a:endParaRPr lang="fr-BE" sz="1500" kern="1200" dirty="0"/>
        </a:p>
      </dsp:txBody>
      <dsp:txXfrm>
        <a:off x="2404476" y="726681"/>
        <a:ext cx="546143" cy="327686"/>
      </dsp:txXfrm>
    </dsp:sp>
    <dsp:sp modelId="{4354C42E-44D5-4290-BE52-D0FE38F38F12}">
      <dsp:nvSpPr>
        <dsp:cNvPr id="0" name=""/>
        <dsp:cNvSpPr/>
      </dsp:nvSpPr>
      <dsp:spPr>
        <a:xfrm>
          <a:off x="1445" y="1108981"/>
          <a:ext cx="546143" cy="327686"/>
        </a:xfrm>
        <a:prstGeom prst="rect">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t>SND</a:t>
          </a:r>
          <a:endParaRPr lang="fr-BE" sz="1500" kern="1200" dirty="0"/>
        </a:p>
      </dsp:txBody>
      <dsp:txXfrm>
        <a:off x="1445" y="1108981"/>
        <a:ext cx="546143" cy="327686"/>
      </dsp:txXfrm>
    </dsp:sp>
    <dsp:sp modelId="{27FBBD16-6BD1-4F3D-A3C9-CCB48E5B7C5F}">
      <dsp:nvSpPr>
        <dsp:cNvPr id="0" name=""/>
        <dsp:cNvSpPr/>
      </dsp:nvSpPr>
      <dsp:spPr>
        <a:xfrm>
          <a:off x="602203" y="1108981"/>
          <a:ext cx="546143" cy="327686"/>
        </a:xfrm>
        <a:prstGeom prst="rect">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t>SND</a:t>
          </a:r>
          <a:endParaRPr lang="fr-BE" sz="1500" kern="1200" dirty="0"/>
        </a:p>
      </dsp:txBody>
      <dsp:txXfrm>
        <a:off x="602203" y="1108981"/>
        <a:ext cx="546143" cy="327686"/>
      </dsp:txXfrm>
    </dsp:sp>
    <dsp:sp modelId="{EE2E79C5-93AA-4BEE-AD16-758194E6B447}">
      <dsp:nvSpPr>
        <dsp:cNvPr id="0" name=""/>
        <dsp:cNvSpPr/>
      </dsp:nvSpPr>
      <dsp:spPr>
        <a:xfrm>
          <a:off x="1202961" y="1108981"/>
          <a:ext cx="546143" cy="327686"/>
        </a:xfrm>
        <a:prstGeom prst="rect">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t>SND</a:t>
          </a:r>
          <a:endParaRPr lang="fr-BE" sz="1500" kern="1200" dirty="0"/>
        </a:p>
      </dsp:txBody>
      <dsp:txXfrm>
        <a:off x="1202961" y="1108981"/>
        <a:ext cx="546143" cy="327686"/>
      </dsp:txXfrm>
    </dsp:sp>
    <dsp:sp modelId="{24C4D6FB-9FEC-46B5-BC82-5F12893EDBF9}">
      <dsp:nvSpPr>
        <dsp:cNvPr id="0" name=""/>
        <dsp:cNvSpPr/>
      </dsp:nvSpPr>
      <dsp:spPr>
        <a:xfrm>
          <a:off x="1803718" y="1108981"/>
          <a:ext cx="546143" cy="327686"/>
        </a:xfrm>
        <a:prstGeom prst="rect">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t>SND</a:t>
          </a:r>
          <a:endParaRPr lang="fr-BE" sz="1500" kern="1200" dirty="0"/>
        </a:p>
      </dsp:txBody>
      <dsp:txXfrm>
        <a:off x="1803718" y="1108981"/>
        <a:ext cx="546143" cy="327686"/>
      </dsp:txXfrm>
    </dsp:sp>
    <dsp:sp modelId="{AC296879-2BFA-4D32-8590-9C8F96147A1B}">
      <dsp:nvSpPr>
        <dsp:cNvPr id="0" name=""/>
        <dsp:cNvSpPr/>
      </dsp:nvSpPr>
      <dsp:spPr>
        <a:xfrm>
          <a:off x="2404045" y="1106933"/>
          <a:ext cx="546143" cy="327686"/>
        </a:xfrm>
        <a:prstGeom prst="rect">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t>SND</a:t>
          </a:r>
          <a:endParaRPr lang="fr-BE" sz="1500" kern="1200" dirty="0"/>
        </a:p>
      </dsp:txBody>
      <dsp:txXfrm>
        <a:off x="2404045" y="1106933"/>
        <a:ext cx="546143" cy="327686"/>
      </dsp:txXfrm>
    </dsp:sp>
    <dsp:sp modelId="{A832BF6A-CE7A-44E1-B022-BE2288A90DF2}">
      <dsp:nvSpPr>
        <dsp:cNvPr id="0" name=""/>
        <dsp:cNvSpPr/>
      </dsp:nvSpPr>
      <dsp:spPr>
        <a:xfrm>
          <a:off x="1008" y="1487185"/>
          <a:ext cx="546143" cy="327686"/>
        </a:xfrm>
        <a:prstGeom prst="rect">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t>SND</a:t>
          </a:r>
          <a:endParaRPr lang="fr-BE" sz="1500" kern="1200" dirty="0"/>
        </a:p>
      </dsp:txBody>
      <dsp:txXfrm>
        <a:off x="1008" y="1487185"/>
        <a:ext cx="546143" cy="327686"/>
      </dsp:txXfrm>
    </dsp:sp>
    <dsp:sp modelId="{7B24A558-DABB-4AA8-9B99-F3E1F8511825}">
      <dsp:nvSpPr>
        <dsp:cNvPr id="0" name=""/>
        <dsp:cNvSpPr/>
      </dsp:nvSpPr>
      <dsp:spPr>
        <a:xfrm>
          <a:off x="601766" y="1487185"/>
          <a:ext cx="546143" cy="327686"/>
        </a:xfrm>
        <a:prstGeom prst="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t>/</a:t>
          </a:r>
          <a:endParaRPr lang="fr-BE" sz="1500" kern="1200" dirty="0"/>
        </a:p>
      </dsp:txBody>
      <dsp:txXfrm>
        <a:off x="601766" y="1487185"/>
        <a:ext cx="546143" cy="327686"/>
      </dsp:txXfrm>
    </dsp:sp>
    <dsp:sp modelId="{5D122EA8-6D21-4728-8C74-3C175E941D81}">
      <dsp:nvSpPr>
        <dsp:cNvPr id="0" name=""/>
        <dsp:cNvSpPr/>
      </dsp:nvSpPr>
      <dsp:spPr>
        <a:xfrm>
          <a:off x="1202524" y="1487185"/>
          <a:ext cx="546143" cy="327686"/>
        </a:xfrm>
        <a:prstGeom prst="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t>/</a:t>
          </a:r>
          <a:endParaRPr lang="fr-BE" sz="1500" kern="1200" dirty="0"/>
        </a:p>
      </dsp:txBody>
      <dsp:txXfrm>
        <a:off x="1202524" y="1487185"/>
        <a:ext cx="546143" cy="327686"/>
      </dsp:txXfrm>
    </dsp:sp>
    <dsp:sp modelId="{59D49BA5-F103-4F9F-85D8-8964A436BC20}">
      <dsp:nvSpPr>
        <dsp:cNvPr id="0" name=""/>
        <dsp:cNvSpPr/>
      </dsp:nvSpPr>
      <dsp:spPr>
        <a:xfrm>
          <a:off x="1803282" y="1487185"/>
          <a:ext cx="546143" cy="327686"/>
        </a:xfrm>
        <a:prstGeom prst="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t>/</a:t>
          </a:r>
          <a:endParaRPr lang="fr-BE" sz="1500" kern="1200" dirty="0"/>
        </a:p>
      </dsp:txBody>
      <dsp:txXfrm>
        <a:off x="1803282" y="1487185"/>
        <a:ext cx="546143" cy="327686"/>
      </dsp:txXfrm>
    </dsp:sp>
    <dsp:sp modelId="{0D708FB5-2B2D-4C1C-A2FF-E3C818A0561B}">
      <dsp:nvSpPr>
        <dsp:cNvPr id="0" name=""/>
        <dsp:cNvSpPr/>
      </dsp:nvSpPr>
      <dsp:spPr>
        <a:xfrm>
          <a:off x="2404039" y="1487185"/>
          <a:ext cx="546143" cy="327686"/>
        </a:xfrm>
        <a:prstGeom prst="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t>/</a:t>
          </a:r>
          <a:endParaRPr lang="fr-BE" sz="1500" kern="1200" dirty="0"/>
        </a:p>
      </dsp:txBody>
      <dsp:txXfrm>
        <a:off x="2404039" y="1487185"/>
        <a:ext cx="546143" cy="327686"/>
      </dsp:txXfrm>
    </dsp:sp>
    <dsp:sp modelId="{E6296EC3-B608-456A-9DB1-AD1A24AFCB8E}">
      <dsp:nvSpPr>
        <dsp:cNvPr id="0" name=""/>
        <dsp:cNvSpPr/>
      </dsp:nvSpPr>
      <dsp:spPr>
        <a:xfrm>
          <a:off x="1008" y="1869486"/>
          <a:ext cx="546143" cy="327686"/>
        </a:xfrm>
        <a:prstGeom prst="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t>/</a:t>
          </a:r>
          <a:endParaRPr lang="fr-BE" sz="1500" kern="1200" dirty="0"/>
        </a:p>
      </dsp:txBody>
      <dsp:txXfrm>
        <a:off x="1008" y="1869486"/>
        <a:ext cx="546143" cy="327686"/>
      </dsp:txXfrm>
    </dsp:sp>
    <dsp:sp modelId="{26D1E480-C04A-4EC5-8A27-96F139D3E07E}">
      <dsp:nvSpPr>
        <dsp:cNvPr id="0" name=""/>
        <dsp:cNvSpPr/>
      </dsp:nvSpPr>
      <dsp:spPr>
        <a:xfrm>
          <a:off x="601766" y="1869486"/>
          <a:ext cx="546143" cy="327686"/>
        </a:xfrm>
        <a:prstGeom prst="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t>/</a:t>
          </a:r>
          <a:endParaRPr lang="fr-BE" sz="1500" kern="1200" dirty="0"/>
        </a:p>
      </dsp:txBody>
      <dsp:txXfrm>
        <a:off x="601766" y="1869486"/>
        <a:ext cx="546143" cy="327686"/>
      </dsp:txXfrm>
    </dsp:sp>
    <dsp:sp modelId="{78CBDAC7-5AEB-42C3-BB24-3C4DED969CA0}">
      <dsp:nvSpPr>
        <dsp:cNvPr id="0" name=""/>
        <dsp:cNvSpPr/>
      </dsp:nvSpPr>
      <dsp:spPr>
        <a:xfrm>
          <a:off x="1202524" y="1869486"/>
          <a:ext cx="546143" cy="327686"/>
        </a:xfrm>
        <a:prstGeom prst="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t>/</a:t>
          </a:r>
          <a:endParaRPr lang="fr-BE" sz="1500" kern="1200" dirty="0"/>
        </a:p>
      </dsp:txBody>
      <dsp:txXfrm>
        <a:off x="1202524" y="1869486"/>
        <a:ext cx="546143" cy="327686"/>
      </dsp:txXfrm>
    </dsp:sp>
    <dsp:sp modelId="{2D72A6B7-3663-49C4-ACAC-4CA64738FA74}">
      <dsp:nvSpPr>
        <dsp:cNvPr id="0" name=""/>
        <dsp:cNvSpPr/>
      </dsp:nvSpPr>
      <dsp:spPr>
        <a:xfrm>
          <a:off x="1803282" y="1869486"/>
          <a:ext cx="546143" cy="327686"/>
        </a:xfrm>
        <a:prstGeom prst="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t>/</a:t>
          </a:r>
          <a:endParaRPr lang="fr-BE" sz="1500" kern="1200" dirty="0"/>
        </a:p>
      </dsp:txBody>
      <dsp:txXfrm>
        <a:off x="1803282" y="1869486"/>
        <a:ext cx="546143" cy="327686"/>
      </dsp:txXfrm>
    </dsp:sp>
    <dsp:sp modelId="{F4288BD8-B943-49C7-8D69-AE24708F43F0}">
      <dsp:nvSpPr>
        <dsp:cNvPr id="0" name=""/>
        <dsp:cNvSpPr/>
      </dsp:nvSpPr>
      <dsp:spPr>
        <a:xfrm>
          <a:off x="2404039" y="1869486"/>
          <a:ext cx="546143" cy="327686"/>
        </a:xfrm>
        <a:prstGeom prst="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t>/</a:t>
          </a:r>
          <a:endParaRPr lang="fr-BE" sz="1500" kern="1200" dirty="0"/>
        </a:p>
      </dsp:txBody>
      <dsp:txXfrm>
        <a:off x="2404039" y="1869486"/>
        <a:ext cx="546143" cy="327686"/>
      </dsp:txXfrm>
    </dsp:sp>
    <dsp:sp modelId="{87D5B5B8-1584-41EA-ABB0-D23B66BFD7B6}">
      <dsp:nvSpPr>
        <dsp:cNvPr id="0" name=""/>
        <dsp:cNvSpPr/>
      </dsp:nvSpPr>
      <dsp:spPr>
        <a:xfrm>
          <a:off x="1008" y="2251786"/>
          <a:ext cx="546143" cy="327686"/>
        </a:xfrm>
        <a:prstGeom prst="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t>/</a:t>
          </a:r>
          <a:endParaRPr lang="fr-BE" sz="1500" kern="1200" dirty="0"/>
        </a:p>
      </dsp:txBody>
      <dsp:txXfrm>
        <a:off x="1008" y="2251786"/>
        <a:ext cx="546143" cy="327686"/>
      </dsp:txXfrm>
    </dsp:sp>
    <dsp:sp modelId="{19E79850-E24C-4461-A546-5803E5756A0A}">
      <dsp:nvSpPr>
        <dsp:cNvPr id="0" name=""/>
        <dsp:cNvSpPr/>
      </dsp:nvSpPr>
      <dsp:spPr>
        <a:xfrm>
          <a:off x="601766" y="2251786"/>
          <a:ext cx="546143" cy="327686"/>
        </a:xfrm>
        <a:prstGeom prst="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t>/</a:t>
          </a:r>
          <a:endParaRPr lang="fr-BE" sz="1500" kern="1200" dirty="0"/>
        </a:p>
      </dsp:txBody>
      <dsp:txXfrm>
        <a:off x="601766" y="2251786"/>
        <a:ext cx="546143" cy="327686"/>
      </dsp:txXfrm>
    </dsp:sp>
    <dsp:sp modelId="{131FBA07-62EA-48D4-AF9B-B3C582CD19AC}">
      <dsp:nvSpPr>
        <dsp:cNvPr id="0" name=""/>
        <dsp:cNvSpPr/>
      </dsp:nvSpPr>
      <dsp:spPr>
        <a:xfrm>
          <a:off x="1202524" y="2251786"/>
          <a:ext cx="546143" cy="327686"/>
        </a:xfrm>
        <a:prstGeom prst="rect">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t>SND</a:t>
          </a:r>
          <a:endParaRPr lang="fr-BE" sz="1500" kern="1200" dirty="0"/>
        </a:p>
      </dsp:txBody>
      <dsp:txXfrm>
        <a:off x="1202524" y="2251786"/>
        <a:ext cx="546143" cy="327686"/>
      </dsp:txXfrm>
    </dsp:sp>
    <dsp:sp modelId="{5A5F6A6A-41A1-413A-B607-895E796FCADF}">
      <dsp:nvSpPr>
        <dsp:cNvPr id="0" name=""/>
        <dsp:cNvSpPr/>
      </dsp:nvSpPr>
      <dsp:spPr>
        <a:xfrm>
          <a:off x="1803282" y="2251786"/>
          <a:ext cx="546143" cy="327686"/>
        </a:xfrm>
        <a:prstGeom prst="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t>/</a:t>
          </a:r>
          <a:endParaRPr lang="fr-BE" sz="1500" kern="1200" dirty="0"/>
        </a:p>
      </dsp:txBody>
      <dsp:txXfrm>
        <a:off x="1803282" y="2251786"/>
        <a:ext cx="546143" cy="327686"/>
      </dsp:txXfrm>
    </dsp:sp>
    <dsp:sp modelId="{7C14EDEC-E3FE-4516-82DC-5CC1125CB331}">
      <dsp:nvSpPr>
        <dsp:cNvPr id="0" name=""/>
        <dsp:cNvSpPr/>
      </dsp:nvSpPr>
      <dsp:spPr>
        <a:xfrm>
          <a:off x="2404039" y="2251786"/>
          <a:ext cx="546143" cy="327686"/>
        </a:xfrm>
        <a:prstGeom prst="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t>/</a:t>
          </a:r>
          <a:endParaRPr lang="fr-BE" sz="1500" kern="1200" dirty="0"/>
        </a:p>
      </dsp:txBody>
      <dsp:txXfrm>
        <a:off x="2404039" y="2251786"/>
        <a:ext cx="546143" cy="327686"/>
      </dsp:txXfrm>
    </dsp:sp>
    <dsp:sp modelId="{02D932D3-4672-40BC-B1FC-7B471C0D4D31}">
      <dsp:nvSpPr>
        <dsp:cNvPr id="0" name=""/>
        <dsp:cNvSpPr/>
      </dsp:nvSpPr>
      <dsp:spPr>
        <a:xfrm>
          <a:off x="1008" y="2634087"/>
          <a:ext cx="546143" cy="327686"/>
        </a:xfrm>
        <a:prstGeom prst="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t>/</a:t>
          </a:r>
          <a:endParaRPr lang="fr-BE" sz="1500" kern="1200" dirty="0"/>
        </a:p>
      </dsp:txBody>
      <dsp:txXfrm>
        <a:off x="1008" y="2634087"/>
        <a:ext cx="546143" cy="327686"/>
      </dsp:txXfrm>
    </dsp:sp>
    <dsp:sp modelId="{1491A971-B0AF-49BA-9062-78181EC388CD}">
      <dsp:nvSpPr>
        <dsp:cNvPr id="0" name=""/>
        <dsp:cNvSpPr/>
      </dsp:nvSpPr>
      <dsp:spPr>
        <a:xfrm>
          <a:off x="601766" y="2634087"/>
          <a:ext cx="546143" cy="327686"/>
        </a:xfrm>
        <a:prstGeom prst="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t>/</a:t>
          </a:r>
          <a:endParaRPr lang="fr-BE" sz="1500" kern="1200" dirty="0"/>
        </a:p>
      </dsp:txBody>
      <dsp:txXfrm>
        <a:off x="601766" y="2634087"/>
        <a:ext cx="546143" cy="327686"/>
      </dsp:txXfrm>
    </dsp:sp>
    <dsp:sp modelId="{5B3567F9-6BA8-4E72-B04D-6347E2932AF3}">
      <dsp:nvSpPr>
        <dsp:cNvPr id="0" name=""/>
        <dsp:cNvSpPr/>
      </dsp:nvSpPr>
      <dsp:spPr>
        <a:xfrm>
          <a:off x="1202524" y="2634087"/>
          <a:ext cx="546143" cy="327686"/>
        </a:xfrm>
        <a:prstGeom prst="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t>/</a:t>
          </a:r>
          <a:endParaRPr lang="fr-BE" sz="1500" kern="1200" dirty="0"/>
        </a:p>
      </dsp:txBody>
      <dsp:txXfrm>
        <a:off x="1202524" y="2634087"/>
        <a:ext cx="546143" cy="327686"/>
      </dsp:txXfrm>
    </dsp:sp>
    <dsp:sp modelId="{AB036101-1DC5-40DC-AF1F-D05CF4B6F686}">
      <dsp:nvSpPr>
        <dsp:cNvPr id="0" name=""/>
        <dsp:cNvSpPr/>
      </dsp:nvSpPr>
      <dsp:spPr>
        <a:xfrm>
          <a:off x="1803282" y="2634087"/>
          <a:ext cx="546143" cy="327686"/>
        </a:xfrm>
        <a:prstGeom prst="rect">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t>SND</a:t>
          </a:r>
          <a:endParaRPr lang="fr-BE" sz="1500" kern="1200" dirty="0"/>
        </a:p>
      </dsp:txBody>
      <dsp:txXfrm>
        <a:off x="1803282" y="2634087"/>
        <a:ext cx="546143" cy="327686"/>
      </dsp:txXfrm>
    </dsp:sp>
    <dsp:sp modelId="{767FE2B5-ABF0-4864-870F-9398587AB565}">
      <dsp:nvSpPr>
        <dsp:cNvPr id="0" name=""/>
        <dsp:cNvSpPr/>
      </dsp:nvSpPr>
      <dsp:spPr>
        <a:xfrm>
          <a:off x="2404039" y="2634087"/>
          <a:ext cx="546143" cy="327686"/>
        </a:xfrm>
        <a:prstGeom prst="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t>/</a:t>
          </a:r>
          <a:endParaRPr lang="fr-BE" sz="1500" kern="1200" dirty="0"/>
        </a:p>
      </dsp:txBody>
      <dsp:txXfrm>
        <a:off x="2404039" y="2634087"/>
        <a:ext cx="546143" cy="32768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84D9D9-4777-4F69-B5A0-F5DCFC580248}">
      <dsp:nvSpPr>
        <dsp:cNvPr id="0" name=""/>
        <dsp:cNvSpPr/>
      </dsp:nvSpPr>
      <dsp:spPr>
        <a:xfrm>
          <a:off x="19997" y="5212"/>
          <a:ext cx="547896" cy="328738"/>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b="1" u="sng" kern="1200" dirty="0"/>
            <a:t>SND</a:t>
          </a:r>
          <a:endParaRPr lang="fr-BE" sz="1500" b="1" u="sng" kern="1200" dirty="0"/>
        </a:p>
      </dsp:txBody>
      <dsp:txXfrm>
        <a:off x="19997" y="5212"/>
        <a:ext cx="547896" cy="328738"/>
      </dsp:txXfrm>
    </dsp:sp>
    <dsp:sp modelId="{AAAF855B-702F-4566-894A-7D523F46A8B9}">
      <dsp:nvSpPr>
        <dsp:cNvPr id="0" name=""/>
        <dsp:cNvSpPr/>
      </dsp:nvSpPr>
      <dsp:spPr>
        <a:xfrm>
          <a:off x="622684" y="5212"/>
          <a:ext cx="547896" cy="328738"/>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b="1" u="sng" kern="1200" dirty="0"/>
            <a:t>SND</a:t>
          </a:r>
          <a:endParaRPr lang="fr-BE" sz="1500" b="1" u="sng" kern="1200" dirty="0"/>
        </a:p>
      </dsp:txBody>
      <dsp:txXfrm>
        <a:off x="622684" y="5212"/>
        <a:ext cx="547896" cy="328738"/>
      </dsp:txXfrm>
    </dsp:sp>
    <dsp:sp modelId="{1B95B54D-6EAE-4E8A-A458-FF9392F9135D}">
      <dsp:nvSpPr>
        <dsp:cNvPr id="0" name=""/>
        <dsp:cNvSpPr/>
      </dsp:nvSpPr>
      <dsp:spPr>
        <a:xfrm>
          <a:off x="1225370" y="5212"/>
          <a:ext cx="547896" cy="328738"/>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b="1" u="sng" kern="1200" dirty="0"/>
            <a:t>SND</a:t>
          </a:r>
          <a:endParaRPr lang="fr-BE" sz="1500" b="1" u="sng" kern="1200" dirty="0"/>
        </a:p>
      </dsp:txBody>
      <dsp:txXfrm>
        <a:off x="1225370" y="5212"/>
        <a:ext cx="547896" cy="328738"/>
      </dsp:txXfrm>
    </dsp:sp>
    <dsp:sp modelId="{92E44DAB-DFAF-4C1A-83C0-BACF64552BF0}">
      <dsp:nvSpPr>
        <dsp:cNvPr id="0" name=""/>
        <dsp:cNvSpPr/>
      </dsp:nvSpPr>
      <dsp:spPr>
        <a:xfrm>
          <a:off x="1828057" y="5212"/>
          <a:ext cx="547896" cy="328738"/>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b="1" u="sng" kern="1200" dirty="0"/>
            <a:t>SND</a:t>
          </a:r>
          <a:endParaRPr lang="fr-BE" sz="1500" b="1" u="sng" kern="1200" dirty="0"/>
        </a:p>
      </dsp:txBody>
      <dsp:txXfrm>
        <a:off x="1828057" y="5212"/>
        <a:ext cx="547896" cy="328738"/>
      </dsp:txXfrm>
    </dsp:sp>
    <dsp:sp modelId="{C86D4FE6-C787-4501-9CF1-4C52707CFF10}">
      <dsp:nvSpPr>
        <dsp:cNvPr id="0" name=""/>
        <dsp:cNvSpPr/>
      </dsp:nvSpPr>
      <dsp:spPr>
        <a:xfrm>
          <a:off x="19997" y="388740"/>
          <a:ext cx="547896" cy="328738"/>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b="1" u="sng" kern="1200" dirty="0"/>
            <a:t>SND</a:t>
          </a:r>
          <a:endParaRPr lang="fr-BE" sz="1500" b="1" u="sng" kern="1200" dirty="0"/>
        </a:p>
      </dsp:txBody>
      <dsp:txXfrm>
        <a:off x="19997" y="388740"/>
        <a:ext cx="547896" cy="328738"/>
      </dsp:txXfrm>
    </dsp:sp>
    <dsp:sp modelId="{B9C35521-FF71-4E31-B164-135BF96116FE}">
      <dsp:nvSpPr>
        <dsp:cNvPr id="0" name=""/>
        <dsp:cNvSpPr/>
      </dsp:nvSpPr>
      <dsp:spPr>
        <a:xfrm>
          <a:off x="622684" y="388740"/>
          <a:ext cx="547896" cy="328738"/>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b="1" u="sng" kern="1200" dirty="0"/>
            <a:t>SND</a:t>
          </a:r>
          <a:endParaRPr lang="fr-BE" sz="1500" b="1" u="sng" kern="1200" dirty="0"/>
        </a:p>
      </dsp:txBody>
      <dsp:txXfrm>
        <a:off x="622684" y="388740"/>
        <a:ext cx="547896" cy="328738"/>
      </dsp:txXfrm>
    </dsp:sp>
    <dsp:sp modelId="{B1BE9E92-2DAC-4C3F-B0C3-9FAEF9927DDF}">
      <dsp:nvSpPr>
        <dsp:cNvPr id="0" name=""/>
        <dsp:cNvSpPr/>
      </dsp:nvSpPr>
      <dsp:spPr>
        <a:xfrm>
          <a:off x="1225370" y="388740"/>
          <a:ext cx="547896" cy="328738"/>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b="0" u="none" kern="1200" dirty="0"/>
            <a:t>SND</a:t>
          </a:r>
          <a:endParaRPr lang="fr-BE" sz="1500" b="0" u="none" kern="1200" dirty="0"/>
        </a:p>
      </dsp:txBody>
      <dsp:txXfrm>
        <a:off x="1225370" y="388740"/>
        <a:ext cx="547896" cy="328738"/>
      </dsp:txXfrm>
    </dsp:sp>
    <dsp:sp modelId="{89C6A312-420A-49E8-AB03-AA60DE23570A}">
      <dsp:nvSpPr>
        <dsp:cNvPr id="0" name=""/>
        <dsp:cNvSpPr/>
      </dsp:nvSpPr>
      <dsp:spPr>
        <a:xfrm>
          <a:off x="1828057" y="388740"/>
          <a:ext cx="547896" cy="328738"/>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b="0" u="none" kern="1200" dirty="0"/>
            <a:t>SND</a:t>
          </a:r>
          <a:endParaRPr lang="fr-BE" sz="1500" b="0" u="none" kern="1200" dirty="0"/>
        </a:p>
      </dsp:txBody>
      <dsp:txXfrm>
        <a:off x="1828057" y="388740"/>
        <a:ext cx="547896" cy="328738"/>
      </dsp:txXfrm>
    </dsp:sp>
    <dsp:sp modelId="{595AC0EA-0EB0-4DA6-94D3-3A5AF4CE11FD}">
      <dsp:nvSpPr>
        <dsp:cNvPr id="0" name=""/>
        <dsp:cNvSpPr/>
      </dsp:nvSpPr>
      <dsp:spPr>
        <a:xfrm>
          <a:off x="19997" y="772267"/>
          <a:ext cx="547896" cy="328738"/>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b="0" u="none" kern="1200" dirty="0"/>
            <a:t>SND</a:t>
          </a:r>
          <a:endParaRPr lang="fr-BE" sz="1500" b="0" u="none" kern="1200" dirty="0"/>
        </a:p>
      </dsp:txBody>
      <dsp:txXfrm>
        <a:off x="19997" y="772267"/>
        <a:ext cx="547896" cy="328738"/>
      </dsp:txXfrm>
    </dsp:sp>
    <dsp:sp modelId="{3F32F8C3-8178-40FE-A712-851BEBD238F4}">
      <dsp:nvSpPr>
        <dsp:cNvPr id="0" name=""/>
        <dsp:cNvSpPr/>
      </dsp:nvSpPr>
      <dsp:spPr>
        <a:xfrm>
          <a:off x="622684" y="772267"/>
          <a:ext cx="547896" cy="328738"/>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b="0" u="none" kern="1200" dirty="0"/>
            <a:t>SND</a:t>
          </a:r>
          <a:endParaRPr lang="fr-BE" sz="1500" b="0" u="none" kern="1200" dirty="0"/>
        </a:p>
      </dsp:txBody>
      <dsp:txXfrm>
        <a:off x="622684" y="772267"/>
        <a:ext cx="547896" cy="328738"/>
      </dsp:txXfrm>
    </dsp:sp>
    <dsp:sp modelId="{4354C42E-44D5-4290-BE52-D0FE38F38F12}">
      <dsp:nvSpPr>
        <dsp:cNvPr id="0" name=""/>
        <dsp:cNvSpPr/>
      </dsp:nvSpPr>
      <dsp:spPr>
        <a:xfrm>
          <a:off x="1225370" y="772267"/>
          <a:ext cx="547896" cy="328738"/>
        </a:xfrm>
        <a:prstGeom prst="rect">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solidFill>
                <a:schemeClr val="tx1"/>
              </a:solidFill>
            </a:rPr>
            <a:t>MCS</a:t>
          </a:r>
          <a:endParaRPr lang="fr-BE" sz="1500" kern="1200" dirty="0">
            <a:solidFill>
              <a:schemeClr val="tx1"/>
            </a:solidFill>
          </a:endParaRPr>
        </a:p>
      </dsp:txBody>
      <dsp:txXfrm>
        <a:off x="1225370" y="772267"/>
        <a:ext cx="547896" cy="328738"/>
      </dsp:txXfrm>
    </dsp:sp>
    <dsp:sp modelId="{27FBBD16-6BD1-4F3D-A3C9-CCB48E5B7C5F}">
      <dsp:nvSpPr>
        <dsp:cNvPr id="0" name=""/>
        <dsp:cNvSpPr/>
      </dsp:nvSpPr>
      <dsp:spPr>
        <a:xfrm>
          <a:off x="1828057" y="772267"/>
          <a:ext cx="547896" cy="328738"/>
        </a:xfrm>
        <a:prstGeom prst="rect">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solidFill>
                <a:schemeClr val="tx1"/>
              </a:solidFill>
            </a:rPr>
            <a:t>MCS</a:t>
          </a:r>
          <a:endParaRPr lang="fr-BE" sz="1500" kern="1200" dirty="0">
            <a:solidFill>
              <a:schemeClr val="tx1"/>
            </a:solidFill>
          </a:endParaRPr>
        </a:p>
      </dsp:txBody>
      <dsp:txXfrm>
        <a:off x="1828057" y="772267"/>
        <a:ext cx="547896" cy="328738"/>
      </dsp:txXfrm>
    </dsp:sp>
    <dsp:sp modelId="{EE2E79C5-93AA-4BEE-AD16-758194E6B447}">
      <dsp:nvSpPr>
        <dsp:cNvPr id="0" name=""/>
        <dsp:cNvSpPr/>
      </dsp:nvSpPr>
      <dsp:spPr>
        <a:xfrm>
          <a:off x="19997" y="1155795"/>
          <a:ext cx="547896" cy="328738"/>
        </a:xfrm>
        <a:prstGeom prst="rect">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solidFill>
                <a:schemeClr val="tx1"/>
              </a:solidFill>
            </a:rPr>
            <a:t>MCS</a:t>
          </a:r>
          <a:endParaRPr lang="fr-BE" sz="1500" kern="1200" dirty="0">
            <a:solidFill>
              <a:schemeClr val="tx1"/>
            </a:solidFill>
          </a:endParaRPr>
        </a:p>
      </dsp:txBody>
      <dsp:txXfrm>
        <a:off x="19997" y="1155795"/>
        <a:ext cx="547896" cy="328738"/>
      </dsp:txXfrm>
    </dsp:sp>
    <dsp:sp modelId="{24C4D6FB-9FEC-46B5-BC82-5F12893EDBF9}">
      <dsp:nvSpPr>
        <dsp:cNvPr id="0" name=""/>
        <dsp:cNvSpPr/>
      </dsp:nvSpPr>
      <dsp:spPr>
        <a:xfrm>
          <a:off x="622684" y="1155795"/>
          <a:ext cx="547896" cy="328738"/>
        </a:xfrm>
        <a:prstGeom prst="rect">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solidFill>
                <a:schemeClr val="tx1"/>
              </a:solidFill>
            </a:rPr>
            <a:t>MCS</a:t>
          </a:r>
          <a:endParaRPr lang="fr-BE" sz="1500" kern="1200" dirty="0">
            <a:solidFill>
              <a:schemeClr val="tx1"/>
            </a:solidFill>
          </a:endParaRPr>
        </a:p>
      </dsp:txBody>
      <dsp:txXfrm>
        <a:off x="622684" y="1155795"/>
        <a:ext cx="547896" cy="328738"/>
      </dsp:txXfrm>
    </dsp:sp>
    <dsp:sp modelId="{AC296879-2BFA-4D32-8590-9C8F96147A1B}">
      <dsp:nvSpPr>
        <dsp:cNvPr id="0" name=""/>
        <dsp:cNvSpPr/>
      </dsp:nvSpPr>
      <dsp:spPr>
        <a:xfrm>
          <a:off x="1224937" y="1153741"/>
          <a:ext cx="547896" cy="328738"/>
        </a:xfrm>
        <a:prstGeom prst="rect">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solidFill>
                <a:schemeClr val="tx1"/>
              </a:solidFill>
            </a:rPr>
            <a:t>MCS</a:t>
          </a:r>
          <a:endParaRPr lang="fr-BE" sz="1500" kern="1200" dirty="0">
            <a:solidFill>
              <a:schemeClr val="tx1"/>
            </a:solidFill>
          </a:endParaRPr>
        </a:p>
      </dsp:txBody>
      <dsp:txXfrm>
        <a:off x="1224937" y="1153741"/>
        <a:ext cx="547896" cy="328738"/>
      </dsp:txXfrm>
    </dsp:sp>
    <dsp:sp modelId="{A832BF6A-CE7A-44E1-B022-BE2288A90DF2}">
      <dsp:nvSpPr>
        <dsp:cNvPr id="0" name=""/>
        <dsp:cNvSpPr/>
      </dsp:nvSpPr>
      <dsp:spPr>
        <a:xfrm>
          <a:off x="1827618" y="1151686"/>
          <a:ext cx="547896" cy="328738"/>
        </a:xfrm>
        <a:prstGeom prst="rect">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solidFill>
                <a:schemeClr val="tx1"/>
              </a:solidFill>
            </a:rPr>
            <a:t>MCS</a:t>
          </a:r>
          <a:endParaRPr lang="fr-BE" sz="1500" kern="1200" dirty="0">
            <a:solidFill>
              <a:schemeClr val="tx1"/>
            </a:solidFill>
          </a:endParaRPr>
        </a:p>
      </dsp:txBody>
      <dsp:txXfrm>
        <a:off x="1827618" y="1151686"/>
        <a:ext cx="547896" cy="328738"/>
      </dsp:txXfrm>
    </dsp:sp>
    <dsp:sp modelId="{7B24A558-DABB-4AA8-9B99-F3E1F8511825}">
      <dsp:nvSpPr>
        <dsp:cNvPr id="0" name=""/>
        <dsp:cNvSpPr/>
      </dsp:nvSpPr>
      <dsp:spPr>
        <a:xfrm>
          <a:off x="19559" y="1535214"/>
          <a:ext cx="547896" cy="328738"/>
        </a:xfrm>
        <a:prstGeom prst="rect">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solidFill>
                <a:schemeClr val="tx1"/>
              </a:solidFill>
            </a:rPr>
            <a:t>MCS</a:t>
          </a:r>
          <a:endParaRPr lang="fr-BE" sz="1500" kern="1200" dirty="0">
            <a:solidFill>
              <a:schemeClr val="tx1"/>
            </a:solidFill>
          </a:endParaRPr>
        </a:p>
      </dsp:txBody>
      <dsp:txXfrm>
        <a:off x="19559" y="1535214"/>
        <a:ext cx="547896" cy="328738"/>
      </dsp:txXfrm>
    </dsp:sp>
    <dsp:sp modelId="{5D122EA8-6D21-4728-8C74-3C175E941D81}">
      <dsp:nvSpPr>
        <dsp:cNvPr id="0" name=""/>
        <dsp:cNvSpPr/>
      </dsp:nvSpPr>
      <dsp:spPr>
        <a:xfrm>
          <a:off x="622245" y="1535214"/>
          <a:ext cx="547896" cy="328738"/>
        </a:xfrm>
        <a:prstGeom prst="rect">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solidFill>
                <a:schemeClr val="tx1"/>
              </a:solidFill>
            </a:rPr>
            <a:t>MCS</a:t>
          </a:r>
          <a:endParaRPr lang="fr-BE" sz="1500" kern="1200" dirty="0">
            <a:solidFill>
              <a:schemeClr val="tx1"/>
            </a:solidFill>
          </a:endParaRPr>
        </a:p>
      </dsp:txBody>
      <dsp:txXfrm>
        <a:off x="622245" y="1535214"/>
        <a:ext cx="547896" cy="328738"/>
      </dsp:txXfrm>
    </dsp:sp>
    <dsp:sp modelId="{59D49BA5-F103-4F9F-85D8-8964A436BC20}">
      <dsp:nvSpPr>
        <dsp:cNvPr id="0" name=""/>
        <dsp:cNvSpPr/>
      </dsp:nvSpPr>
      <dsp:spPr>
        <a:xfrm>
          <a:off x="1224932" y="1535214"/>
          <a:ext cx="547896" cy="328738"/>
        </a:xfrm>
        <a:prstGeom prst="rect">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solidFill>
                <a:schemeClr val="tx1"/>
              </a:solidFill>
            </a:rPr>
            <a:t>MCS</a:t>
          </a:r>
          <a:endParaRPr lang="fr-BE" sz="1500" kern="1200" dirty="0">
            <a:solidFill>
              <a:schemeClr val="tx1"/>
            </a:solidFill>
          </a:endParaRPr>
        </a:p>
      </dsp:txBody>
      <dsp:txXfrm>
        <a:off x="1224932" y="1535214"/>
        <a:ext cx="547896" cy="328738"/>
      </dsp:txXfrm>
    </dsp:sp>
    <dsp:sp modelId="{0D708FB5-2B2D-4C1C-A2FF-E3C818A0561B}">
      <dsp:nvSpPr>
        <dsp:cNvPr id="0" name=""/>
        <dsp:cNvSpPr/>
      </dsp:nvSpPr>
      <dsp:spPr>
        <a:xfrm>
          <a:off x="1827618" y="1535214"/>
          <a:ext cx="547896" cy="328738"/>
        </a:xfrm>
        <a:prstGeom prst="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t>/</a:t>
          </a:r>
          <a:endParaRPr lang="fr-BE" sz="1500" kern="1200" dirty="0"/>
        </a:p>
      </dsp:txBody>
      <dsp:txXfrm>
        <a:off x="1827618" y="1535214"/>
        <a:ext cx="547896" cy="328738"/>
      </dsp:txXfrm>
    </dsp:sp>
    <dsp:sp modelId="{E6296EC3-B608-456A-9DB1-AD1A24AFCB8E}">
      <dsp:nvSpPr>
        <dsp:cNvPr id="0" name=""/>
        <dsp:cNvSpPr/>
      </dsp:nvSpPr>
      <dsp:spPr>
        <a:xfrm>
          <a:off x="19559" y="1918741"/>
          <a:ext cx="547896" cy="328738"/>
        </a:xfrm>
        <a:prstGeom prst="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t>/</a:t>
          </a:r>
          <a:endParaRPr lang="fr-BE" sz="1500" kern="1200" dirty="0"/>
        </a:p>
      </dsp:txBody>
      <dsp:txXfrm>
        <a:off x="19559" y="1918741"/>
        <a:ext cx="547896" cy="328738"/>
      </dsp:txXfrm>
    </dsp:sp>
    <dsp:sp modelId="{26D1E480-C04A-4EC5-8A27-96F139D3E07E}">
      <dsp:nvSpPr>
        <dsp:cNvPr id="0" name=""/>
        <dsp:cNvSpPr/>
      </dsp:nvSpPr>
      <dsp:spPr>
        <a:xfrm>
          <a:off x="622245" y="1918741"/>
          <a:ext cx="547896" cy="328738"/>
        </a:xfrm>
        <a:prstGeom prst="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t>/</a:t>
          </a:r>
          <a:endParaRPr lang="fr-BE" sz="1500" kern="1200" dirty="0"/>
        </a:p>
      </dsp:txBody>
      <dsp:txXfrm>
        <a:off x="622245" y="1918741"/>
        <a:ext cx="547896" cy="328738"/>
      </dsp:txXfrm>
    </dsp:sp>
    <dsp:sp modelId="{78CBDAC7-5AEB-42C3-BB24-3C4DED969CA0}">
      <dsp:nvSpPr>
        <dsp:cNvPr id="0" name=""/>
        <dsp:cNvSpPr/>
      </dsp:nvSpPr>
      <dsp:spPr>
        <a:xfrm>
          <a:off x="1224932" y="1918741"/>
          <a:ext cx="547896" cy="328738"/>
        </a:xfrm>
        <a:prstGeom prst="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t>/</a:t>
          </a:r>
          <a:endParaRPr lang="fr-BE" sz="1500" kern="1200" dirty="0"/>
        </a:p>
      </dsp:txBody>
      <dsp:txXfrm>
        <a:off x="1224932" y="1918741"/>
        <a:ext cx="547896" cy="328738"/>
      </dsp:txXfrm>
    </dsp:sp>
    <dsp:sp modelId="{2D72A6B7-3663-49C4-ACAC-4CA64738FA74}">
      <dsp:nvSpPr>
        <dsp:cNvPr id="0" name=""/>
        <dsp:cNvSpPr/>
      </dsp:nvSpPr>
      <dsp:spPr>
        <a:xfrm>
          <a:off x="1827618" y="1918741"/>
          <a:ext cx="547896" cy="328738"/>
        </a:xfrm>
        <a:prstGeom prst="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t>/</a:t>
          </a:r>
          <a:endParaRPr lang="fr-BE" sz="1500" kern="1200" dirty="0"/>
        </a:p>
      </dsp:txBody>
      <dsp:txXfrm>
        <a:off x="1827618" y="1918741"/>
        <a:ext cx="547896" cy="328738"/>
      </dsp:txXfrm>
    </dsp:sp>
    <dsp:sp modelId="{F4288BD8-B943-49C7-8D69-AE24708F43F0}">
      <dsp:nvSpPr>
        <dsp:cNvPr id="0" name=""/>
        <dsp:cNvSpPr/>
      </dsp:nvSpPr>
      <dsp:spPr>
        <a:xfrm>
          <a:off x="320902" y="2302269"/>
          <a:ext cx="547896" cy="328738"/>
        </a:xfrm>
        <a:prstGeom prst="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t>/</a:t>
          </a:r>
          <a:endParaRPr lang="fr-BE" sz="1500" kern="1200" dirty="0"/>
        </a:p>
      </dsp:txBody>
      <dsp:txXfrm>
        <a:off x="320902" y="2302269"/>
        <a:ext cx="547896" cy="328738"/>
      </dsp:txXfrm>
    </dsp:sp>
    <dsp:sp modelId="{87D5B5B8-1584-41EA-ABB0-D23B66BFD7B6}">
      <dsp:nvSpPr>
        <dsp:cNvPr id="0" name=""/>
        <dsp:cNvSpPr/>
      </dsp:nvSpPr>
      <dsp:spPr>
        <a:xfrm>
          <a:off x="923589" y="2302269"/>
          <a:ext cx="547896" cy="328738"/>
        </a:xfrm>
        <a:prstGeom prst="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t>/</a:t>
          </a:r>
          <a:endParaRPr lang="fr-BE" sz="1500" kern="1200" dirty="0"/>
        </a:p>
      </dsp:txBody>
      <dsp:txXfrm>
        <a:off x="923589" y="2302269"/>
        <a:ext cx="547896" cy="328738"/>
      </dsp:txXfrm>
    </dsp:sp>
    <dsp:sp modelId="{19E79850-E24C-4461-A546-5803E5756A0A}">
      <dsp:nvSpPr>
        <dsp:cNvPr id="0" name=""/>
        <dsp:cNvSpPr/>
      </dsp:nvSpPr>
      <dsp:spPr>
        <a:xfrm>
          <a:off x="1526275" y="2302269"/>
          <a:ext cx="547896" cy="328738"/>
        </a:xfrm>
        <a:prstGeom prst="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t>/</a:t>
          </a:r>
          <a:endParaRPr lang="fr-BE" sz="1500" kern="1200" dirty="0"/>
        </a:p>
      </dsp:txBody>
      <dsp:txXfrm>
        <a:off x="1526275" y="2302269"/>
        <a:ext cx="547896" cy="32873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0.58311</cdr:x>
      <cdr:y>0.15834</cdr:y>
    </cdr:from>
    <cdr:to>
      <cdr:x>0.58311</cdr:x>
      <cdr:y>0.82379</cdr:y>
    </cdr:to>
    <cdr:cxnSp macro="">
      <cdr:nvCxnSpPr>
        <cdr:cNvPr id="3" name="Connecteur droit 2">
          <a:extLst xmlns:a="http://schemas.openxmlformats.org/drawingml/2006/main">
            <a:ext uri="{FF2B5EF4-FFF2-40B4-BE49-F238E27FC236}">
              <a16:creationId xmlns:a16="http://schemas.microsoft.com/office/drawing/2014/main" id="{9818ABB3-C121-A1CA-D1EA-120D2E30B162}"/>
            </a:ext>
          </a:extLst>
        </cdr:cNvPr>
        <cdr:cNvCxnSpPr/>
      </cdr:nvCxnSpPr>
      <cdr:spPr>
        <a:xfrm xmlns:a="http://schemas.openxmlformats.org/drawingml/2006/main">
          <a:off x="3727451" y="688975"/>
          <a:ext cx="0" cy="2895600"/>
        </a:xfrm>
        <a:prstGeom xmlns:a="http://schemas.openxmlformats.org/drawingml/2006/main" prst="line">
          <a:avLst/>
        </a:prstGeom>
        <a:ln xmlns:a="http://schemas.openxmlformats.org/drawingml/2006/main" w="19050">
          <a:solidFill>
            <a:srgbClr val="00B050"/>
          </a:solidFill>
          <a:prstDash val="sysDot"/>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336406-BB5C-4B55-AF6C-85B0A8CCE8C5}" type="datetimeFigureOut">
              <a:rPr lang="fr-BE" smtClean="0"/>
              <a:t>16-11-23</a:t>
            </a:fld>
            <a:endParaRPr lang="fr-BE"/>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58C924-D094-4D70-A199-4B151B60C36F}" type="slidenum">
              <a:rPr lang="fr-BE" smtClean="0"/>
              <a:t>‹N°›</a:t>
            </a:fld>
            <a:endParaRPr lang="fr-BE"/>
          </a:p>
        </p:txBody>
      </p:sp>
    </p:spTree>
    <p:extLst>
      <p:ext uri="{BB962C8B-B14F-4D97-AF65-F5344CB8AC3E}">
        <p14:creationId xmlns:p14="http://schemas.microsoft.com/office/powerpoint/2010/main" val="2967305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L’accès à des soins de santé mentale de qualité et économiquement abordables est un </a:t>
            </a:r>
            <a:r>
              <a:rPr lang="fr-FR"/>
              <a:t>droit fondamental, </a:t>
            </a:r>
            <a:r>
              <a:rPr lang="fr-FR" dirty="0"/>
              <a:t>consacré en 1948 par la Déclaration Universelle des Droits Humains, formulé deux ans plus tôt dans la Constitution de l’Organisation Mondiale de la Santé, et dont on trouve une récente formulation dans le droit belge dans la Loi sur les Droits du Patient de 2002.</a:t>
            </a:r>
            <a:endParaRPr lang="fr-BE" dirty="0"/>
          </a:p>
        </p:txBody>
      </p:sp>
      <p:sp>
        <p:nvSpPr>
          <p:cNvPr id="4" name="Espace réservé du numéro de diapositive 3"/>
          <p:cNvSpPr>
            <a:spLocks noGrp="1"/>
          </p:cNvSpPr>
          <p:nvPr>
            <p:ph type="sldNum" sz="quarter" idx="5"/>
          </p:nvPr>
        </p:nvSpPr>
        <p:spPr/>
        <p:txBody>
          <a:bodyPr/>
          <a:lstStyle/>
          <a:p>
            <a:fld id="{0D58C924-D094-4D70-A199-4B151B60C36F}" type="slidenum">
              <a:rPr lang="fr-BE" smtClean="0"/>
              <a:t>2</a:t>
            </a:fld>
            <a:endParaRPr lang="fr-BE"/>
          </a:p>
        </p:txBody>
      </p:sp>
    </p:spTree>
    <p:extLst>
      <p:ext uri="{BB962C8B-B14F-4D97-AF65-F5344CB8AC3E}">
        <p14:creationId xmlns:p14="http://schemas.microsoft.com/office/powerpoint/2010/main" val="16741671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Je me limiterai ici à la première thématique (saturation), mes collègues présenteront ensuite les résultats des enquêtes qualitatives portant sur les dispositifs d’accueil (Marie JENET) et sur les vécus des bénéficiaires (Mathieu BOULANGER).</a:t>
            </a:r>
            <a:endParaRPr lang="fr-BE" dirty="0"/>
          </a:p>
        </p:txBody>
      </p:sp>
      <p:sp>
        <p:nvSpPr>
          <p:cNvPr id="4" name="Espace réservé du numéro de diapositive 3"/>
          <p:cNvSpPr>
            <a:spLocks noGrp="1"/>
          </p:cNvSpPr>
          <p:nvPr>
            <p:ph type="sldNum" sz="quarter" idx="5"/>
          </p:nvPr>
        </p:nvSpPr>
        <p:spPr/>
        <p:txBody>
          <a:bodyPr/>
          <a:lstStyle/>
          <a:p>
            <a:fld id="{0D58C924-D094-4D70-A199-4B151B60C36F}" type="slidenum">
              <a:rPr lang="fr-BE" smtClean="0"/>
              <a:t>11</a:t>
            </a:fld>
            <a:endParaRPr lang="fr-BE"/>
          </a:p>
        </p:txBody>
      </p:sp>
    </p:spTree>
    <p:extLst>
      <p:ext uri="{BB962C8B-B14F-4D97-AF65-F5344CB8AC3E}">
        <p14:creationId xmlns:p14="http://schemas.microsoft.com/office/powerpoint/2010/main" val="41940330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phénomène de « saturation » du secteur des SSM renvoie à l’impossibilité pratique, pour un service donné à un moment donné, de prendre en charge de nouveaux bénéficiaires qui </a:t>
            </a:r>
            <a:r>
              <a:rPr lang="fr-FR" i="1" dirty="0"/>
              <a:t>devraient l’être</a:t>
            </a:r>
            <a:r>
              <a:rPr lang="fr-FR" i="0" dirty="0"/>
              <a:t>, en raison précisément d’un manque de disponibilité. Les manifestations concrètes de la saturation sont l’allongement des listes d’attente d’une part, et les réorientations motivées par le manque de disponibilité d’autre part. Nous le verrons plus loin, dans le cas des SSM bruxellois soumis à une situation structurelle de saturation depuis au moins une vingtaine d’année, la durée d’attente ne reflète pas la saturation du secteur. En effet, la plupart des services n’utilisent plus de liste d’attente car la durée d’attente était devenue trop longue. Ils préfèrent dès lors réorienter directement les demandes « surnuméraires ». Cependant, toutes les demandes réorientées ne le sont pas </a:t>
            </a:r>
            <a:r>
              <a:rPr lang="fr-FR" i="1" dirty="0"/>
              <a:t>en raison du manque de disponibilité </a:t>
            </a:r>
            <a:r>
              <a:rPr lang="fr-FR" i="0" dirty="0"/>
              <a:t>: certaines réorientations sont « légitimes », elles auraient eu lieu que le service soit saturé ou non. C’est le cas par exemple d’une demande d’hébergement adressée à un SSM qui par définition ne propose pas d’hébergement. Ainsi, il est important de tenir compte du motif de réorientation pour objectiver le degré de saturation du secteur. </a:t>
            </a:r>
            <a:endParaRPr lang="fr-BE" dirty="0"/>
          </a:p>
        </p:txBody>
      </p:sp>
      <p:sp>
        <p:nvSpPr>
          <p:cNvPr id="4" name="Espace réservé du numéro de diapositive 3"/>
          <p:cNvSpPr>
            <a:spLocks noGrp="1"/>
          </p:cNvSpPr>
          <p:nvPr>
            <p:ph type="sldNum" sz="quarter" idx="5"/>
          </p:nvPr>
        </p:nvSpPr>
        <p:spPr/>
        <p:txBody>
          <a:bodyPr/>
          <a:lstStyle/>
          <a:p>
            <a:fld id="{0D58C924-D094-4D70-A199-4B151B60C36F}" type="slidenum">
              <a:rPr lang="fr-BE" smtClean="0"/>
              <a:t>12</a:t>
            </a:fld>
            <a:endParaRPr lang="fr-BE"/>
          </a:p>
        </p:txBody>
      </p:sp>
    </p:spTree>
    <p:extLst>
      <p:ext uri="{BB962C8B-B14F-4D97-AF65-F5344CB8AC3E}">
        <p14:creationId xmlns:p14="http://schemas.microsoft.com/office/powerpoint/2010/main" val="3740659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3 grandes questions seront développées : 1) nous tenterons d’abord « simplement » d’objectiver le degré de saturation du secteur : sur 10 nouvelles demandes, combien ont accès à un nouveau suivi ? Combien sont réorientées en raison du manque de disponibilité ? 2) Ensuite, nous chercherons à objectiver les effets différenciés de la saturation : est-ce que cette inaccessibilité en raison du manque de places touche tous les publics de la même manière ? Selon l’âge, le genre, le statut socio-professionnel, la complexité de la demande, la nécessité de recourir à </a:t>
            </a:r>
            <a:r>
              <a:rPr lang="fr-FR" dirty="0" err="1"/>
              <a:t>un.e</a:t>
            </a:r>
            <a:r>
              <a:rPr lang="fr-FR" dirty="0"/>
              <a:t> interprète, le type d’envoyeur… observe-t-on des différences quant aux chances d’accéder à un nouveau suivi ? 3) Nous nous demanderons enfin comment ce phénomène a évolué dans le temps, au cours des deux dernières années. A partir de ces résultats, nous émettrons ensuite quelques commentaires au sujet des politiques publiques fédérales et régionales et de leur (in)capacité à endiguer ce phénomène. Finalement, nous interrogerons brièvement la marge de manœuvre dont disposent les services pour faire face à la saturation du secteur. </a:t>
            </a:r>
            <a:endParaRPr lang="fr-BE" dirty="0"/>
          </a:p>
        </p:txBody>
      </p:sp>
      <p:sp>
        <p:nvSpPr>
          <p:cNvPr id="4" name="Espace réservé du numéro de diapositive 3"/>
          <p:cNvSpPr>
            <a:spLocks noGrp="1"/>
          </p:cNvSpPr>
          <p:nvPr>
            <p:ph type="sldNum" sz="quarter" idx="5"/>
          </p:nvPr>
        </p:nvSpPr>
        <p:spPr/>
        <p:txBody>
          <a:bodyPr/>
          <a:lstStyle/>
          <a:p>
            <a:fld id="{0D58C924-D094-4D70-A199-4B151B60C36F}" type="slidenum">
              <a:rPr lang="fr-BE" smtClean="0"/>
              <a:t>13</a:t>
            </a:fld>
            <a:endParaRPr lang="fr-BE"/>
          </a:p>
        </p:txBody>
      </p:sp>
    </p:spTree>
    <p:extLst>
      <p:ext uri="{BB962C8B-B14F-4D97-AF65-F5344CB8AC3E}">
        <p14:creationId xmlns:p14="http://schemas.microsoft.com/office/powerpoint/2010/main" val="18824756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0D58C924-D094-4D70-A199-4B151B60C36F}" type="slidenum">
              <a:rPr lang="fr-BE" smtClean="0"/>
              <a:t>14</a:t>
            </a:fld>
            <a:endParaRPr lang="fr-BE"/>
          </a:p>
        </p:txBody>
      </p:sp>
    </p:spTree>
    <p:extLst>
      <p:ext uri="{BB962C8B-B14F-4D97-AF65-F5344CB8AC3E}">
        <p14:creationId xmlns:p14="http://schemas.microsoft.com/office/powerpoint/2010/main" val="41942410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Pour rendre compte du degré de saturation du secteur des SSM, nous avons cherché à recenser les nouvelles demandes qui arrivent dans les services, et à documenter les suites qui leur étaient données par ces services. Il s’agit d’un « recensement » car nous cherchons à documenter </a:t>
            </a:r>
            <a:r>
              <a:rPr lang="fr-FR" i="1" dirty="0"/>
              <a:t>toutes </a:t>
            </a:r>
            <a:r>
              <a:rPr lang="fr-FR" i="0" dirty="0"/>
              <a:t>les nouvelles demandes sur une certaine période de temps (par opposition à un « sondage » qui consiste à documenter un phénomène auprès d’un échantillon, donc d’une partie seulement de la population étudiée, et d’inférer ensuite les résultats observés dans l’échantillon à la population). </a:t>
            </a:r>
            <a:endParaRPr lang="fr-BE" dirty="0"/>
          </a:p>
        </p:txBody>
      </p:sp>
      <p:sp>
        <p:nvSpPr>
          <p:cNvPr id="4" name="Espace réservé du numéro de diapositive 3"/>
          <p:cNvSpPr>
            <a:spLocks noGrp="1"/>
          </p:cNvSpPr>
          <p:nvPr>
            <p:ph type="sldNum" sz="quarter" idx="5"/>
          </p:nvPr>
        </p:nvSpPr>
        <p:spPr/>
        <p:txBody>
          <a:bodyPr/>
          <a:lstStyle/>
          <a:p>
            <a:fld id="{0D58C924-D094-4D70-A199-4B151B60C36F}" type="slidenum">
              <a:rPr lang="fr-BE" smtClean="0"/>
              <a:t>15</a:t>
            </a:fld>
            <a:endParaRPr lang="fr-BE"/>
          </a:p>
        </p:txBody>
      </p:sp>
    </p:spTree>
    <p:extLst>
      <p:ext uri="{BB962C8B-B14F-4D97-AF65-F5344CB8AC3E}">
        <p14:creationId xmlns:p14="http://schemas.microsoft.com/office/powerpoint/2010/main" val="29005720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Notre recensement a eu lieu en deux temps : une première vague d’enquête entre novembre 2020 et février 2021 (4 mois) a ciblé toutes les nouvelles demandes adressées aux SSM agréés par la </a:t>
            </a:r>
            <a:r>
              <a:rPr lang="fr-FR" dirty="0" err="1"/>
              <a:t>CoCoF</a:t>
            </a:r>
            <a:r>
              <a:rPr lang="fr-FR" dirty="0"/>
              <a:t> (22 ASBL, 27 services). Pour ce premier recensement, nous avons utilisé deux méthodes de récolte de données différentes. La méthode dite « SND » (suivi des nouvelles demandes) consistait à documenter individuellement chaque nouvelle demande via une fiche de recensement. 10 des 27 services ont accepté de participer au recensement de cette manière. Concrètement, cela a demandé aux travailleuses et travailleurs de ces services un travail d’encodage supplémentaire, au niveau de l’accueil mais aussi au niveau des thérapeutes et autres intervenants pour documenter les nouveaux suivis lorsqu’ils débutent. Certains services étant réticents à participer en raison de la surcharge de travail administratif engendrée, nous avons proposé une seconde méthode de collecte des données dite « MCS » (mini comptage saturation) : il n’était plus question de documenter individuellement chaque nouvelle demande via notre formulaire, mais uniquement de compter chaque semaine le nombre total de nouvelles demandes, nouveaux suivis, réorientations, etc. Une méthode de dénombrement moins maîtrisées et moins fiable, mais qui aura permis de susciter l’adhésion d’un plus grand nombre de services. 9 services sur 27 ont utilisé l’outils MCS. Finalement, 19 des 27 services ont participé à la première vague avec l’un des deux outils, permettant de recenser en 4 mois 2.365 nouvelles demandes et leur devenir.</a:t>
            </a:r>
            <a:endParaRPr lang="fr-BE" dirty="0"/>
          </a:p>
        </p:txBody>
      </p:sp>
      <p:sp>
        <p:nvSpPr>
          <p:cNvPr id="4" name="Espace réservé du numéro de diapositive 3"/>
          <p:cNvSpPr>
            <a:spLocks noGrp="1"/>
          </p:cNvSpPr>
          <p:nvPr>
            <p:ph type="sldNum" sz="quarter" idx="5"/>
          </p:nvPr>
        </p:nvSpPr>
        <p:spPr/>
        <p:txBody>
          <a:bodyPr/>
          <a:lstStyle/>
          <a:p>
            <a:fld id="{0D58C924-D094-4D70-A199-4B151B60C36F}" type="slidenum">
              <a:rPr lang="fr-BE" smtClean="0"/>
              <a:t>16</a:t>
            </a:fld>
            <a:endParaRPr lang="fr-BE"/>
          </a:p>
        </p:txBody>
      </p:sp>
    </p:spTree>
    <p:extLst>
      <p:ext uri="{BB962C8B-B14F-4D97-AF65-F5344CB8AC3E}">
        <p14:creationId xmlns:p14="http://schemas.microsoft.com/office/powerpoint/2010/main" val="8291342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Une deuxième vague d’enquête a été réalisée exactement 2 ans après la première : de novembre 2022 à février 2023 (4 mois). Seule la méthode de récolte des données « SND » permettant de documenter individuellement chaque nouvelle demande et son devenir a été utilisée. Ainsi la participation globale a été un peu moindre (16 des 27 services </a:t>
            </a:r>
            <a:r>
              <a:rPr lang="fr-FR" dirty="0" err="1"/>
              <a:t>CoCoF</a:t>
            </a:r>
            <a:r>
              <a:rPr lang="fr-FR" dirty="0"/>
              <a:t>), mais meilleure si on la compare au volet « SND » de la première vague de recensement. L’utilisation de moyens supplémentaires pour réaliser nous-mêmes (</a:t>
            </a:r>
            <a:r>
              <a:rPr lang="fr-FR" dirty="0" err="1"/>
              <a:t>chercheur.se.s</a:t>
            </a:r>
            <a:r>
              <a:rPr lang="fr-FR" dirty="0"/>
              <a:t>) l’encodage secondaire de fiches (des fiches papier aux bases de données informatiques) a certainement permis d’améliorer la participation. En outre, nous avons élargi l’enquête aux SSM </a:t>
            </a:r>
            <a:r>
              <a:rPr lang="fr-FR" dirty="0" err="1"/>
              <a:t>CoCoF</a:t>
            </a:r>
            <a:r>
              <a:rPr lang="fr-FR" dirty="0"/>
              <a:t> et aux 2 SSM non-agréés : seuls 2 services supplémentaires ont participé. Cela s’explique probablement par les liens plus étroits que la Ligue, en tant que fédération des SSM </a:t>
            </a:r>
            <a:r>
              <a:rPr lang="fr-FR" dirty="0" err="1"/>
              <a:t>CoCoF</a:t>
            </a:r>
            <a:r>
              <a:rPr lang="fr-FR" dirty="0"/>
              <a:t>, a tissé de longue date avec ces services. Au total, en 4 mois, 2.602 nouvelles demandes ont été recensées dans 18 services (soit la moitié de l’ensemble des SSM bruxellois). </a:t>
            </a:r>
            <a:endParaRPr lang="fr-BE" dirty="0"/>
          </a:p>
        </p:txBody>
      </p:sp>
      <p:sp>
        <p:nvSpPr>
          <p:cNvPr id="4" name="Espace réservé du numéro de diapositive 3"/>
          <p:cNvSpPr>
            <a:spLocks noGrp="1"/>
          </p:cNvSpPr>
          <p:nvPr>
            <p:ph type="sldNum" sz="quarter" idx="5"/>
          </p:nvPr>
        </p:nvSpPr>
        <p:spPr/>
        <p:txBody>
          <a:bodyPr/>
          <a:lstStyle/>
          <a:p>
            <a:fld id="{0D58C924-D094-4D70-A199-4B151B60C36F}" type="slidenum">
              <a:rPr lang="fr-BE" smtClean="0"/>
              <a:t>17</a:t>
            </a:fld>
            <a:endParaRPr lang="fr-BE"/>
          </a:p>
        </p:txBody>
      </p:sp>
    </p:spTree>
    <p:extLst>
      <p:ext uri="{BB962C8B-B14F-4D97-AF65-F5344CB8AC3E}">
        <p14:creationId xmlns:p14="http://schemas.microsoft.com/office/powerpoint/2010/main" val="3554998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Dernière précision : seuls 6 services ayant participé à la 2</a:t>
            </a:r>
            <a:r>
              <a:rPr lang="fr-FR" baseline="30000" dirty="0"/>
              <a:t>ème</a:t>
            </a:r>
            <a:r>
              <a:rPr lang="fr-FR" dirty="0"/>
              <a:t> vague de recensement avaient également participé à la 1</a:t>
            </a:r>
            <a:r>
              <a:rPr lang="fr-FR" baseline="30000" dirty="0"/>
              <a:t>ère</a:t>
            </a:r>
            <a:r>
              <a:rPr lang="fr-FR" dirty="0"/>
              <a:t> vague </a:t>
            </a:r>
            <a:r>
              <a:rPr lang="fr-FR" i="1" dirty="0"/>
              <a:t>avec le même outil « SND »</a:t>
            </a:r>
            <a:r>
              <a:rPr lang="fr-FR" i="0" dirty="0"/>
              <a:t>. Nous le verrons plus loin, cela compliquera la comparaison longitudinale entre les deux vagues de recensement.</a:t>
            </a:r>
            <a:endParaRPr lang="fr-BE" dirty="0"/>
          </a:p>
        </p:txBody>
      </p:sp>
      <p:sp>
        <p:nvSpPr>
          <p:cNvPr id="4" name="Espace réservé du numéro de diapositive 3"/>
          <p:cNvSpPr>
            <a:spLocks noGrp="1"/>
          </p:cNvSpPr>
          <p:nvPr>
            <p:ph type="sldNum" sz="quarter" idx="5"/>
          </p:nvPr>
        </p:nvSpPr>
        <p:spPr/>
        <p:txBody>
          <a:bodyPr/>
          <a:lstStyle/>
          <a:p>
            <a:fld id="{0D58C924-D094-4D70-A199-4B151B60C36F}" type="slidenum">
              <a:rPr lang="fr-BE" smtClean="0"/>
              <a:t>18</a:t>
            </a:fld>
            <a:endParaRPr lang="fr-BE"/>
          </a:p>
        </p:txBody>
      </p:sp>
    </p:spTree>
    <p:extLst>
      <p:ext uri="{BB962C8B-B14F-4D97-AF65-F5344CB8AC3E}">
        <p14:creationId xmlns:p14="http://schemas.microsoft.com/office/powerpoint/2010/main" val="38448242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Voici la fiche de </a:t>
            </a:r>
            <a:r>
              <a:rPr lang="fr-FR" dirty="0" err="1"/>
              <a:t>recensmement</a:t>
            </a:r>
            <a:r>
              <a:rPr lang="fr-FR" dirty="0"/>
              <a:t> « SND2 ». Elle est très proche de celle utilisée dans le cadre du 1</a:t>
            </a:r>
            <a:r>
              <a:rPr lang="fr-FR" baseline="30000" dirty="0"/>
              <a:t>er</a:t>
            </a:r>
            <a:r>
              <a:rPr lang="fr-FR" dirty="0"/>
              <a:t> recensement. Sur la page de gauche (recto) : deux grands encadrés. L’encadré supérieur permet de documenter ce qui se passe lors du 1</a:t>
            </a:r>
            <a:r>
              <a:rPr lang="fr-FR" baseline="30000" dirty="0"/>
              <a:t>er</a:t>
            </a:r>
            <a:r>
              <a:rPr lang="fr-FR" dirty="0"/>
              <a:t> contact du bénéficiaire avec le service (il s’agit généralement d’un contact téléphonique avec le secrétariat d’accueil) : date, statut du contactant par rapport au sujet de la demande, envoyeur, etc. L’encadré inférieur « </a:t>
            </a:r>
            <a:r>
              <a:rPr lang="fr-FR" dirty="0" err="1"/>
              <a:t>Patient.e</a:t>
            </a:r>
            <a:r>
              <a:rPr lang="fr-FR" dirty="0"/>
              <a:t> » permet d’encoder des informations relatives à la personne concernée par la demande : âge, genre, nécessité de recourir à </a:t>
            </a:r>
            <a:r>
              <a:rPr lang="fr-FR" dirty="0" err="1"/>
              <a:t>un.e</a:t>
            </a:r>
            <a:r>
              <a:rPr lang="fr-FR" dirty="0"/>
              <a:t> interprète, statut socio-professionnel, etc.</a:t>
            </a:r>
            <a:endParaRPr lang="fr-BE" dirty="0"/>
          </a:p>
        </p:txBody>
      </p:sp>
      <p:sp>
        <p:nvSpPr>
          <p:cNvPr id="4" name="Espace réservé du numéro de diapositive 3"/>
          <p:cNvSpPr>
            <a:spLocks noGrp="1"/>
          </p:cNvSpPr>
          <p:nvPr>
            <p:ph type="sldNum" sz="quarter" idx="5"/>
          </p:nvPr>
        </p:nvSpPr>
        <p:spPr/>
        <p:txBody>
          <a:bodyPr/>
          <a:lstStyle/>
          <a:p>
            <a:fld id="{0D58C924-D094-4D70-A199-4B151B60C36F}" type="slidenum">
              <a:rPr lang="fr-BE" smtClean="0"/>
              <a:t>20</a:t>
            </a:fld>
            <a:endParaRPr lang="fr-BE"/>
          </a:p>
        </p:txBody>
      </p:sp>
    </p:spTree>
    <p:extLst>
      <p:ext uri="{BB962C8B-B14F-4D97-AF65-F5344CB8AC3E}">
        <p14:creationId xmlns:p14="http://schemas.microsoft.com/office/powerpoint/2010/main" val="436037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Une variable importante au niveau du 1</a:t>
            </a:r>
            <a:r>
              <a:rPr lang="fr-FR" baseline="30000" dirty="0"/>
              <a:t>er</a:t>
            </a:r>
            <a:r>
              <a:rPr lang="fr-FR" dirty="0"/>
              <a:t> contact est la suivante : les suites données au premier contact. C’est ce qui permettra de documenter le devenir de la demande et, partant, le degré de saturation du secteur. Parfois, l’issue définitive de la demande est connue dès le premier contact, mais parfois la trajectoire d’accueil est plus longue et complexe (entretien d’accueil, liste d’attente, etc. puis réorientation, nouveau suivi, etc.). Chaque type de suite donnée au 1</a:t>
            </a:r>
            <a:r>
              <a:rPr lang="fr-FR" baseline="30000" dirty="0"/>
              <a:t>er</a:t>
            </a:r>
            <a:r>
              <a:rPr lang="fr-FR" dirty="0"/>
              <a:t> contact renvoie à un encadré au verso de la fiche permettant de documenter cette suite.</a:t>
            </a:r>
            <a:endParaRPr lang="fr-BE" dirty="0"/>
          </a:p>
        </p:txBody>
      </p:sp>
      <p:sp>
        <p:nvSpPr>
          <p:cNvPr id="4" name="Espace réservé du numéro de diapositive 3"/>
          <p:cNvSpPr>
            <a:spLocks noGrp="1"/>
          </p:cNvSpPr>
          <p:nvPr>
            <p:ph type="sldNum" sz="quarter" idx="5"/>
          </p:nvPr>
        </p:nvSpPr>
        <p:spPr/>
        <p:txBody>
          <a:bodyPr/>
          <a:lstStyle/>
          <a:p>
            <a:fld id="{0D58C924-D094-4D70-A199-4B151B60C36F}" type="slidenum">
              <a:rPr lang="fr-BE" smtClean="0"/>
              <a:t>21</a:t>
            </a:fld>
            <a:endParaRPr lang="fr-BE"/>
          </a:p>
        </p:txBody>
      </p:sp>
    </p:spTree>
    <p:extLst>
      <p:ext uri="{BB962C8B-B14F-4D97-AF65-F5344CB8AC3E}">
        <p14:creationId xmlns:p14="http://schemas.microsoft.com/office/powerpoint/2010/main" val="791013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Au-delà d’être un droit, l’accès à des soins de santé mentale est aussi une valeur démocratique et éthique largement partagée par les différents groupes politiques, par les professionnels et par le grand public. Pourtant, sa mise en œuvre reste problématique. Pour ne citer qu’un travail récent : le rapport de recherche « </a:t>
            </a:r>
            <a:r>
              <a:rPr lang="fr-FR" dirty="0" err="1"/>
              <a:t>Parcours.Bruxelles</a:t>
            </a:r>
            <a:r>
              <a:rPr lang="fr-FR" dirty="0"/>
              <a:t> » (Carole Walker, Pablo Nicaise, Sophie </a:t>
            </a:r>
            <a:r>
              <a:rPr lang="fr-FR" dirty="0" err="1"/>
              <a:t>Thunus</a:t>
            </a:r>
            <a:r>
              <a:rPr lang="fr-FR" dirty="0"/>
              <a:t>) résumait assez bien la situation en Région bruxelloise : un accès aux soins de santé mentale difficile, aléatoire et négocié. Certains publics particulièrement exclus. Un manque de ressources face à une demande croissante. L’étude date de 2019, avant donc la crise sanitaire de 2020-2022 et la récente crise des prix de l’énergie.</a:t>
            </a:r>
            <a:endParaRPr lang="fr-BE" dirty="0"/>
          </a:p>
        </p:txBody>
      </p:sp>
      <p:sp>
        <p:nvSpPr>
          <p:cNvPr id="4" name="Espace réservé du numéro de diapositive 3"/>
          <p:cNvSpPr>
            <a:spLocks noGrp="1"/>
          </p:cNvSpPr>
          <p:nvPr>
            <p:ph type="sldNum" sz="quarter" idx="5"/>
          </p:nvPr>
        </p:nvSpPr>
        <p:spPr/>
        <p:txBody>
          <a:bodyPr/>
          <a:lstStyle/>
          <a:p>
            <a:fld id="{0D58C924-D094-4D70-A199-4B151B60C36F}" type="slidenum">
              <a:rPr lang="fr-BE" smtClean="0"/>
              <a:t>3</a:t>
            </a:fld>
            <a:endParaRPr lang="fr-BE"/>
          </a:p>
        </p:txBody>
      </p:sp>
    </p:spTree>
    <p:extLst>
      <p:ext uri="{BB962C8B-B14F-4D97-AF65-F5344CB8AC3E}">
        <p14:creationId xmlns:p14="http://schemas.microsoft.com/office/powerpoint/2010/main" val="8120066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L’encadré 2 permet de documenter le rendez-vous d’accueil, l’encadré 3 la mise en attente, l’encadré 4 la réorientation et l’encadré 5 le nouveau suivi. En cas de réorientation, le motif de la réorientation est une donnée importante pour estimer le degré de saturation du secteur. 5 motifs de réorientation typiques ont été identifiés et introduits dans la fiche de recensement : le motif d’âge (une demande pour un enfant est formulée à un service qui ne reçoit que des adultes, par exemple), le motif de « demande » (lorsque le service ne se considère cliniquement ou pratiquement pas apte à traiter la demande). Ce dernier motif peut être parfois très clair, parfois plus ambigu : l’exemple d’une demande d’hébergement formulée à un service ambulatoire est un cas très clair de réorientation pour motif de demande. Le cas d’une nouvelle demande pour une personne s’exprimant dans une langue étrangère nécessitant le recours à </a:t>
            </a:r>
            <a:r>
              <a:rPr lang="fr-FR" dirty="0" err="1"/>
              <a:t>un.e</a:t>
            </a:r>
            <a:r>
              <a:rPr lang="fr-FR" dirty="0"/>
              <a:t> interprète est un cas plus ambigu : les SSM sont encouragés à travailler avec interprète mais certains thérapeutes considèrent qu’il s’agit d’une approche trop « spécifique » et qu’ils/elles ne sont pas apte à réaliser ce travail. Ainsi, selon le jugement pratique du/de la thérapeute, le critère de « demande » peut ou non être mobilisé dans ce cas. Nous verrons plus tard à l’analyse des résultats que cet exemple correspond bien à une certaine réalité en SSM, mais que cela a une incidence limitée sur l’accès aux soins des personnes nécessitant le recours à </a:t>
            </a:r>
            <a:r>
              <a:rPr lang="fr-FR" dirty="0" err="1"/>
              <a:t>un.e</a:t>
            </a:r>
            <a:r>
              <a:rPr lang="fr-FR" dirty="0"/>
              <a:t> interprète. Les 3 motifs suivants ont partie liée au même phénomène : le critère de réorientation pour motif « économique » renvoie aux situations où le service, structurellement saturé, choisit de réorienter les personnes qui disent avoir économiquement les moyens de consulter dans le secteur privé – et qui ne présentent pas un tableau clinique justifiant une prise en charge pluridisciplinaire en SSM. D’une manière assez homologue, la plupart des services ont pris l’habitude de réorienter les personnes qui proviennent de zones géographiques plus éloignées du service, pour les réorienter vers des </a:t>
            </a:r>
            <a:r>
              <a:rPr lang="fr-FR" dirty="0" err="1"/>
              <a:t>professionnel.le.s</a:t>
            </a:r>
            <a:r>
              <a:rPr lang="fr-FR" dirty="0"/>
              <a:t> plus proches de chez elles. Ces deux derniers motifs de réorientation peuvent témoignent indirectement de la saturation du secteurs car ils n’auraient pas lieu d’être si la capacité d’accueil des services était suffisante. Finalement, le dernier motif de réorientation fait explicitement référence à l’</a:t>
            </a:r>
            <a:r>
              <a:rPr lang="fr-FR" dirty="0" err="1"/>
              <a:t>indispnibilité</a:t>
            </a:r>
            <a:r>
              <a:rPr lang="fr-FR" dirty="0"/>
              <a:t> du service : il est indiqué lorsque la demande devrait donner lieu à un nouveau suivi selon les critères clinique, pratique, géographique et économique, mais que le manque de disponibilité du service ne permet pas d’aboutir à la </a:t>
            </a:r>
            <a:r>
              <a:rPr lang="fr-FR" dirty="0" err="1"/>
              <a:t>propositon</a:t>
            </a:r>
            <a:r>
              <a:rPr lang="fr-FR" dirty="0"/>
              <a:t> d’un nouveau suivi. Il s’agit du motif explicite de saturation.</a:t>
            </a:r>
            <a:endParaRPr lang="fr-BE" dirty="0"/>
          </a:p>
        </p:txBody>
      </p:sp>
      <p:sp>
        <p:nvSpPr>
          <p:cNvPr id="4" name="Espace réservé du numéro de diapositive 3"/>
          <p:cNvSpPr>
            <a:spLocks noGrp="1"/>
          </p:cNvSpPr>
          <p:nvPr>
            <p:ph type="sldNum" sz="quarter" idx="5"/>
          </p:nvPr>
        </p:nvSpPr>
        <p:spPr/>
        <p:txBody>
          <a:bodyPr/>
          <a:lstStyle/>
          <a:p>
            <a:fld id="{0D58C924-D094-4D70-A199-4B151B60C36F}" type="slidenum">
              <a:rPr lang="fr-BE" smtClean="0"/>
              <a:t>22</a:t>
            </a:fld>
            <a:endParaRPr lang="fr-BE"/>
          </a:p>
        </p:txBody>
      </p:sp>
    </p:spTree>
    <p:extLst>
      <p:ext uri="{BB962C8B-B14F-4D97-AF65-F5344CB8AC3E}">
        <p14:creationId xmlns:p14="http://schemas.microsoft.com/office/powerpoint/2010/main" val="6839140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fiches de recensement, en documentant le devenir des nouvelles demandes y compris les motifs de réorientation des demandes réorientées, permettent de construire deux indicateurs principaux : le « taux d’acceptation » qui correspond à la part des nouvelles demandes qui se voient proposer un nouveau suivi. Et le « taux de saturation » qui correspond à la part des nouvelles demandes réorientées pour des raisons liées au manque de disponibilité du service.</a:t>
            </a:r>
            <a:endParaRPr lang="fr-BE" dirty="0"/>
          </a:p>
        </p:txBody>
      </p:sp>
      <p:sp>
        <p:nvSpPr>
          <p:cNvPr id="4" name="Espace réservé du numéro de diapositive 3"/>
          <p:cNvSpPr>
            <a:spLocks noGrp="1"/>
          </p:cNvSpPr>
          <p:nvPr>
            <p:ph type="sldNum" sz="quarter" idx="5"/>
          </p:nvPr>
        </p:nvSpPr>
        <p:spPr/>
        <p:txBody>
          <a:bodyPr/>
          <a:lstStyle/>
          <a:p>
            <a:fld id="{0D58C924-D094-4D70-A199-4B151B60C36F}" type="slidenum">
              <a:rPr lang="fr-BE" smtClean="0"/>
              <a:t>23</a:t>
            </a:fld>
            <a:endParaRPr lang="fr-BE"/>
          </a:p>
        </p:txBody>
      </p:sp>
    </p:spTree>
    <p:extLst>
      <p:ext uri="{BB962C8B-B14F-4D97-AF65-F5344CB8AC3E}">
        <p14:creationId xmlns:p14="http://schemas.microsoft.com/office/powerpoint/2010/main" val="2841408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Construire ces deux indicateurs (taux d’acceptation et taux de saturation) nécessite de connaître l’issue finale de chaque nouvelle demande. En effet, les fiches de recensement permettent de documenter différentes étapes du parcours d’accueil d’une demande. Il y a ainsi différentes manières d’aboutir à la même issue : une demande peut par exemple se voir proposer un nouveau suivi dès le premier contact, ou après un certain temps passé sur liste d’attente, ou suite à un rendez-vous d’accueil, etc. Aussi, le service peut avoir complété la suite donnée au 1</a:t>
            </a:r>
            <a:r>
              <a:rPr lang="fr-FR" baseline="30000" dirty="0"/>
              <a:t>er</a:t>
            </a:r>
            <a:r>
              <a:rPr lang="fr-FR" dirty="0"/>
              <a:t> contact, mais pas les encadrés correspondants, ou inversement. Nous avons ainsi identifié pas moins de 81 trajectoires d’accueil différentes, que nous avons recodées en 14 modalités qui renseignent l’issue finale de la demande : nouveau suivi, réorientation (et motif de réorientation), liste d’attente sans autre suite connue, entretien d’accueil sans autre suite connue, etc.</a:t>
            </a:r>
            <a:endParaRPr lang="fr-BE" dirty="0"/>
          </a:p>
        </p:txBody>
      </p:sp>
      <p:sp>
        <p:nvSpPr>
          <p:cNvPr id="4" name="Espace réservé du numéro de diapositive 3"/>
          <p:cNvSpPr>
            <a:spLocks noGrp="1"/>
          </p:cNvSpPr>
          <p:nvPr>
            <p:ph type="sldNum" sz="quarter" idx="5"/>
          </p:nvPr>
        </p:nvSpPr>
        <p:spPr/>
        <p:txBody>
          <a:bodyPr/>
          <a:lstStyle/>
          <a:p>
            <a:fld id="{0D58C924-D094-4D70-A199-4B151B60C36F}" type="slidenum">
              <a:rPr lang="fr-BE" smtClean="0"/>
              <a:t>24</a:t>
            </a:fld>
            <a:endParaRPr lang="fr-BE"/>
          </a:p>
        </p:txBody>
      </p:sp>
    </p:spTree>
    <p:extLst>
      <p:ext uri="{BB962C8B-B14F-4D97-AF65-F5344CB8AC3E}">
        <p14:creationId xmlns:p14="http://schemas.microsoft.com/office/powerpoint/2010/main" val="42208435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Avant de présenter les principaux résultats du recensement, il convient d’attirer l’attention sur quelques limites méthodologiques : 1) Le recensement porte bien sur des </a:t>
            </a:r>
            <a:r>
              <a:rPr lang="fr-FR" i="1" dirty="0"/>
              <a:t>nouvelles demandes </a:t>
            </a:r>
            <a:r>
              <a:rPr lang="fr-FR" i="0" dirty="0"/>
              <a:t>et non sur des </a:t>
            </a:r>
            <a:r>
              <a:rPr lang="fr-FR" i="1" dirty="0"/>
              <a:t>personnes porteuses d’une demande</a:t>
            </a:r>
            <a:r>
              <a:rPr lang="fr-FR" i="0" dirty="0"/>
              <a:t>. Concrètement, nous n’avons aucun moyen d’identifier des personnes et d’éventuelles demandes multiples formulées par une même personne auprès de différents services participants durant la période du recensement. Ces cas existent certainement, mais il est difficile de les dénombrer. 2) Il existe un certain nombre de biais liées aux pratiques d’encodage des services : environ 20% des demandes ont une issue finale qui reste indéterminée, certains indicateurs sont assez peu complétés (nous y reviendrons), le nombre total de nouvelles demandes est certainement sous-estimée car certaines demandes ne sont pas enregistrées, en particulier celles qui donnent lieu rapidement à une réorientation ; lorsqu’un parcours d’accueil est constitué de différentes étapes réalisées à des moments distincts par des personnes distinctes (premier contact puis mise en attente puis rendez-vous d’accueil puis nouveau suivi par exemple), la bonne complétion de la fiche représente un défi organisationnel qu’il peut être difficile de relever ; les motifs de réorientation peuvent être interpréter de différentes manières par les services ; etc. Finalement il y a aussi des limites liées à la non-participation de certains services au recensement : près de 60% des SSM </a:t>
            </a:r>
            <a:r>
              <a:rPr lang="fr-FR" i="0" dirty="0" err="1"/>
              <a:t>CoCoF</a:t>
            </a:r>
            <a:r>
              <a:rPr lang="fr-FR" i="0" dirty="0"/>
              <a:t> ont participé au second recensement, c’est une base solide pour généraliser nos observations. Mais seulement 6 SSM ont participé aux vagues 1 et 2 avec le même outil de recensement, ce qui est peu et nous empêchera de mener une comparaison longitudinale rigoureuse. Nous y reviendrons.</a:t>
            </a:r>
            <a:endParaRPr lang="fr-BE" dirty="0"/>
          </a:p>
        </p:txBody>
      </p:sp>
      <p:sp>
        <p:nvSpPr>
          <p:cNvPr id="4" name="Espace réservé du numéro de diapositive 3"/>
          <p:cNvSpPr>
            <a:spLocks noGrp="1"/>
          </p:cNvSpPr>
          <p:nvPr>
            <p:ph type="sldNum" sz="quarter" idx="5"/>
          </p:nvPr>
        </p:nvSpPr>
        <p:spPr/>
        <p:txBody>
          <a:bodyPr/>
          <a:lstStyle/>
          <a:p>
            <a:fld id="{0D58C924-D094-4D70-A199-4B151B60C36F}" type="slidenum">
              <a:rPr lang="fr-BE" smtClean="0"/>
              <a:t>25</a:t>
            </a:fld>
            <a:endParaRPr lang="fr-BE"/>
          </a:p>
        </p:txBody>
      </p:sp>
    </p:spTree>
    <p:extLst>
      <p:ext uri="{BB962C8B-B14F-4D97-AF65-F5344CB8AC3E}">
        <p14:creationId xmlns:p14="http://schemas.microsoft.com/office/powerpoint/2010/main" val="36810253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Nous allons maintenant découvrir les résultats du recensement 2022-2023 : 2.602 nouvelles demandes ont été documentées. Que sont-elles devenues ?</a:t>
            </a:r>
            <a:endParaRPr lang="fr-BE" dirty="0"/>
          </a:p>
        </p:txBody>
      </p:sp>
      <p:sp>
        <p:nvSpPr>
          <p:cNvPr id="4" name="Espace réservé du numéro de diapositive 3"/>
          <p:cNvSpPr>
            <a:spLocks noGrp="1"/>
          </p:cNvSpPr>
          <p:nvPr>
            <p:ph type="sldNum" sz="quarter" idx="5"/>
          </p:nvPr>
        </p:nvSpPr>
        <p:spPr/>
        <p:txBody>
          <a:bodyPr/>
          <a:lstStyle/>
          <a:p>
            <a:fld id="{0D58C924-D094-4D70-A199-4B151B60C36F}" type="slidenum">
              <a:rPr lang="fr-BE" smtClean="0"/>
              <a:t>26</a:t>
            </a:fld>
            <a:endParaRPr lang="fr-BE"/>
          </a:p>
        </p:txBody>
      </p:sp>
    </p:spTree>
    <p:extLst>
      <p:ext uri="{BB962C8B-B14F-4D97-AF65-F5344CB8AC3E}">
        <p14:creationId xmlns:p14="http://schemas.microsoft.com/office/powerpoint/2010/main" val="2066900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 taux d’acceptation » est de 25%. Concrètement, cela signifie que seulement 1 demande sur 4 s’est vu proposer un nouveau suivi. Plus de la moitié (53%) des nouvelles demandes ont été réorientées, la plupart en raison de la saturation du service. Dans le détail : 29% de demandes ont été réorientée explicitement en raison du manque de disponibilité du service (saturation), auxquelles s’ajoutent 5% des demandes qui ont été réorientées car le demandeur réside loin du services et 3% parce que le demandeur déclare avoir les moyens d’être suivi dans le privé. Rappelons que ces deux derniers critères de réorientation témoignent également de la saturation du secteur car ces motifs formels de réorientation, géographique et économique, sont utilisés par les services pour « faire le tri » parmi les demandes lorsqu’ils n’ont plus assez de disponibilité. 3% des demandes ont été placées sur liste d’attente sans qu’aucune autre suite n’ait été enregistrées : il est probable qu’une partie de ces demandes accède ultérieurement à un nouveau suivi (après la fin de la période de recensement), mais pour une autre part le délai d’attente peut s’éterniser, ce qui constitue une autre expression de la saturation du secteur. Il est ainsi difficile de dire si les demandes restées en attente devraient alimenter plutôt le taux d’acceptation ou plutôt le taux de saturation. Seul 1% des nouvelles demandes ont été réorientées en raison de l’âge du sujet de la demande (qui ne correspond pas à la tranche d’âge du public cible du service), et 6% pour des motifs liés à la demande elle-même pour laquelle le service ne se considère cliniquement ou pratiquement pas apte. Ce dernier critère de réorientation peut donner lieu à de multiples interprétation : il y a les cas évidents, comme une demande d’hébergement à laquelle un service ambulatoire, puis des cas plus ambigus. La réorientation d’une demande nécessitant le recours à </a:t>
            </a:r>
            <a:r>
              <a:rPr lang="fr-FR" dirty="0" err="1"/>
              <a:t>un.e</a:t>
            </a:r>
            <a:r>
              <a:rPr lang="fr-FR" dirty="0"/>
              <a:t> interprète en est un exemple : certains services se considèrent apte à réaliser ce type de suivis, d’autres moins, nous y reviendrons ultérieurement. Finalement, 19% des demandes ont un devenir qui reste difficile à interpréter : rendez-vous d’accueil sans autre suite enregistrée, « Sans suite », « Autre », etc.</a:t>
            </a:r>
            <a:endParaRPr lang="fr-BE" dirty="0"/>
          </a:p>
        </p:txBody>
      </p:sp>
      <p:sp>
        <p:nvSpPr>
          <p:cNvPr id="4" name="Espace réservé du numéro de diapositive 3"/>
          <p:cNvSpPr>
            <a:spLocks noGrp="1"/>
          </p:cNvSpPr>
          <p:nvPr>
            <p:ph type="sldNum" sz="quarter" idx="5"/>
          </p:nvPr>
        </p:nvSpPr>
        <p:spPr/>
        <p:txBody>
          <a:bodyPr/>
          <a:lstStyle/>
          <a:p>
            <a:fld id="{0D58C924-D094-4D70-A199-4B151B60C36F}" type="slidenum">
              <a:rPr lang="fr-BE" smtClean="0"/>
              <a:t>27</a:t>
            </a:fld>
            <a:endParaRPr lang="fr-BE"/>
          </a:p>
        </p:txBody>
      </p:sp>
    </p:spTree>
    <p:extLst>
      <p:ext uri="{BB962C8B-B14F-4D97-AF65-F5344CB8AC3E}">
        <p14:creationId xmlns:p14="http://schemas.microsoft.com/office/powerpoint/2010/main" val="40313724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Si l’on synthétise ces résultats en assimilant les motifs de réorientation géographique et économique à l’expression de la saturation, se dessine clairement l’état de saturation structurel du secteur des SSM : à peine 1 demande sur 4 se voit proposer un nouveau </a:t>
            </a:r>
            <a:r>
              <a:rPr lang="fr-FR" dirty="0" err="1"/>
              <a:t>suvi</a:t>
            </a:r>
            <a:r>
              <a:rPr lang="fr-FR" dirty="0"/>
              <a:t>, près de 4 sur 10 sont réorientées en raison de la saturation du secteur, ce qui constitue de loin le premier motif de réorientation des demandes. La manque de disponibilité constitue ainsi l’obstacle principal à l’accès aux soins en SSM.</a:t>
            </a:r>
          </a:p>
        </p:txBody>
      </p:sp>
      <p:sp>
        <p:nvSpPr>
          <p:cNvPr id="4" name="Espace réservé du numéro de diapositive 3"/>
          <p:cNvSpPr>
            <a:spLocks noGrp="1"/>
          </p:cNvSpPr>
          <p:nvPr>
            <p:ph type="sldNum" sz="quarter" idx="5"/>
          </p:nvPr>
        </p:nvSpPr>
        <p:spPr/>
        <p:txBody>
          <a:bodyPr/>
          <a:lstStyle/>
          <a:p>
            <a:fld id="{0D58C924-D094-4D70-A199-4B151B60C36F}" type="slidenum">
              <a:rPr lang="fr-BE" smtClean="0"/>
              <a:t>28</a:t>
            </a:fld>
            <a:endParaRPr lang="fr-BE"/>
          </a:p>
        </p:txBody>
      </p:sp>
    </p:spTree>
    <p:extLst>
      <p:ext uri="{BB962C8B-B14F-4D97-AF65-F5344CB8AC3E}">
        <p14:creationId xmlns:p14="http://schemas.microsoft.com/office/powerpoint/2010/main" val="29411471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Ce constat général étant clair, on peut maintenant interroger les effets différenciés de la saturation. Est-ce que l’inaccessibilité des SSM dans un contexte de saturation de l’offre impacte-t-elle de la même manière tous les publics, selon les caractéristiques socio-démographiques et les types de demande ? Pour les différentes dimensions étudiés, nous nous intéresserons à la distribution des nouvelles demandes puis à l’accessibilité différenciée. Commençons avec la catégorie d’âge : comment se répartissent les nouvelles demandes recensées parmi les catégories d’âge enfant (0-10ans environ), adolescents (10-17ans environ) et adultes (18 ans et plus) ? On le voit, un peu moins de ¾ (72%) des nouvelles demandes concernent </a:t>
            </a:r>
            <a:r>
              <a:rPr lang="fr-FR" dirty="0" err="1"/>
              <a:t>un.e</a:t>
            </a:r>
            <a:r>
              <a:rPr lang="fr-FR" dirty="0"/>
              <a:t>  adulte, et un peu plus de ¼ concerne </a:t>
            </a:r>
            <a:r>
              <a:rPr lang="fr-FR" dirty="0" err="1"/>
              <a:t>un.e</a:t>
            </a:r>
            <a:r>
              <a:rPr lang="fr-FR" dirty="0"/>
              <a:t> </a:t>
            </a:r>
            <a:r>
              <a:rPr lang="fr-FR" dirty="0" err="1"/>
              <a:t>mineur.e</a:t>
            </a:r>
            <a:r>
              <a:rPr lang="fr-FR" dirty="0"/>
              <a:t> d’âge, presque à part égale des enfants (15%) et des adolescents (13%). Cette répartition est assez proche de celle de la patientèle suivie en SSM.</a:t>
            </a:r>
            <a:endParaRPr lang="fr-BE" dirty="0"/>
          </a:p>
        </p:txBody>
      </p:sp>
      <p:sp>
        <p:nvSpPr>
          <p:cNvPr id="4" name="Espace réservé du numéro de diapositive 3"/>
          <p:cNvSpPr>
            <a:spLocks noGrp="1"/>
          </p:cNvSpPr>
          <p:nvPr>
            <p:ph type="sldNum" sz="quarter" idx="5"/>
          </p:nvPr>
        </p:nvSpPr>
        <p:spPr/>
        <p:txBody>
          <a:bodyPr/>
          <a:lstStyle/>
          <a:p>
            <a:fld id="{0D58C924-D094-4D70-A199-4B151B60C36F}" type="slidenum">
              <a:rPr lang="fr-BE" smtClean="0"/>
              <a:t>29</a:t>
            </a:fld>
            <a:endParaRPr lang="fr-BE"/>
          </a:p>
        </p:txBody>
      </p:sp>
    </p:spTree>
    <p:extLst>
      <p:ext uri="{BB962C8B-B14F-4D97-AF65-F5344CB8AC3E}">
        <p14:creationId xmlns:p14="http://schemas.microsoft.com/office/powerpoint/2010/main" val="9795991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Observe-t-on des différence d’accessibilité selon la catégorie d’âge ? Oui. Les enfants et adolescents apparaissent en effet avoir d’avantage de difficulté d’accès aux SSM que le public adulte : le taux d’acceptation pour les adultes est de 32% et pour les enfants de 24%. Le taux de saturation ne varie pas selon la catégorie d’âge mais on observe 10% des demandes restées sur liste d’attente parmi les enfants et adolescents, pour seulement 1% parmi les adultes – or l’attente sans autre suite peut constituer une autre forme d’objectivation de la saturation. L’offre de soins en SSM étant différenciée entre des équipes spécialisées pour les publics enfants et adolescents d’une part, et des équipes qui reçoivent un public adulte d’autre part, il est fort probable que la différence d’accessibilité pour ces publics reflète une saturation différenciée des équipes, plutôt qu’une priorisation différenciée des types de demandes par les services.</a:t>
            </a:r>
            <a:br>
              <a:rPr lang="fr-FR" dirty="0"/>
            </a:br>
            <a:br>
              <a:rPr lang="fr-FR" dirty="0"/>
            </a:br>
            <a:r>
              <a:rPr lang="fr-FR" dirty="0"/>
              <a:t>Remarque méthodologique : notons dès à présent que, pour étudier les différences d’accessibilité entre plusieurs groupes, il est plus pertinent de comparer les sous-groupes (enfants, ados et adultes) entre eux que de comparer chacun de ces groupes à la moyenne générale (total). En particulier lorsqu’il y a une part importante de non-réponse pour la variable dite « explicative » qui permet de construire les sous-groupes (ici la variable « catégorie d’âge »). Pourquoi ? Parce que les fiches pour lesquels la variable explicative (catégorie d’âge par exemple) reste non complétées sont généralement relatives à des demandes qui ont été rapidement réorientées et qui témoignent d’une moindre accessibilité que les fiches mieux complétées. Nous observerons très clairement cet effet pour la variable « catégorie socio-professionnelle » : toutes les fiches pour lesquelles la catégorie socio-professionnelle est complétée ont un meilleur taux d’acceptation que la moyenne générale. Pour s’intéresser aux différences d’accessibilité entre les groupes, il faut éliminer cet effet dû aux fiches non-complétées et comparer les sous-groupes entre eux. Dans le cas de la catégorie d’âge qui nous préoccupe ici, bien que le taux de réponse soit important (75%), on observe déjà cet effet : le taux d’acceptation des enfants et ados n’apparaît différent de la moyenne générale (24% contre 25%), mais la différence significative apparaît lorsqu’on compare les enfants et ados aux adultes (24% contre 32%).</a:t>
            </a:r>
            <a:endParaRPr lang="fr-BE" dirty="0"/>
          </a:p>
        </p:txBody>
      </p:sp>
      <p:sp>
        <p:nvSpPr>
          <p:cNvPr id="4" name="Espace réservé du numéro de diapositive 3"/>
          <p:cNvSpPr>
            <a:spLocks noGrp="1"/>
          </p:cNvSpPr>
          <p:nvPr>
            <p:ph type="sldNum" sz="quarter" idx="5"/>
          </p:nvPr>
        </p:nvSpPr>
        <p:spPr/>
        <p:txBody>
          <a:bodyPr/>
          <a:lstStyle/>
          <a:p>
            <a:fld id="{0D58C924-D094-4D70-A199-4B151B60C36F}" type="slidenum">
              <a:rPr lang="fr-BE" smtClean="0"/>
              <a:t>30</a:t>
            </a:fld>
            <a:endParaRPr lang="fr-BE"/>
          </a:p>
        </p:txBody>
      </p:sp>
    </p:spTree>
    <p:extLst>
      <p:ext uri="{BB962C8B-B14F-4D97-AF65-F5344CB8AC3E}">
        <p14:creationId xmlns:p14="http://schemas.microsoft.com/office/powerpoint/2010/main" val="28015563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Concernant le genre, on observe une distribution genrée des </a:t>
            </a:r>
            <a:r>
              <a:rPr lang="fr-FR" dirty="0" err="1"/>
              <a:t>demandeur.se.s</a:t>
            </a:r>
            <a:r>
              <a:rPr lang="fr-FR" dirty="0"/>
              <a:t> assez différente selon la catégorie d’âge : les garçons représentent 2/3 des demandes enfants, des proportions qui s’inversent dans la catégorie d’âge adulte où les femmes sont sur-représentées (2/3 de demandes). On trouve également une plus forte présence féminine dans la catégorie d’âge des </a:t>
            </a:r>
            <a:r>
              <a:rPr lang="fr-FR" dirty="0" err="1"/>
              <a:t>adolescent.e.s</a:t>
            </a:r>
            <a:r>
              <a:rPr lang="fr-FR" dirty="0"/>
              <a:t>, mais le contraste est toutefois moins important que parmi les adultes.</a:t>
            </a:r>
            <a:endParaRPr lang="fr-BE" dirty="0"/>
          </a:p>
        </p:txBody>
      </p:sp>
      <p:sp>
        <p:nvSpPr>
          <p:cNvPr id="4" name="Espace réservé du numéro de diapositive 3"/>
          <p:cNvSpPr>
            <a:spLocks noGrp="1"/>
          </p:cNvSpPr>
          <p:nvPr>
            <p:ph type="sldNum" sz="quarter" idx="5"/>
          </p:nvPr>
        </p:nvSpPr>
        <p:spPr/>
        <p:txBody>
          <a:bodyPr/>
          <a:lstStyle/>
          <a:p>
            <a:fld id="{0D58C924-D094-4D70-A199-4B151B60C36F}" type="slidenum">
              <a:rPr lang="fr-BE" smtClean="0"/>
              <a:t>31</a:t>
            </a:fld>
            <a:endParaRPr lang="fr-BE"/>
          </a:p>
        </p:txBody>
      </p:sp>
    </p:spTree>
    <p:extLst>
      <p:ext uri="{BB962C8B-B14F-4D97-AF65-F5344CB8AC3E}">
        <p14:creationId xmlns:p14="http://schemas.microsoft.com/office/powerpoint/2010/main" val="405682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C’est dans ce contexte que nous nous sommes intéressés à la problématique de l’accessibilité des soins de santé mentale à Bruxelles, en nous focalisant sur le cas des « Services de santé mentale » (SSM)</a:t>
            </a:r>
            <a:endParaRPr lang="fr-BE" dirty="0"/>
          </a:p>
        </p:txBody>
      </p:sp>
      <p:sp>
        <p:nvSpPr>
          <p:cNvPr id="4" name="Espace réservé du numéro de diapositive 3"/>
          <p:cNvSpPr>
            <a:spLocks noGrp="1"/>
          </p:cNvSpPr>
          <p:nvPr>
            <p:ph type="sldNum" sz="quarter" idx="5"/>
          </p:nvPr>
        </p:nvSpPr>
        <p:spPr/>
        <p:txBody>
          <a:bodyPr/>
          <a:lstStyle/>
          <a:p>
            <a:fld id="{0D58C924-D094-4D70-A199-4B151B60C36F}" type="slidenum">
              <a:rPr lang="fr-BE" smtClean="0"/>
              <a:t>4</a:t>
            </a:fld>
            <a:endParaRPr lang="fr-BE"/>
          </a:p>
        </p:txBody>
      </p:sp>
    </p:spTree>
    <p:extLst>
      <p:ext uri="{BB962C8B-B14F-4D97-AF65-F5344CB8AC3E}">
        <p14:creationId xmlns:p14="http://schemas.microsoft.com/office/powerpoint/2010/main" val="30254478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Concernant l’accessibilité différenciée selon le genre, à la première lecture on identifie une meilleure accessibilité pour les femmes, qui sont également moins exposées que les hommes aux réorientations pour motif de saturation. Cependant, une part de cette différence genrée doit être en fait attribuée à la classe d’âge : on l’a vu précédemment, les enfants ont une accessibilité moindre que les adultes et c’est aussi dans ce groupe d’âge qu’il y a une majorité de garçons. Ainsi, le déficit d’accessibilité pour les hommes est en partie la conséquence d’un </a:t>
            </a:r>
            <a:r>
              <a:rPr lang="fr-FR" dirty="0" err="1"/>
              <a:t>déficite</a:t>
            </a:r>
            <a:r>
              <a:rPr lang="fr-FR" dirty="0"/>
              <a:t> d’accessibilité pour la catégorie d’âge enfant dans laquelle les garçons sont sur-représentés.</a:t>
            </a:r>
            <a:endParaRPr lang="fr-BE" dirty="0"/>
          </a:p>
        </p:txBody>
      </p:sp>
      <p:sp>
        <p:nvSpPr>
          <p:cNvPr id="4" name="Espace réservé du numéro de diapositive 3"/>
          <p:cNvSpPr>
            <a:spLocks noGrp="1"/>
          </p:cNvSpPr>
          <p:nvPr>
            <p:ph type="sldNum" sz="quarter" idx="5"/>
          </p:nvPr>
        </p:nvSpPr>
        <p:spPr/>
        <p:txBody>
          <a:bodyPr/>
          <a:lstStyle/>
          <a:p>
            <a:fld id="{0D58C924-D094-4D70-A199-4B151B60C36F}" type="slidenum">
              <a:rPr lang="fr-BE" smtClean="0"/>
              <a:t>32</a:t>
            </a:fld>
            <a:endParaRPr lang="fr-BE"/>
          </a:p>
        </p:txBody>
      </p:sp>
    </p:spTree>
    <p:extLst>
      <p:ext uri="{BB962C8B-B14F-4D97-AF65-F5344CB8AC3E}">
        <p14:creationId xmlns:p14="http://schemas.microsoft.com/office/powerpoint/2010/main" val="6228946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SSM sont subsidiés pour proposer des suivis psycho-sociaux à moindre coût, avec l’idée d’être accessibles à l’ensemble de la population. Mais peut-être davantage encore aux personnes qui, en raison de leur niveau de revenu ou de la complexité de leur demande, ne peuvent pas s’orienter vers le secteur privé lucratif (les psys indépendants non-conventionnés notamment). Dans ce contexte, il apparaît particulièrement intéressant de se pencher sur l’accessibilité différenciée des SSM selon le statut socio-économique des </a:t>
            </a:r>
            <a:r>
              <a:rPr lang="fr-FR" dirty="0" err="1"/>
              <a:t>demandeur.se.s</a:t>
            </a:r>
            <a:r>
              <a:rPr lang="fr-FR" dirty="0"/>
              <a:t>. Les personnes plus précaires </a:t>
            </a:r>
            <a:r>
              <a:rPr lang="fr-FR" dirty="0" err="1"/>
              <a:t>ont-elle</a:t>
            </a:r>
            <a:r>
              <a:rPr lang="fr-FR" dirty="0"/>
              <a:t> davantage de chance d’accéder à un nouveau suivi ? Ou subissent-elles plus que d’autres les effets de la saturation du secteur ? Pour répondre à cette question, nous avons cherché à documenter le statut socio-économique des </a:t>
            </a:r>
            <a:r>
              <a:rPr lang="fr-FR" dirty="0" err="1"/>
              <a:t>demandeur.se.s</a:t>
            </a:r>
            <a:r>
              <a:rPr lang="fr-FR" dirty="0"/>
              <a:t>. Deux remarques méthodologiques s’imposent : d’abord, un recensement réalisé par les </a:t>
            </a:r>
            <a:r>
              <a:rPr lang="fr-FR" dirty="0" err="1"/>
              <a:t>professionnel.le.s</a:t>
            </a:r>
            <a:r>
              <a:rPr lang="fr-FR" dirty="0"/>
              <a:t> de terrain dans le cadre de leur travail d’accueil et d’accompagnement du public ne peut pas prétendre à la même précision qu’une enquête réalisée par des enquêteurs professionnels dans un cadre de recherche. Ainsi, nous avons cherché à estimer la précarité économique des </a:t>
            </a:r>
            <a:r>
              <a:rPr lang="fr-FR" dirty="0" err="1"/>
              <a:t>demandeur.se.s</a:t>
            </a:r>
            <a:r>
              <a:rPr lang="fr-FR" dirty="0"/>
              <a:t> à partir d’une documentation simple et pragmatique du statut socio-économique : la personne a-t-elle un emploi et si oui, travaille-t-elle actuellement ou a-t-elle suspendu son activité professionnelle pour des raisons de maladie ou autre ? Si la personne ne travaille pas, bénéficie-t-elle d’allocations ou de revenus de remplacement ? Ou est-elle sans revenu formel ? Se dessine alors un gradient social, depuis les personnes qui ont un emploi et travaillent (supposées plus aisées) jusqu’aux personnes sans emploi et sans revenu (supposées plus précaires). Cet indicateur ne permet par de distinguer réellement le niveau de revenu des personnes au regard de leurs besoins actuels ou futurs (une mère célibataire travaillant à mi-temps et locataire de son logement est dans un situation plus précaire qu’une personne temporairement au chômage ayant quitté un emploi bien rémunéré avant d’en retrouver un autre, par exemple). Nous avons conscience de ces imprécisions mais encore une fois, pour espérer recueillir de l’information pour un grand nombre de demandes, il faut rester modeste dans la précision de l’information recherchée. Et cela nous amène à notre seconde remarque méthodologique : malgré l’adaptation de nos questions au contexte du recensement, le taux de réponse pour le statut socio-professionnel est assez faible : seulement 40% des fiches ont été complétées avec une réponse exploitable. Nous devons dès lors rester prudent dans la généralisation de ces résultats.</a:t>
            </a:r>
            <a:endParaRPr lang="fr-BE" dirty="0"/>
          </a:p>
        </p:txBody>
      </p:sp>
      <p:sp>
        <p:nvSpPr>
          <p:cNvPr id="4" name="Espace réservé du numéro de diapositive 3"/>
          <p:cNvSpPr>
            <a:spLocks noGrp="1"/>
          </p:cNvSpPr>
          <p:nvPr>
            <p:ph type="sldNum" sz="quarter" idx="5"/>
          </p:nvPr>
        </p:nvSpPr>
        <p:spPr/>
        <p:txBody>
          <a:bodyPr/>
          <a:lstStyle/>
          <a:p>
            <a:fld id="{0D58C924-D094-4D70-A199-4B151B60C36F}" type="slidenum">
              <a:rPr lang="fr-BE" smtClean="0"/>
              <a:t>33</a:t>
            </a:fld>
            <a:endParaRPr lang="fr-BE"/>
          </a:p>
        </p:txBody>
      </p:sp>
    </p:spTree>
    <p:extLst>
      <p:ext uri="{BB962C8B-B14F-4D97-AF65-F5344CB8AC3E}">
        <p14:creationId xmlns:p14="http://schemas.microsoft.com/office/powerpoint/2010/main" val="10490786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Si l’on se concentre sur 40% des fiches pour lesquelles une réponse exploitable a été apportée, on observe cette distribution des nouvelles demandes selon le statut socio-professionnel de la personne concernée : 24% des </a:t>
            </a:r>
            <a:r>
              <a:rPr lang="fr-FR" dirty="0" err="1"/>
              <a:t>demandeur.se.s</a:t>
            </a:r>
            <a:r>
              <a:rPr lang="fr-FR" dirty="0"/>
              <a:t> ont un emploi et travaillent. Notons que le taux d’emploi parmi les </a:t>
            </a:r>
            <a:r>
              <a:rPr lang="fr-FR" dirty="0" err="1"/>
              <a:t>demandeur.se.s</a:t>
            </a:r>
            <a:r>
              <a:rPr lang="fr-FR" dirty="0"/>
              <a:t> est largement plus faible que le taux d’emploi des Bruxellois en général qui est de 65% (1</a:t>
            </a:r>
            <a:r>
              <a:rPr lang="fr-FR" baseline="30000" dirty="0"/>
              <a:t>er</a:t>
            </a:r>
            <a:r>
              <a:rPr lang="fr-FR" dirty="0"/>
              <a:t> trimestre 2022, source </a:t>
            </a:r>
            <a:r>
              <a:rPr lang="fr-FR" dirty="0" err="1"/>
              <a:t>Statbel</a:t>
            </a:r>
            <a:r>
              <a:rPr lang="fr-FR" dirty="0"/>
              <a:t> lien ci-dessous). Pour être précis il s’agit du taux d’emploi des 18-64 ans, mais si nous nous concentrons sur les </a:t>
            </a:r>
            <a:r>
              <a:rPr lang="fr-FR" dirty="0" err="1"/>
              <a:t>demandeur.se.s</a:t>
            </a:r>
            <a:r>
              <a:rPr lang="fr-FR" dirty="0"/>
              <a:t> adultes iniquement les résultats ne sont pas très différents (on passe de 24% à 23%). Il est plus difficile d’exclure les 65ans et plus car l’âge exact des </a:t>
            </a:r>
            <a:r>
              <a:rPr lang="fr-FR" dirty="0" err="1"/>
              <a:t>demandeur.se.s</a:t>
            </a:r>
            <a:r>
              <a:rPr lang="fr-FR" dirty="0"/>
              <a:t> est rarement connu mais les </a:t>
            </a:r>
            <a:r>
              <a:rPr lang="fr-FR" dirty="0" err="1"/>
              <a:t>retraîtés</a:t>
            </a:r>
            <a:r>
              <a:rPr lang="fr-FR" dirty="0"/>
              <a:t> ne représentent que 4% des </a:t>
            </a:r>
            <a:r>
              <a:rPr lang="fr-FR" dirty="0" err="1"/>
              <a:t>demandeur.se.s</a:t>
            </a:r>
            <a:r>
              <a:rPr lang="fr-FR" dirty="0"/>
              <a:t> dont le statut socio-professionnel est connu. À l’inverse, les personnes bénéficiaires d’allocations ou d’un revenu de remplacement sont sur-représentées parmi les </a:t>
            </a:r>
            <a:r>
              <a:rPr lang="fr-FR" dirty="0" err="1"/>
              <a:t>demandeur.se.s</a:t>
            </a:r>
            <a:r>
              <a:rPr lang="fr-FR" dirty="0"/>
              <a:t> en SSM comparativement à la population bruxelloise en général : l’Observatoire de la Santé et du Social estime qu’en 2021 </a:t>
            </a:r>
            <a:r>
              <a:rPr lang="fr-FR" dirty="0" err="1"/>
              <a:t>un.e</a:t>
            </a:r>
            <a:r>
              <a:rPr lang="fr-FR" dirty="0"/>
              <a:t> </a:t>
            </a:r>
            <a:r>
              <a:rPr lang="fr-FR" dirty="0" err="1"/>
              <a:t>Bruxellois.e</a:t>
            </a:r>
            <a:r>
              <a:rPr lang="fr-FR" dirty="0"/>
              <a:t> sur cinq (environ 20%) est bénéficiaire d’allocations ou d’un revenu de remplacement parmi les 18-64ans. Parmi les </a:t>
            </a:r>
            <a:r>
              <a:rPr lang="fr-FR" dirty="0" err="1"/>
              <a:t>demandeur.se.s</a:t>
            </a:r>
            <a:r>
              <a:rPr lang="fr-FR" dirty="0"/>
              <a:t> des SSM on compte une personne sur trois (33%) dans cette situation (idem parmi les </a:t>
            </a:r>
            <a:r>
              <a:rPr lang="fr-FR" dirty="0" err="1"/>
              <a:t>demandeur.se.s</a:t>
            </a:r>
            <a:r>
              <a:rPr lang="fr-FR" dirty="0"/>
              <a:t> adultes uniquement). Ainsi, un premier constat clair se dégage : le public des </a:t>
            </a:r>
            <a:r>
              <a:rPr lang="fr-FR" dirty="0" err="1"/>
              <a:t>demandeur.se.s</a:t>
            </a:r>
            <a:r>
              <a:rPr lang="fr-FR" dirty="0"/>
              <a:t> en SSM apparaît plus précaire que la population bruxelloise en général. </a:t>
            </a:r>
          </a:p>
          <a:p>
            <a:r>
              <a:rPr lang="fr-FR" dirty="0"/>
              <a:t>Rappel : Taux d’emploi à Bruxelles (18-64 ans) 2022 T1 = 65% ; Parmi les néo-demandeurs adultes = 23%</a:t>
            </a:r>
            <a:br>
              <a:rPr lang="fr-FR" dirty="0"/>
            </a:br>
            <a:r>
              <a:rPr lang="fr-FR" dirty="0"/>
              <a:t>https://statbel.fgov.be/</a:t>
            </a:r>
            <a:r>
              <a:rPr lang="fr-FR" dirty="0" err="1"/>
              <a:t>fr</a:t>
            </a:r>
            <a:r>
              <a:rPr lang="fr-FR" dirty="0"/>
              <a:t>/</a:t>
            </a:r>
            <a:r>
              <a:rPr lang="fr-FR" dirty="0" err="1"/>
              <a:t>themes</a:t>
            </a:r>
            <a:r>
              <a:rPr lang="fr-FR" dirty="0"/>
              <a:t>/emploi-formation/marche-du-travail/emploi-et-chômage </a:t>
            </a:r>
          </a:p>
          <a:p>
            <a:r>
              <a:rPr lang="fr-BE" dirty="0"/>
              <a:t>https://www.ccc-ggc.brussels/sites/default/files/documents/graphics/rapport-pauvrete/barometre-welzijnsbarometer/2021_fr_barometre_1.pdf</a:t>
            </a:r>
          </a:p>
        </p:txBody>
      </p:sp>
      <p:sp>
        <p:nvSpPr>
          <p:cNvPr id="4" name="Espace réservé du numéro de diapositive 3"/>
          <p:cNvSpPr>
            <a:spLocks noGrp="1"/>
          </p:cNvSpPr>
          <p:nvPr>
            <p:ph type="sldNum" sz="quarter" idx="5"/>
          </p:nvPr>
        </p:nvSpPr>
        <p:spPr/>
        <p:txBody>
          <a:bodyPr/>
          <a:lstStyle/>
          <a:p>
            <a:fld id="{0D58C924-D094-4D70-A199-4B151B60C36F}" type="slidenum">
              <a:rPr lang="fr-BE" smtClean="0"/>
              <a:t>34</a:t>
            </a:fld>
            <a:endParaRPr lang="fr-BE"/>
          </a:p>
        </p:txBody>
      </p:sp>
    </p:spTree>
    <p:extLst>
      <p:ext uri="{BB962C8B-B14F-4D97-AF65-F5344CB8AC3E}">
        <p14:creationId xmlns:p14="http://schemas.microsoft.com/office/powerpoint/2010/main" val="13745328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En termes d’accessibilité, on observe tout d’abord que l’accessibilité semble « meilleure » pour toutes les catégories socio-professionnelles qu’en moyenne. C’est un biais dû au fait que les demandes rapidement réorientées (qui ont donc une moindre accessibilité) sont logiquement moins bien documentées dans le cadre du recensement. Il reste néanmoins pertinent de comparer les sous-groupes entre eux, sans comparer chacun d’eux à la moyenne générale (cf. remarque méthodologique Slide n°30).</a:t>
            </a:r>
            <a:endParaRPr lang="fr-BE" dirty="0"/>
          </a:p>
        </p:txBody>
      </p:sp>
      <p:sp>
        <p:nvSpPr>
          <p:cNvPr id="4" name="Espace réservé du numéro de diapositive 3"/>
          <p:cNvSpPr>
            <a:spLocks noGrp="1"/>
          </p:cNvSpPr>
          <p:nvPr>
            <p:ph type="sldNum" sz="quarter" idx="5"/>
          </p:nvPr>
        </p:nvSpPr>
        <p:spPr/>
        <p:txBody>
          <a:bodyPr/>
          <a:lstStyle/>
          <a:p>
            <a:fld id="{0D58C924-D094-4D70-A199-4B151B60C36F}" type="slidenum">
              <a:rPr lang="fr-BE" smtClean="0"/>
              <a:t>35</a:t>
            </a:fld>
            <a:endParaRPr lang="fr-BE"/>
          </a:p>
        </p:txBody>
      </p:sp>
    </p:spTree>
    <p:extLst>
      <p:ext uri="{BB962C8B-B14F-4D97-AF65-F5344CB8AC3E}">
        <p14:creationId xmlns:p14="http://schemas.microsoft.com/office/powerpoint/2010/main" val="1510928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 précarité des </a:t>
            </a:r>
            <a:r>
              <a:rPr lang="fr-FR" dirty="0" err="1"/>
              <a:t>demandeur.se.s</a:t>
            </a:r>
            <a:r>
              <a:rPr lang="fr-FR" dirty="0"/>
              <a:t> est-elle un frein à l’accès aux soins en SSM ? Globalement, non : au contraire, les demandes concernant des personnes sans emploi et sans revenu (supposées précaires) ont bien plus de chances de se voir proposer un nouveau suivi que les personnes qui ont un emploi et travaillent (51% contre 36%). Elles ont aussi beaucoup moins de risque d’être réorientées en raison du manque de disponibilité du service (18% contre 37%). Entre ces deux pôles, les personnes qui ont un emploi mais ne travaillent pas (maladie etc.) ou sans emploi bénéficiant d’allocations ou d’un revenu de remplacement, se voient également faciliter l’accès aux soins comparativement aux personnes qui ont un emploi et travaillent (40% contre 36%), et subissent moins la pression de la saturation (32% et 34% contre 37%). On voit ainsi se dessiner un gradient d’accessibilité qui suit la même évolution que notre indicateur de précarité : plus les personnes sont supposées précaires, plus elles ont de chances d’accéder à un nouveau suivi et moins elles subissent les effets la saturation du secteur. Contrairement à l’accessibilité différenciée selon la catégorie d’âge, qui serait liée à la saturation différence des équipes enfants et adultes, il est fort probable que les différences que nous observons selon le précarité supposée des </a:t>
            </a:r>
            <a:r>
              <a:rPr lang="fr-FR" dirty="0" err="1"/>
              <a:t>demandeur.se.s</a:t>
            </a:r>
            <a:r>
              <a:rPr lang="fr-FR" dirty="0"/>
              <a:t> relèvent d’un choix des services suite à l’analyse des demandes, au regard de leur mission d’intérêt général. </a:t>
            </a:r>
            <a:endParaRPr lang="fr-BE" dirty="0"/>
          </a:p>
        </p:txBody>
      </p:sp>
      <p:sp>
        <p:nvSpPr>
          <p:cNvPr id="4" name="Espace réservé du numéro de diapositive 3"/>
          <p:cNvSpPr>
            <a:spLocks noGrp="1"/>
          </p:cNvSpPr>
          <p:nvPr>
            <p:ph type="sldNum" sz="quarter" idx="5"/>
          </p:nvPr>
        </p:nvSpPr>
        <p:spPr/>
        <p:txBody>
          <a:bodyPr/>
          <a:lstStyle/>
          <a:p>
            <a:fld id="{0D58C924-D094-4D70-A199-4B151B60C36F}" type="slidenum">
              <a:rPr lang="fr-BE" smtClean="0"/>
              <a:t>36</a:t>
            </a:fld>
            <a:endParaRPr lang="fr-BE"/>
          </a:p>
        </p:txBody>
      </p:sp>
    </p:spTree>
    <p:extLst>
      <p:ext uri="{BB962C8B-B14F-4D97-AF65-F5344CB8AC3E}">
        <p14:creationId xmlns:p14="http://schemas.microsoft.com/office/powerpoint/2010/main" val="6924915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Dans le même ordre d’idée, il est intéressant de se pencher sur l’accessibilité différenciée selon la complexité supposée de la demande. Quelques remarques méthodologiques s’imposent </a:t>
            </a:r>
            <a:r>
              <a:rPr lang="fr-FR" dirty="0" err="1"/>
              <a:t>cepdant</a:t>
            </a:r>
            <a:r>
              <a:rPr lang="fr-FR" dirty="0"/>
              <a:t> d’abord : l’indicateur de « complexité » de la demande est aussi assez approximatif. Nous avons pris le parti, encore une fois pour garantir une bonne complétion du formulaire, de poser une question simple : la demande s’inscrit-elle strictement dans le domaine de la santé mentale, ou au contraire dans de multiples domaines (santé, droits sociaux, logement, addictions, etc.) ? Il faut souligner que cet indicateur est relatif au premier contact avec </a:t>
            </a:r>
            <a:r>
              <a:rPr lang="fr-FR" dirty="0" err="1"/>
              <a:t>le.a</a:t>
            </a:r>
            <a:r>
              <a:rPr lang="fr-FR" dirty="0"/>
              <a:t> demandeur.se. C’est une choix assumé pour qu’un maximum de demandes puissent être documentées, et pas uniquement celles qui accèderaient à un nouveau suivi par exemple. Mais en même temps, on sait que les nouvelles demandes sont généralement formulées en mettant en avant l’aspect « santé mentale » quand bien même, ultérieurement, le suivi amènerait à mettre au jour différentes dimensions à traiter et accompagner. </a:t>
            </a:r>
            <a:endParaRPr lang="fr-BE" dirty="0"/>
          </a:p>
        </p:txBody>
      </p:sp>
      <p:sp>
        <p:nvSpPr>
          <p:cNvPr id="4" name="Espace réservé du numéro de diapositive 3"/>
          <p:cNvSpPr>
            <a:spLocks noGrp="1"/>
          </p:cNvSpPr>
          <p:nvPr>
            <p:ph type="sldNum" sz="quarter" idx="5"/>
          </p:nvPr>
        </p:nvSpPr>
        <p:spPr/>
        <p:txBody>
          <a:bodyPr/>
          <a:lstStyle/>
          <a:p>
            <a:fld id="{0D58C924-D094-4D70-A199-4B151B60C36F}" type="slidenum">
              <a:rPr lang="fr-BE" smtClean="0"/>
              <a:t>37</a:t>
            </a:fld>
            <a:endParaRPr lang="fr-BE"/>
          </a:p>
        </p:txBody>
      </p:sp>
    </p:spTree>
    <p:extLst>
      <p:ext uri="{BB962C8B-B14F-4D97-AF65-F5344CB8AC3E}">
        <p14:creationId xmlns:p14="http://schemas.microsoft.com/office/powerpoint/2010/main" val="21569880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taux de complétion pour cet indicateur reste modeste : seuls 60% des formulaires on permis de documenter la complexité de la demande.</a:t>
            </a:r>
            <a:endParaRPr lang="fr-BE" dirty="0"/>
          </a:p>
        </p:txBody>
      </p:sp>
      <p:sp>
        <p:nvSpPr>
          <p:cNvPr id="4" name="Espace réservé du numéro de diapositive 3"/>
          <p:cNvSpPr>
            <a:spLocks noGrp="1"/>
          </p:cNvSpPr>
          <p:nvPr>
            <p:ph type="sldNum" sz="quarter" idx="5"/>
          </p:nvPr>
        </p:nvSpPr>
        <p:spPr/>
        <p:txBody>
          <a:bodyPr/>
          <a:lstStyle/>
          <a:p>
            <a:fld id="{0D58C924-D094-4D70-A199-4B151B60C36F}" type="slidenum">
              <a:rPr lang="fr-BE" smtClean="0"/>
              <a:t>38</a:t>
            </a:fld>
            <a:endParaRPr lang="fr-BE"/>
          </a:p>
        </p:txBody>
      </p:sp>
    </p:spTree>
    <p:extLst>
      <p:ext uri="{BB962C8B-B14F-4D97-AF65-F5344CB8AC3E}">
        <p14:creationId xmlns:p14="http://schemas.microsoft.com/office/powerpoint/2010/main" val="25877747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Parmi ces 60% de formulaire complétés pour cette variable, on observe comme attendu (cf. Slide n°37) une large proportion de nouvelles demandes « strictement santé mentale » et 14% de nouvelles demandes qui laissent apparaître de multiples domaines d’intervention dès le premier contact. C’est une proportion assez restreinte mais l’effectif (n=221) est suffisant pour autoriser une analyse comparée de devenir de ces demandes.</a:t>
            </a:r>
            <a:endParaRPr lang="fr-BE" dirty="0"/>
          </a:p>
        </p:txBody>
      </p:sp>
      <p:sp>
        <p:nvSpPr>
          <p:cNvPr id="4" name="Espace réservé du numéro de diapositive 3"/>
          <p:cNvSpPr>
            <a:spLocks noGrp="1"/>
          </p:cNvSpPr>
          <p:nvPr>
            <p:ph type="sldNum" sz="quarter" idx="5"/>
          </p:nvPr>
        </p:nvSpPr>
        <p:spPr/>
        <p:txBody>
          <a:bodyPr/>
          <a:lstStyle/>
          <a:p>
            <a:fld id="{0D58C924-D094-4D70-A199-4B151B60C36F}" type="slidenum">
              <a:rPr lang="fr-BE" smtClean="0"/>
              <a:t>39</a:t>
            </a:fld>
            <a:endParaRPr lang="fr-BE"/>
          </a:p>
        </p:txBody>
      </p:sp>
    </p:spTree>
    <p:extLst>
      <p:ext uri="{BB962C8B-B14F-4D97-AF65-F5344CB8AC3E}">
        <p14:creationId xmlns:p14="http://schemas.microsoft.com/office/powerpoint/2010/main" val="14894379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Relativement aux demandes qui sont formulées strictement dans le domaine de la santé mentale, celles qui apparaissent dès le premier contact comme des demandes plus « complexes » (multiples domaines) ont plus facilement accès à un nouveau suivi (31% contre 23%) et subissent moins la pression de la saturation du secteur (30% contre 42%). </a:t>
            </a:r>
            <a:endParaRPr lang="fr-BE" dirty="0"/>
          </a:p>
        </p:txBody>
      </p:sp>
      <p:sp>
        <p:nvSpPr>
          <p:cNvPr id="4" name="Espace réservé du numéro de diapositive 3"/>
          <p:cNvSpPr>
            <a:spLocks noGrp="1"/>
          </p:cNvSpPr>
          <p:nvPr>
            <p:ph type="sldNum" sz="quarter" idx="5"/>
          </p:nvPr>
        </p:nvSpPr>
        <p:spPr/>
        <p:txBody>
          <a:bodyPr/>
          <a:lstStyle/>
          <a:p>
            <a:fld id="{0D58C924-D094-4D70-A199-4B151B60C36F}" type="slidenum">
              <a:rPr lang="fr-BE" smtClean="0"/>
              <a:t>40</a:t>
            </a:fld>
            <a:endParaRPr lang="fr-BE"/>
          </a:p>
        </p:txBody>
      </p:sp>
    </p:spTree>
    <p:extLst>
      <p:ext uri="{BB962C8B-B14F-4D97-AF65-F5344CB8AC3E}">
        <p14:creationId xmlns:p14="http://schemas.microsoft.com/office/powerpoint/2010/main" val="22429271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Une dernière caractéristique des </a:t>
            </a:r>
            <a:r>
              <a:rPr lang="fr-FR" dirty="0" err="1"/>
              <a:t>demandeur.se.s</a:t>
            </a:r>
            <a:r>
              <a:rPr lang="fr-FR" dirty="0"/>
              <a:t> mérite que l’on s’y arrête : il s’agit de la nécessité ou non de recourir à </a:t>
            </a:r>
            <a:r>
              <a:rPr lang="fr-FR" dirty="0" err="1"/>
              <a:t>un.e</a:t>
            </a:r>
            <a:r>
              <a:rPr lang="fr-FR" dirty="0"/>
              <a:t> interprète. Il aurait été intéressant de documenter directement la langue maternelle du/de la demandeur.se. Mais encore une fois, le choix de l’indicateur a été empreint de pragmatisme : pour que le formulaire soit bien complété par les </a:t>
            </a:r>
            <a:r>
              <a:rPr lang="fr-FR" dirty="0" err="1"/>
              <a:t>travailleur.se.s</a:t>
            </a:r>
            <a:r>
              <a:rPr lang="fr-FR" dirty="0"/>
              <a:t> il faut que les questions posées soient au plus proche des questions pratiques traitées dans le cadre de l’accueil d’une nouvelle demande. Ainsi, gardons à l’esprit quelques différences entre la nécessité ou non de recourir à </a:t>
            </a:r>
            <a:r>
              <a:rPr lang="fr-FR" dirty="0" err="1"/>
              <a:t>un.e</a:t>
            </a:r>
            <a:r>
              <a:rPr lang="fr-FR" dirty="0"/>
              <a:t> interprète et la dimension linguistique au sens large : tout d’abord certains services disposent au sein de leurs équipes de thérapeutes polyglottes (anglophones, arabophones, etc.). Ainsi, l’expression en langue étrangère ne nécessite pas systématiquement le recours à </a:t>
            </a:r>
            <a:r>
              <a:rPr lang="fr-FR" dirty="0" err="1"/>
              <a:t>un.e</a:t>
            </a:r>
            <a:r>
              <a:rPr lang="fr-FR" dirty="0"/>
              <a:t> interprète. Inversement, certains services peuvent ne pas identifier l’intérêt de recourir à </a:t>
            </a:r>
            <a:r>
              <a:rPr lang="fr-FR" dirty="0" err="1"/>
              <a:t>un.e</a:t>
            </a:r>
            <a:r>
              <a:rPr lang="fr-FR" dirty="0"/>
              <a:t> interprète lorsque la personne est capable de s’exprimer en français même si ça peut être inconfortable.</a:t>
            </a:r>
            <a:endParaRPr lang="fr-BE" dirty="0"/>
          </a:p>
        </p:txBody>
      </p:sp>
      <p:sp>
        <p:nvSpPr>
          <p:cNvPr id="4" name="Espace réservé du numéro de diapositive 3"/>
          <p:cNvSpPr>
            <a:spLocks noGrp="1"/>
          </p:cNvSpPr>
          <p:nvPr>
            <p:ph type="sldNum" sz="quarter" idx="5"/>
          </p:nvPr>
        </p:nvSpPr>
        <p:spPr/>
        <p:txBody>
          <a:bodyPr/>
          <a:lstStyle/>
          <a:p>
            <a:fld id="{0D58C924-D094-4D70-A199-4B151B60C36F}" type="slidenum">
              <a:rPr lang="fr-BE" smtClean="0"/>
              <a:t>41</a:t>
            </a:fld>
            <a:endParaRPr lang="fr-BE"/>
          </a:p>
        </p:txBody>
      </p:sp>
    </p:spTree>
    <p:extLst>
      <p:ext uri="{BB962C8B-B14F-4D97-AF65-F5344CB8AC3E}">
        <p14:creationId xmlns:p14="http://schemas.microsoft.com/office/powerpoint/2010/main" val="446988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 Services de santé mentale » (SSM) sont une composante du système de soins de santé mentale. Les SSM sont des services rassemblant une ou plusieurs équipes pluridisciplinaires (psychologues, (pédo)psychiatres, </a:t>
            </a:r>
            <a:r>
              <a:rPr lang="fr-FR" dirty="0" err="1"/>
              <a:t>assistant.e</a:t>
            </a:r>
            <a:r>
              <a:rPr lang="fr-FR" dirty="0"/>
              <a:t> </a:t>
            </a:r>
            <a:r>
              <a:rPr lang="fr-FR" dirty="0" err="1"/>
              <a:t>sociales.aux</a:t>
            </a:r>
            <a:r>
              <a:rPr lang="fr-FR" dirty="0"/>
              <a:t>, logopèdes, </a:t>
            </a:r>
            <a:r>
              <a:rPr lang="fr-FR" dirty="0" err="1"/>
              <a:t>psychomotricien.ne.s</a:t>
            </a:r>
            <a:r>
              <a:rPr lang="fr-FR" dirty="0"/>
              <a:t>, personnel administratif et d’accueil, etc.). Il sont caractérisés par leur accessibilité financière : les tarifs sont adaptés aux moyens économiques des bénéficiaires. Les SSM reçoivent une diversité de publics, du « tout venant » aux personnes présentant un tableau clinique plus complexe). Certains SSM focalisent leur mission sur un public spécifique, comme les étudiants ou les personnes exilées. La plupart des prestations des SSM prennent la forme de consultations individuelles, de couple ou de famille (psychothérapeutiques, psychiatriques, sociales, etc.). Mais ces services diversifient de plus en plus leur activité : groupes de parole, ateliers communautaires, campagnes de prévention, appui à d’autres </a:t>
            </a:r>
            <a:r>
              <a:rPr lang="fr-FR" dirty="0" err="1"/>
              <a:t>professionnel.le.s</a:t>
            </a:r>
            <a:r>
              <a:rPr lang="fr-FR" dirty="0"/>
              <a:t>, etc.</a:t>
            </a:r>
            <a:endParaRPr lang="fr-BE" dirty="0"/>
          </a:p>
        </p:txBody>
      </p:sp>
      <p:sp>
        <p:nvSpPr>
          <p:cNvPr id="4" name="Espace réservé du numéro de diapositive 3"/>
          <p:cNvSpPr>
            <a:spLocks noGrp="1"/>
          </p:cNvSpPr>
          <p:nvPr>
            <p:ph type="sldNum" sz="quarter" idx="5"/>
          </p:nvPr>
        </p:nvSpPr>
        <p:spPr/>
        <p:txBody>
          <a:bodyPr/>
          <a:lstStyle/>
          <a:p>
            <a:fld id="{0D58C924-D094-4D70-A199-4B151B60C36F}" type="slidenum">
              <a:rPr lang="fr-BE" smtClean="0"/>
              <a:t>5</a:t>
            </a:fld>
            <a:endParaRPr lang="fr-BE"/>
          </a:p>
        </p:txBody>
      </p:sp>
    </p:spTree>
    <p:extLst>
      <p:ext uri="{BB962C8B-B14F-4D97-AF65-F5344CB8AC3E}">
        <p14:creationId xmlns:p14="http://schemas.microsoft.com/office/powerpoint/2010/main" val="18701532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taux de réponse pour cet indicateur n’est que de 56%. Dans ce cas, il est probable que la plupart des non-réponse correspondent plutôt à des situation ou la nécessité de recourir à </a:t>
            </a:r>
            <a:r>
              <a:rPr lang="fr-FR" dirty="0" err="1"/>
              <a:t>un.e</a:t>
            </a:r>
            <a:r>
              <a:rPr lang="fr-FR" dirty="0"/>
              <a:t> interprète n’est pas identifiée. Si l’on suit cette hypothèse, il y aurait bien environ 4% seulement des demandes qui seraient identifiées comme nécessitant </a:t>
            </a:r>
            <a:r>
              <a:rPr lang="fr-FR" dirty="0" err="1"/>
              <a:t>un.e</a:t>
            </a:r>
            <a:r>
              <a:rPr lang="fr-FR" dirty="0"/>
              <a:t> interprète. À nouveau, si la proportion est faible l’effectif (n=109) reste suffisant pour se pencher sur l’accessibilité différenciée.</a:t>
            </a:r>
            <a:endParaRPr lang="fr-BE" dirty="0"/>
          </a:p>
        </p:txBody>
      </p:sp>
      <p:sp>
        <p:nvSpPr>
          <p:cNvPr id="4" name="Espace réservé du numéro de diapositive 3"/>
          <p:cNvSpPr>
            <a:spLocks noGrp="1"/>
          </p:cNvSpPr>
          <p:nvPr>
            <p:ph type="sldNum" sz="quarter" idx="5"/>
          </p:nvPr>
        </p:nvSpPr>
        <p:spPr/>
        <p:txBody>
          <a:bodyPr/>
          <a:lstStyle/>
          <a:p>
            <a:fld id="{0D58C924-D094-4D70-A199-4B151B60C36F}" type="slidenum">
              <a:rPr lang="fr-BE" smtClean="0"/>
              <a:t>42</a:t>
            </a:fld>
            <a:endParaRPr lang="fr-BE"/>
          </a:p>
        </p:txBody>
      </p:sp>
    </p:spTree>
    <p:extLst>
      <p:ext uri="{BB962C8B-B14F-4D97-AF65-F5344CB8AC3E}">
        <p14:creationId xmlns:p14="http://schemas.microsoft.com/office/powerpoint/2010/main" val="17247578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Entre ces deux groupes de demandes (besoin versus pas besoin d’</a:t>
            </a:r>
            <a:r>
              <a:rPr lang="fr-FR" dirty="0" err="1"/>
              <a:t>un.e</a:t>
            </a:r>
            <a:r>
              <a:rPr lang="fr-FR" dirty="0"/>
              <a:t> interprète), nous n’identifions qu’une très faible différence d’accessibilité favorable aux demande ne nécessitant pas le recours à </a:t>
            </a:r>
            <a:r>
              <a:rPr lang="fr-FR" dirty="0" err="1"/>
              <a:t>un.e</a:t>
            </a:r>
            <a:r>
              <a:rPr lang="fr-FR" dirty="0"/>
              <a:t> interprète (32% pour ces dernières contre 30%). Un phénomène intéressant peut être rapporté quant aux réorientations : le taux de réorientation tous motifs confondus est identique (47%), les demandes des deux groupes ont donc la même probabilité d’être réorientées. Mais une différence importante s’observe quant au motif de réorientation : en rouge apparaît la part de réorientation pour motif de saturation (y compris motif économique et géographique), et en bleu la part de réorientation pour un autre motif : soit que le service ne se considère cliniquement ou pratiquement pas apte à proposer un nouveau suivi, soit que le motif est autre ou inconnu. Et on le voit, si le motif de saturation domine dans les deux groupes, les autres motifs (en particulier le fait de ne pas se considérer apte à proposer un nouveau suivi) est bien plus présent pour les demandes nécessitant le recours à </a:t>
            </a:r>
            <a:r>
              <a:rPr lang="fr-FR" dirty="0" err="1"/>
              <a:t>un.e</a:t>
            </a:r>
            <a:r>
              <a:rPr lang="fr-FR" dirty="0"/>
              <a:t> interprète. Ce qui reflète le fait que, tendanciellement, des SSM sont plus enclins à ne pas se considérer apte à suivre le.la demandeur.se lorsque celui-ci ou celle-ci nécessite le recours à </a:t>
            </a:r>
            <a:r>
              <a:rPr lang="fr-FR" dirty="0" err="1"/>
              <a:t>un.e</a:t>
            </a:r>
            <a:r>
              <a:rPr lang="fr-FR" dirty="0"/>
              <a:t> interprète. Rappelons que cela n’a que très peu d’incidence sur l’accessibilité, mais cela indique malgré tout qu’il reste à sensibiliser des SSM pour faciliter le travail avec interprète. </a:t>
            </a:r>
            <a:endParaRPr lang="fr-BE" dirty="0"/>
          </a:p>
        </p:txBody>
      </p:sp>
      <p:sp>
        <p:nvSpPr>
          <p:cNvPr id="4" name="Espace réservé du numéro de diapositive 3"/>
          <p:cNvSpPr>
            <a:spLocks noGrp="1"/>
          </p:cNvSpPr>
          <p:nvPr>
            <p:ph type="sldNum" sz="quarter" idx="5"/>
          </p:nvPr>
        </p:nvSpPr>
        <p:spPr/>
        <p:txBody>
          <a:bodyPr/>
          <a:lstStyle/>
          <a:p>
            <a:fld id="{0D58C924-D094-4D70-A199-4B151B60C36F}" type="slidenum">
              <a:rPr lang="fr-BE" smtClean="0"/>
              <a:t>43</a:t>
            </a:fld>
            <a:endParaRPr lang="fr-BE"/>
          </a:p>
        </p:txBody>
      </p:sp>
    </p:spTree>
    <p:extLst>
      <p:ext uri="{BB962C8B-B14F-4D97-AF65-F5344CB8AC3E}">
        <p14:creationId xmlns:p14="http://schemas.microsoft.com/office/powerpoint/2010/main" val="3404545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Une dernière dimension étudiée est relative à la trajectoire de soin. S’il n’est pas possible de suivre les </a:t>
            </a:r>
            <a:r>
              <a:rPr lang="fr-FR" dirty="0" err="1"/>
              <a:t>demandeur.se.s</a:t>
            </a:r>
            <a:r>
              <a:rPr lang="fr-FR" dirty="0"/>
              <a:t> tout au long de leur parcours de soin, nous avons pu dans le cadre du recensement documenter l’« envoyeur », c’est-à-dire le type de professionnel ou non-professionnel qui a orienté </a:t>
            </a:r>
            <a:r>
              <a:rPr lang="fr-FR" dirty="0" err="1"/>
              <a:t>le.a</a:t>
            </a:r>
            <a:r>
              <a:rPr lang="fr-FR" dirty="0"/>
              <a:t> demandeur.se vers le SSM contacté. Avec un taux de réponse de 82% cet indicateur apparaît assez solide. Parmi les formulaires complétés, une petite majorité (53%) témoigne d’un « auto-référencement » (soit la personne a contacté le service de sa propre initiative, soit c’est un parent ou un proche qui a orienté le.la demandeur.se). Dans 47% des cas, la demande avait été orientée par </a:t>
            </a:r>
            <a:r>
              <a:rPr lang="fr-FR" dirty="0" err="1"/>
              <a:t>un.e</a:t>
            </a:r>
            <a:r>
              <a:rPr lang="fr-FR" dirty="0"/>
              <a:t> </a:t>
            </a:r>
            <a:r>
              <a:rPr lang="fr-FR" dirty="0" err="1"/>
              <a:t>professionnel.le</a:t>
            </a:r>
            <a:r>
              <a:rPr lang="fr-FR" dirty="0"/>
              <a:t>. Cela souligne que les SSM sont largement utilisés comme des services de « 1</a:t>
            </a:r>
            <a:r>
              <a:rPr lang="fr-FR" baseline="30000" dirty="0"/>
              <a:t>ère</a:t>
            </a:r>
            <a:r>
              <a:rPr lang="fr-FR" dirty="0"/>
              <a:t> ligne », auxquels la moitié des demandes sont adressées en première intention. </a:t>
            </a:r>
            <a:endParaRPr lang="fr-BE" dirty="0"/>
          </a:p>
        </p:txBody>
      </p:sp>
      <p:sp>
        <p:nvSpPr>
          <p:cNvPr id="4" name="Espace réservé du numéro de diapositive 3"/>
          <p:cNvSpPr>
            <a:spLocks noGrp="1"/>
          </p:cNvSpPr>
          <p:nvPr>
            <p:ph type="sldNum" sz="quarter" idx="5"/>
          </p:nvPr>
        </p:nvSpPr>
        <p:spPr/>
        <p:txBody>
          <a:bodyPr/>
          <a:lstStyle/>
          <a:p>
            <a:fld id="{0D58C924-D094-4D70-A199-4B151B60C36F}" type="slidenum">
              <a:rPr lang="fr-BE" smtClean="0"/>
              <a:t>44</a:t>
            </a:fld>
            <a:endParaRPr lang="fr-BE"/>
          </a:p>
        </p:txBody>
      </p:sp>
    </p:spTree>
    <p:extLst>
      <p:ext uri="{BB962C8B-B14F-4D97-AF65-F5344CB8AC3E}">
        <p14:creationId xmlns:p14="http://schemas.microsoft.com/office/powerpoint/2010/main" val="8542457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Est-ce que le fait d’avoir été </a:t>
            </a:r>
            <a:r>
              <a:rPr lang="fr-FR" dirty="0" err="1"/>
              <a:t>orienté.e</a:t>
            </a:r>
            <a:r>
              <a:rPr lang="fr-FR" dirty="0"/>
              <a:t> par </a:t>
            </a:r>
            <a:r>
              <a:rPr lang="fr-FR" dirty="0" err="1"/>
              <a:t>un.e</a:t>
            </a:r>
            <a:r>
              <a:rPr lang="fr-FR" dirty="0"/>
              <a:t> </a:t>
            </a:r>
            <a:r>
              <a:rPr lang="fr-FR" dirty="0" err="1"/>
              <a:t>profesionnel.le</a:t>
            </a:r>
            <a:r>
              <a:rPr lang="fr-FR" dirty="0"/>
              <a:t> facilite l’accès à un nouveau suivi ? Pas sensiblement : le taux d’acceptation pour les demandes orientées par </a:t>
            </a:r>
            <a:r>
              <a:rPr lang="fr-FR" dirty="0" err="1"/>
              <a:t>un.e</a:t>
            </a:r>
            <a:r>
              <a:rPr lang="fr-FR" dirty="0"/>
              <a:t> </a:t>
            </a:r>
            <a:r>
              <a:rPr lang="fr-FR" dirty="0" err="1"/>
              <a:t>professionnel.le</a:t>
            </a:r>
            <a:r>
              <a:rPr lang="fr-FR" dirty="0"/>
              <a:t> est de 26% contre 24% pour les demandes </a:t>
            </a:r>
            <a:r>
              <a:rPr lang="fr-FR" dirty="0" err="1"/>
              <a:t>auto-référencées</a:t>
            </a:r>
            <a:r>
              <a:rPr lang="fr-FR" dirty="0"/>
              <a:t>, et les taux de saturation sont également très proches (respectivement 39% et 38%). </a:t>
            </a:r>
            <a:endParaRPr lang="fr-BE" dirty="0"/>
          </a:p>
        </p:txBody>
      </p:sp>
      <p:sp>
        <p:nvSpPr>
          <p:cNvPr id="4" name="Espace réservé du numéro de diapositive 3"/>
          <p:cNvSpPr>
            <a:spLocks noGrp="1"/>
          </p:cNvSpPr>
          <p:nvPr>
            <p:ph type="sldNum" sz="quarter" idx="5"/>
          </p:nvPr>
        </p:nvSpPr>
        <p:spPr/>
        <p:txBody>
          <a:bodyPr/>
          <a:lstStyle/>
          <a:p>
            <a:fld id="{0D58C924-D094-4D70-A199-4B151B60C36F}" type="slidenum">
              <a:rPr lang="fr-BE" smtClean="0"/>
              <a:t>45</a:t>
            </a:fld>
            <a:endParaRPr lang="fr-BE"/>
          </a:p>
        </p:txBody>
      </p:sp>
    </p:spTree>
    <p:extLst>
      <p:ext uri="{BB962C8B-B14F-4D97-AF65-F5344CB8AC3E}">
        <p14:creationId xmlns:p14="http://schemas.microsoft.com/office/powerpoint/2010/main" val="20050039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Si, en moyenne, le fait d’être </a:t>
            </a:r>
            <a:r>
              <a:rPr lang="fr-FR" dirty="0" err="1"/>
              <a:t>orienté.e</a:t>
            </a:r>
            <a:r>
              <a:rPr lang="fr-FR" dirty="0"/>
              <a:t> par </a:t>
            </a:r>
            <a:r>
              <a:rPr lang="fr-FR" dirty="0" err="1"/>
              <a:t>un.e</a:t>
            </a:r>
            <a:r>
              <a:rPr lang="fr-FR" dirty="0"/>
              <a:t> professionnelle n’impacte pas le devenir de la demande en termes d’(in)accessibilité, est-ce que nous pouvons observer parmi les demandes orientées par </a:t>
            </a:r>
            <a:r>
              <a:rPr lang="fr-FR" dirty="0" err="1"/>
              <a:t>un.e</a:t>
            </a:r>
            <a:r>
              <a:rPr lang="fr-FR" dirty="0"/>
              <a:t> </a:t>
            </a:r>
            <a:r>
              <a:rPr lang="fr-FR" dirty="0" err="1"/>
              <a:t>professionnel.le</a:t>
            </a:r>
            <a:r>
              <a:rPr lang="fr-FR" dirty="0"/>
              <a:t> des différences entre les types de professionnel ? Est-ce qu’</a:t>
            </a:r>
            <a:r>
              <a:rPr lang="fr-FR" dirty="0" err="1"/>
              <a:t>un.e</a:t>
            </a:r>
            <a:r>
              <a:rPr lang="fr-FR" dirty="0"/>
              <a:t> médecin généraliste, par exemple, verrait les demandes qu’il ou elle oriente avec plus ou moins facilement accès à un nouveau suivi, relativement aux demandes </a:t>
            </a:r>
            <a:r>
              <a:rPr lang="fr-FR" dirty="0" err="1"/>
              <a:t>auto-référencées</a:t>
            </a:r>
            <a:r>
              <a:rPr lang="fr-FR" dirty="0"/>
              <a:t> ou aux demandes relayées par d’autres </a:t>
            </a:r>
            <a:r>
              <a:rPr lang="fr-FR" dirty="0" err="1"/>
              <a:t>professionnel.le.s</a:t>
            </a:r>
            <a:r>
              <a:rPr lang="fr-FR" dirty="0"/>
              <a:t> ?</a:t>
            </a:r>
            <a:endParaRPr lang="fr-BE" dirty="0"/>
          </a:p>
        </p:txBody>
      </p:sp>
      <p:sp>
        <p:nvSpPr>
          <p:cNvPr id="4" name="Espace réservé du numéro de diapositive 3"/>
          <p:cNvSpPr>
            <a:spLocks noGrp="1"/>
          </p:cNvSpPr>
          <p:nvPr>
            <p:ph type="sldNum" sz="quarter" idx="5"/>
          </p:nvPr>
        </p:nvSpPr>
        <p:spPr/>
        <p:txBody>
          <a:bodyPr/>
          <a:lstStyle/>
          <a:p>
            <a:fld id="{0D58C924-D094-4D70-A199-4B151B60C36F}" type="slidenum">
              <a:rPr lang="fr-BE" smtClean="0"/>
              <a:t>46</a:t>
            </a:fld>
            <a:endParaRPr lang="fr-BE"/>
          </a:p>
        </p:txBody>
      </p:sp>
    </p:spTree>
    <p:extLst>
      <p:ext uri="{BB962C8B-B14F-4D97-AF65-F5344CB8AC3E}">
        <p14:creationId xmlns:p14="http://schemas.microsoft.com/office/powerpoint/2010/main" val="320164192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Avant de répondre à ces questions, penchons-nous sur la distribution des demandes selon les catégories d’envoyeurs parmi les envoyeurs professionnels. On distingue 3 grands groupes d’envoyeurs professionnels qui rassemblent chacun 12% de l’ensemble des demandes reçues en SSM : le champ de la santé mentale, le champ médical, et un troisième ensemble composé des champs social, scolaire et juridique. Les deux principaux envoyeurs professionnels sont les « Autres </a:t>
            </a:r>
            <a:r>
              <a:rPr lang="fr-FR" dirty="0" err="1"/>
              <a:t>professionnel.le.s</a:t>
            </a:r>
            <a:r>
              <a:rPr lang="fr-FR" dirty="0"/>
              <a:t> de la santé mentale » (ni SSM, ni Psychologues de première ligne, on pense d’abord aux hôpitaux psychiatriques, mais aussi aux équipes mobiles, centres d’hébergement, des psys privés, etc.) et les médecins généralistes.</a:t>
            </a:r>
            <a:endParaRPr lang="fr-BE" dirty="0"/>
          </a:p>
        </p:txBody>
      </p:sp>
      <p:sp>
        <p:nvSpPr>
          <p:cNvPr id="4" name="Espace réservé du numéro de diapositive 3"/>
          <p:cNvSpPr>
            <a:spLocks noGrp="1"/>
          </p:cNvSpPr>
          <p:nvPr>
            <p:ph type="sldNum" sz="quarter" idx="5"/>
          </p:nvPr>
        </p:nvSpPr>
        <p:spPr/>
        <p:txBody>
          <a:bodyPr/>
          <a:lstStyle/>
          <a:p>
            <a:fld id="{0D58C924-D094-4D70-A199-4B151B60C36F}" type="slidenum">
              <a:rPr lang="fr-BE" smtClean="0"/>
              <a:t>47</a:t>
            </a:fld>
            <a:endParaRPr lang="fr-BE"/>
          </a:p>
        </p:txBody>
      </p:sp>
    </p:spTree>
    <p:extLst>
      <p:ext uri="{BB962C8B-B14F-4D97-AF65-F5344CB8AC3E}">
        <p14:creationId xmlns:p14="http://schemas.microsoft.com/office/powerpoint/2010/main" val="295211956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Ces deux principaux envoyeurs sont aussi ceux qui ont le plus de chances de voir les demandes qu’ils réfèrent acceptées par les SSM : le taux d’acceptation est de 31% pour ces deux catégories contre 25% en moyenne. À l’inverse, les demandes orientées par les </a:t>
            </a:r>
            <a:r>
              <a:rPr lang="fr-FR" dirty="0" err="1"/>
              <a:t>professionnel.le.s</a:t>
            </a:r>
            <a:r>
              <a:rPr lang="fr-FR" dirty="0"/>
              <a:t> du milieu scolaire ont le plus de difficulté à accéder à un nouveau suivi : 16% seulement contre 25% en moyenne. On a vu précédemment que les équipes enfants en SSM sont certainement plus saturées que les équipes adultes, mais cela ne suffit pas à expliquer un écart si important. Des hypothèses peuvent </a:t>
            </a:r>
            <a:r>
              <a:rPr lang="fr-FR"/>
              <a:t>être formulées</a:t>
            </a:r>
            <a:endParaRPr lang="fr-BE" dirty="0"/>
          </a:p>
        </p:txBody>
      </p:sp>
      <p:sp>
        <p:nvSpPr>
          <p:cNvPr id="4" name="Espace réservé du numéro de diapositive 3"/>
          <p:cNvSpPr>
            <a:spLocks noGrp="1"/>
          </p:cNvSpPr>
          <p:nvPr>
            <p:ph type="sldNum" sz="quarter" idx="5"/>
          </p:nvPr>
        </p:nvSpPr>
        <p:spPr/>
        <p:txBody>
          <a:bodyPr/>
          <a:lstStyle/>
          <a:p>
            <a:fld id="{0D58C924-D094-4D70-A199-4B151B60C36F}" type="slidenum">
              <a:rPr lang="fr-BE" smtClean="0"/>
              <a:t>48</a:t>
            </a:fld>
            <a:endParaRPr lang="fr-BE"/>
          </a:p>
        </p:txBody>
      </p:sp>
    </p:spTree>
    <p:extLst>
      <p:ext uri="{BB962C8B-B14F-4D97-AF65-F5344CB8AC3E}">
        <p14:creationId xmlns:p14="http://schemas.microsoft.com/office/powerpoint/2010/main" val="290516960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Ce tableau synthétise les résultats que nous venons de présenter. Il permet de comparer rapidement les différences d’accessibilité des SSM pour différents groupes. À chaque ligne, nous comparons l’accessibilité du groupe étudié (Ri) à celle d’un groupe de référence (</a:t>
            </a:r>
            <a:r>
              <a:rPr lang="fr-FR" dirty="0" err="1"/>
              <a:t>Rc</a:t>
            </a:r>
            <a:r>
              <a:rPr lang="fr-FR" dirty="0"/>
              <a:t>). Pour faire ces comparaisons, nous utilisons la notion de « risque relatif » (RR) qui est le rapport entre le risque de survenue d’un événement dans le groupe étudié avec le risque de survenue de cet événement dans le groupe de référence. Lorsque le RR est supérieur à 1, le risque est plus important dans le groupe étudié que dans le groupe de référence. Lorsqu’il est inférieur à 1 (compris entre 0 et 1) c’est l’inverse. Finalement un RR égal a 1 indique qu’il n’y a aucune différence entre les deux groupes. </a:t>
            </a:r>
            <a:br>
              <a:rPr lang="fr-FR" dirty="0"/>
            </a:br>
            <a:br>
              <a:rPr lang="fr-FR" dirty="0"/>
            </a:br>
            <a:r>
              <a:rPr lang="fr-FR" dirty="0"/>
              <a:t>A titre d’exemple, voici comment lire la première ligne du tableau : Si l’on considère la catégorie d’âge des </a:t>
            </a:r>
            <a:r>
              <a:rPr lang="fr-FR" dirty="0" err="1"/>
              <a:t>demandeur.se.s</a:t>
            </a:r>
            <a:r>
              <a:rPr lang="fr-FR" dirty="0"/>
              <a:t>, dimension qui a été documentée pour 75% des nouvelles demandes, on constate que les enfants et ados ont eu seulement 0,66 fois la chance des adultes de se voir proposer un nouveau suivi (soit 34% de chances en moins). Le risque d’être réorienté pour un motif lié à la saturation du service est identique dans les deux groupes, mais si l’on y ajoute le risque de voir sa demande restée sur liste d’attente sans autre suite ultérieure, ce risque est 22% supérieur (1,22 fois) pour les enfants et ados que pour les adultes. </a:t>
            </a:r>
            <a:br>
              <a:rPr lang="fr-FR" dirty="0"/>
            </a:br>
            <a:br>
              <a:rPr lang="fr-FR" dirty="0"/>
            </a:br>
            <a:r>
              <a:rPr lang="fr-FR" dirty="0"/>
              <a:t>De manière générale, les RR de couleur rouge traduisent une difficulté d’accès pour le groupe étudié relativement au groupe de référence, et les RR de couleur verte indiquent au contraire une facilité d’accès pour le groupe étudié relativement au groupe de référence. On identifie ainsi en un coup d’œil les deux groupes les plus défavorisés : les enfants-ados et les demandes orientées par le milieu scolaire ; et les deux groupes les plus favorisés : les personnes sans emploi et sans revenus d’une part, et les demandes complexes d’autre part.</a:t>
            </a:r>
            <a:endParaRPr lang="fr-BE" dirty="0"/>
          </a:p>
        </p:txBody>
      </p:sp>
      <p:sp>
        <p:nvSpPr>
          <p:cNvPr id="4" name="Espace réservé du numéro de diapositive 3"/>
          <p:cNvSpPr>
            <a:spLocks noGrp="1"/>
          </p:cNvSpPr>
          <p:nvPr>
            <p:ph type="sldNum" sz="quarter" idx="5"/>
          </p:nvPr>
        </p:nvSpPr>
        <p:spPr/>
        <p:txBody>
          <a:bodyPr/>
          <a:lstStyle/>
          <a:p>
            <a:fld id="{0D58C924-D094-4D70-A199-4B151B60C36F}" type="slidenum">
              <a:rPr lang="fr-BE" smtClean="0"/>
              <a:t>49</a:t>
            </a:fld>
            <a:endParaRPr lang="fr-BE"/>
          </a:p>
        </p:txBody>
      </p:sp>
    </p:spTree>
    <p:extLst>
      <p:ext uri="{BB962C8B-B14F-4D97-AF65-F5344CB8AC3E}">
        <p14:creationId xmlns:p14="http://schemas.microsoft.com/office/powerpoint/2010/main" val="95883137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Comment a évolué la saturation du secteur au cours des deux dernières années ? La question est simple, mais y répondre nécessite de faire des choix en termes de méthode de comparaison. Par souci de transparence je vais prendre le temps d’expliciter ces choix méthodologiques.</a:t>
            </a:r>
            <a:endParaRPr lang="fr-BE" dirty="0"/>
          </a:p>
        </p:txBody>
      </p:sp>
      <p:sp>
        <p:nvSpPr>
          <p:cNvPr id="4" name="Espace réservé du numéro de diapositive 3"/>
          <p:cNvSpPr>
            <a:spLocks noGrp="1"/>
          </p:cNvSpPr>
          <p:nvPr>
            <p:ph type="sldNum" sz="quarter" idx="5"/>
          </p:nvPr>
        </p:nvSpPr>
        <p:spPr/>
        <p:txBody>
          <a:bodyPr/>
          <a:lstStyle/>
          <a:p>
            <a:fld id="{0D58C924-D094-4D70-A199-4B151B60C36F}" type="slidenum">
              <a:rPr lang="fr-BE" smtClean="0"/>
              <a:t>50</a:t>
            </a:fld>
            <a:endParaRPr lang="fr-BE"/>
          </a:p>
        </p:txBody>
      </p:sp>
    </p:spTree>
    <p:extLst>
      <p:ext uri="{BB962C8B-B14F-4D97-AF65-F5344CB8AC3E}">
        <p14:creationId xmlns:p14="http://schemas.microsoft.com/office/powerpoint/2010/main" val="137144106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Souvenons-nous : nous avons réalisé 2 vagues d’enquête en 2020-2021 (V1) puis en 2022-2023 (V2). Et lors de ces deux vagues, les outils de recensement utilisés n’étaient pas exactement les mêmes, et les services participants non plus. C’est cela qui va compliquer la comparaison.</a:t>
            </a:r>
            <a:br>
              <a:rPr lang="fr-FR" dirty="0"/>
            </a:br>
            <a:br>
              <a:rPr lang="fr-FR" dirty="0"/>
            </a:br>
            <a:r>
              <a:rPr lang="fr-FR" dirty="0"/>
              <a:t>Une première option consisterait à comparer les résultats obtenus pour l’ensemble de la V1 avec ceux obtenus pour l’ensemble de la V2. Mais cela pose des difficultés car nous comparons alors des résultats obtenus avec l’outil de recensement « SND » (suivi individuel des nouvelles demandes) avec ceux obtenus à l’aide de l’autre outil de recensement « MCS » (mini comptage saturation). Pour éviter ces difficultés nous préférons ne pas comparer les résultats SND aux résultats MCS.</a:t>
            </a:r>
            <a:endParaRPr lang="fr-BE" dirty="0"/>
          </a:p>
        </p:txBody>
      </p:sp>
      <p:sp>
        <p:nvSpPr>
          <p:cNvPr id="4" name="Espace réservé du numéro de diapositive 3"/>
          <p:cNvSpPr>
            <a:spLocks noGrp="1"/>
          </p:cNvSpPr>
          <p:nvPr>
            <p:ph type="sldNum" sz="quarter" idx="5"/>
          </p:nvPr>
        </p:nvSpPr>
        <p:spPr/>
        <p:txBody>
          <a:bodyPr/>
          <a:lstStyle/>
          <a:p>
            <a:fld id="{0D58C924-D094-4D70-A199-4B151B60C36F}" type="slidenum">
              <a:rPr lang="fr-BE" smtClean="0"/>
              <a:t>51</a:t>
            </a:fld>
            <a:endParaRPr lang="fr-BE"/>
          </a:p>
        </p:txBody>
      </p:sp>
    </p:spTree>
    <p:extLst>
      <p:ext uri="{BB962C8B-B14F-4D97-AF65-F5344CB8AC3E}">
        <p14:creationId xmlns:p14="http://schemas.microsoft.com/office/powerpoint/2010/main" val="2530082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SSM sont des initiatives associatives (ASBL) qui ont progressivement été reconnues pour leur utilité publique et officiellement agréés en tant que « Services de santé mentale ». En Région bruxelloise, 3 gouvernements et administrations sont compétents pour agréer ce type de service : la Commission Communautaire Française (</a:t>
            </a:r>
            <a:r>
              <a:rPr lang="fr-FR" dirty="0" err="1"/>
              <a:t>CoCoF</a:t>
            </a:r>
            <a:r>
              <a:rPr lang="fr-FR" dirty="0"/>
              <a:t>) lorsque le service est unilingue francophone, la Commission Communautaire Commune (</a:t>
            </a:r>
            <a:r>
              <a:rPr lang="fr-FR" dirty="0" err="1"/>
              <a:t>CoCoM</a:t>
            </a:r>
            <a:r>
              <a:rPr lang="fr-FR" dirty="0"/>
              <a:t>) lorsque les service est bilingue, et la Communauté Flamande (VG) lorsque le service est néerlandophone. Le territoire bruxellois compte ainsi 27 ASBL agréées et 2 en attente d’agrément. Environ 80% des SSM sont agréés par la </a:t>
            </a:r>
            <a:r>
              <a:rPr lang="fr-FR" dirty="0" err="1"/>
              <a:t>CoCoF</a:t>
            </a:r>
            <a:r>
              <a:rPr lang="fr-FR" dirty="0"/>
              <a:t>. Ces 27 ABSL sont réparties en 36 « services » ou antenne locales qui sont autant de lieux de consultation.</a:t>
            </a:r>
            <a:endParaRPr lang="fr-BE" dirty="0"/>
          </a:p>
        </p:txBody>
      </p:sp>
      <p:sp>
        <p:nvSpPr>
          <p:cNvPr id="4" name="Espace réservé du numéro de diapositive 3"/>
          <p:cNvSpPr>
            <a:spLocks noGrp="1"/>
          </p:cNvSpPr>
          <p:nvPr>
            <p:ph type="sldNum" sz="quarter" idx="5"/>
          </p:nvPr>
        </p:nvSpPr>
        <p:spPr/>
        <p:txBody>
          <a:bodyPr/>
          <a:lstStyle/>
          <a:p>
            <a:fld id="{0D58C924-D094-4D70-A199-4B151B60C36F}" type="slidenum">
              <a:rPr lang="fr-BE" smtClean="0"/>
              <a:t>6</a:t>
            </a:fld>
            <a:endParaRPr lang="fr-BE"/>
          </a:p>
        </p:txBody>
      </p:sp>
    </p:spTree>
    <p:extLst>
      <p:ext uri="{BB962C8B-B14F-4D97-AF65-F5344CB8AC3E}">
        <p14:creationId xmlns:p14="http://schemas.microsoft.com/office/powerpoint/2010/main" val="316109483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Une deuxième méthode consisterait à être beaucoup plus fin, et ne comparer que des choses parfaitement comparables comme on le fait dans une enquête longitudinale : interroger avec la même méthode </a:t>
            </a:r>
            <a:r>
              <a:rPr lang="fr-FR" i="1" dirty="0"/>
              <a:t>les mêmes individus (ou services dans le cas présent) </a:t>
            </a:r>
            <a:r>
              <a:rPr lang="fr-FR" i="0" dirty="0"/>
              <a:t>à deux moments différents. C’est possible, mais cela nous limite aux seul 6 services qui ont participé aux deux vagues d’enquête avec le même outil de recensement « SND ». Malheureusement ce sous-échantillon est fort petit et ne peut pas prétendre représenter l’ensemble du secteur, d’autant moins que les résultats observés dans ce sous-échantillon diffèrent des résultats observés plus globalement. Nous éviterons donc cette méthode.</a:t>
            </a:r>
            <a:endParaRPr lang="fr-BE" dirty="0"/>
          </a:p>
        </p:txBody>
      </p:sp>
      <p:sp>
        <p:nvSpPr>
          <p:cNvPr id="4" name="Espace réservé du numéro de diapositive 3"/>
          <p:cNvSpPr>
            <a:spLocks noGrp="1"/>
          </p:cNvSpPr>
          <p:nvPr>
            <p:ph type="sldNum" sz="quarter" idx="5"/>
          </p:nvPr>
        </p:nvSpPr>
        <p:spPr/>
        <p:txBody>
          <a:bodyPr/>
          <a:lstStyle/>
          <a:p>
            <a:fld id="{0D58C924-D094-4D70-A199-4B151B60C36F}" type="slidenum">
              <a:rPr lang="fr-BE" smtClean="0"/>
              <a:t>52</a:t>
            </a:fld>
            <a:endParaRPr lang="fr-BE"/>
          </a:p>
        </p:txBody>
      </p:sp>
    </p:spTree>
    <p:extLst>
      <p:ext uri="{BB962C8B-B14F-4D97-AF65-F5344CB8AC3E}">
        <p14:creationId xmlns:p14="http://schemas.microsoft.com/office/powerpoint/2010/main" val="362650369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 troisième méthode de comparaison est celle que nous retiendrons. Dans ce cas nous faisons une sorte de compromis : nous n’allons comparer que les résultats des deux vagues obtenus avec le même outil de recensement « SND ». En revanche, nous allons comparer les résultats des vagues 1 et 2 pour l’ensemble des services ayant utilisé cet outil. Soit 10 services pour la V1 et tous les tous les services ayant participé à la V2. Cette méthode présente cependant une limite à laquelle il faudra rester attentif : nous ne pourrons déterminer si les différences observées entre la V1 et la V2 sont </a:t>
            </a:r>
            <a:r>
              <a:rPr lang="fr-FR" dirty="0" err="1"/>
              <a:t>dûes</a:t>
            </a:r>
            <a:r>
              <a:rPr lang="fr-FR" dirty="0"/>
              <a:t> à l’évolution du phénomène dans le temps, ou au fait que nous n’avons pas échantillonné les mêmes services.</a:t>
            </a:r>
            <a:endParaRPr lang="fr-BE" dirty="0"/>
          </a:p>
        </p:txBody>
      </p:sp>
      <p:sp>
        <p:nvSpPr>
          <p:cNvPr id="4" name="Espace réservé du numéro de diapositive 3"/>
          <p:cNvSpPr>
            <a:spLocks noGrp="1"/>
          </p:cNvSpPr>
          <p:nvPr>
            <p:ph type="sldNum" sz="quarter" idx="5"/>
          </p:nvPr>
        </p:nvSpPr>
        <p:spPr/>
        <p:txBody>
          <a:bodyPr/>
          <a:lstStyle/>
          <a:p>
            <a:fld id="{0D58C924-D094-4D70-A199-4B151B60C36F}" type="slidenum">
              <a:rPr lang="fr-BE" smtClean="0"/>
              <a:t>53</a:t>
            </a:fld>
            <a:endParaRPr lang="fr-BE"/>
          </a:p>
        </p:txBody>
      </p:sp>
    </p:spTree>
    <p:extLst>
      <p:ext uri="{BB962C8B-B14F-4D97-AF65-F5344CB8AC3E}">
        <p14:creationId xmlns:p14="http://schemas.microsoft.com/office/powerpoint/2010/main" val="302921571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Cette comparaison laisse apparaître une forte détérioration de l’accessibilité entre 2020-2021 (V1) et 2022-2023 (V2) : le taux d’acceptation est passé de 36% à 25% seulement, tandis que le taux de saturation a augmenté, passant de 31% à 38%.</a:t>
            </a:r>
            <a:endParaRPr lang="fr-BE" dirty="0"/>
          </a:p>
        </p:txBody>
      </p:sp>
      <p:sp>
        <p:nvSpPr>
          <p:cNvPr id="4" name="Espace réservé du numéro de diapositive 3"/>
          <p:cNvSpPr>
            <a:spLocks noGrp="1"/>
          </p:cNvSpPr>
          <p:nvPr>
            <p:ph type="sldNum" sz="quarter" idx="5"/>
          </p:nvPr>
        </p:nvSpPr>
        <p:spPr/>
        <p:txBody>
          <a:bodyPr/>
          <a:lstStyle/>
          <a:p>
            <a:fld id="{0D58C924-D094-4D70-A199-4B151B60C36F}" type="slidenum">
              <a:rPr lang="fr-BE" smtClean="0"/>
              <a:t>54</a:t>
            </a:fld>
            <a:endParaRPr lang="fr-BE"/>
          </a:p>
        </p:txBody>
      </p:sp>
    </p:spTree>
    <p:extLst>
      <p:ext uri="{BB962C8B-B14F-4D97-AF65-F5344CB8AC3E}">
        <p14:creationId xmlns:p14="http://schemas.microsoft.com/office/powerpoint/2010/main" val="5144377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 situation apparaît donc nettement moins favorable en 2022-2023 que deux ans au paravent. Cela peut refléter une réelle détérioration de la situation dans le temps, mais il est aussi possible que cette différence soit liée au fait que des services qui ont participé au 2</a:t>
            </a:r>
            <a:r>
              <a:rPr lang="fr-FR" baseline="30000" dirty="0"/>
              <a:t>ème</a:t>
            </a:r>
            <a:r>
              <a:rPr lang="fr-FR" dirty="0"/>
              <a:t> recensement n’avaient pas participé au 1</a:t>
            </a:r>
            <a:r>
              <a:rPr lang="fr-FR" baseline="30000" dirty="0"/>
              <a:t>er</a:t>
            </a:r>
            <a:r>
              <a:rPr lang="fr-FR" dirty="0"/>
              <a:t> : si ces services sont de tout temps plus saturés que les autres, cela peut aussi influencer les résultats. Rappelons que 10 services sont inclus dans cette comparaison pour la V1 et 18 services pour la V2, donc les résultats V2 sont plus représentatif de l’ensemble du secteur que les résultats V1. Il est donc possible que nous avions sous-estimé la saturation en 2020-2021, ou que la situation se soit réellement détériorée au cours des deux dernières années, ou encore une combinaison des deux phénomènes. Toujours est-il que la saturation est et reste un obstacle majeur à l’accès aux soins en SSM.</a:t>
            </a:r>
            <a:endParaRPr lang="fr-BE" dirty="0"/>
          </a:p>
        </p:txBody>
      </p:sp>
      <p:sp>
        <p:nvSpPr>
          <p:cNvPr id="4" name="Espace réservé du numéro de diapositive 3"/>
          <p:cNvSpPr>
            <a:spLocks noGrp="1"/>
          </p:cNvSpPr>
          <p:nvPr>
            <p:ph type="sldNum" sz="quarter" idx="5"/>
          </p:nvPr>
        </p:nvSpPr>
        <p:spPr/>
        <p:txBody>
          <a:bodyPr/>
          <a:lstStyle/>
          <a:p>
            <a:fld id="{0D58C924-D094-4D70-A199-4B151B60C36F}" type="slidenum">
              <a:rPr lang="fr-BE" smtClean="0"/>
              <a:t>55</a:t>
            </a:fld>
            <a:endParaRPr lang="fr-BE"/>
          </a:p>
        </p:txBody>
      </p:sp>
    </p:spTree>
    <p:extLst>
      <p:ext uri="{BB962C8B-B14F-4D97-AF65-F5344CB8AC3E}">
        <p14:creationId xmlns:p14="http://schemas.microsoft.com/office/powerpoint/2010/main" val="272286295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Maintenant, ouvrons la discussion : quel a été l’impact des politiques publiques sur la saturation du secteur ? Ou plutôt, au regard des résultats que nous venons de présenter : comment les politiques publiques n’ont pas permis d’endiguer la saturation du secteur ces dernières années ?</a:t>
            </a:r>
            <a:endParaRPr lang="fr-BE" dirty="0"/>
          </a:p>
        </p:txBody>
      </p:sp>
      <p:sp>
        <p:nvSpPr>
          <p:cNvPr id="4" name="Espace réservé du numéro de diapositive 3"/>
          <p:cNvSpPr>
            <a:spLocks noGrp="1"/>
          </p:cNvSpPr>
          <p:nvPr>
            <p:ph type="sldNum" sz="quarter" idx="5"/>
          </p:nvPr>
        </p:nvSpPr>
        <p:spPr/>
        <p:txBody>
          <a:bodyPr/>
          <a:lstStyle/>
          <a:p>
            <a:fld id="{0D58C924-D094-4D70-A199-4B151B60C36F}" type="slidenum">
              <a:rPr lang="fr-BE" smtClean="0"/>
              <a:t>56</a:t>
            </a:fld>
            <a:endParaRPr lang="fr-BE"/>
          </a:p>
        </p:txBody>
      </p:sp>
    </p:spTree>
    <p:extLst>
      <p:ext uri="{BB962C8B-B14F-4D97-AF65-F5344CB8AC3E}">
        <p14:creationId xmlns:p14="http://schemas.microsoft.com/office/powerpoint/2010/main" val="119579928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Je formulerai des commentaires critiques à partir des données d’enquête et de la littérature. Je ne prétends pas proposer une évaluation approfondie de politiques publiques. Je me concentrerai sur la seule question de la saturation des SSM et traiterai survolerai très rapidement les différentes mesures politiques. Je dois aussi préciser, depuis ma position de chercheur à la Ligue (Ligue qui est aussi Fédération des SSM </a:t>
            </a:r>
            <a:r>
              <a:rPr lang="fr-FR" dirty="0" err="1"/>
              <a:t>CoCoF</a:t>
            </a:r>
            <a:r>
              <a:rPr lang="fr-FR" dirty="0"/>
              <a:t>), que mon analyse ne prétend pas être représentative du positionnement politique de la Fédération des SSM. Je parle ici en mon nom, à partir de mon regard de chercheur. </a:t>
            </a:r>
            <a:endParaRPr lang="fr-BE" dirty="0"/>
          </a:p>
        </p:txBody>
      </p:sp>
      <p:sp>
        <p:nvSpPr>
          <p:cNvPr id="4" name="Espace réservé du numéro de diapositive 3"/>
          <p:cNvSpPr>
            <a:spLocks noGrp="1"/>
          </p:cNvSpPr>
          <p:nvPr>
            <p:ph type="sldNum" sz="quarter" idx="5"/>
          </p:nvPr>
        </p:nvSpPr>
        <p:spPr/>
        <p:txBody>
          <a:bodyPr/>
          <a:lstStyle/>
          <a:p>
            <a:fld id="{0D58C924-D094-4D70-A199-4B151B60C36F}" type="slidenum">
              <a:rPr lang="fr-BE" smtClean="0"/>
              <a:t>57</a:t>
            </a:fld>
            <a:endParaRPr lang="fr-BE"/>
          </a:p>
        </p:txBody>
      </p:sp>
    </p:spTree>
    <p:extLst>
      <p:ext uri="{BB962C8B-B14F-4D97-AF65-F5344CB8AC3E}">
        <p14:creationId xmlns:p14="http://schemas.microsoft.com/office/powerpoint/2010/main" val="170328242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Je vais traiter rapidement deux grandes politiques fédérales : la réforme Psy 107 et la réforme des PPL. Puis trois grandes politiques régionales bruxelloise (</a:t>
            </a:r>
            <a:r>
              <a:rPr lang="fr-FR" dirty="0" err="1"/>
              <a:t>CoCoF</a:t>
            </a:r>
            <a:r>
              <a:rPr lang="fr-FR" dirty="0"/>
              <a:t> et </a:t>
            </a:r>
            <a:r>
              <a:rPr lang="fr-FR" dirty="0" err="1"/>
              <a:t>CoCoM</a:t>
            </a:r>
            <a:r>
              <a:rPr lang="fr-FR" dirty="0"/>
              <a:t>) : l’augmentation financement cadre des SSM en 2020, le PRR et le PSSI</a:t>
            </a:r>
            <a:endParaRPr lang="fr-BE" dirty="0"/>
          </a:p>
        </p:txBody>
      </p:sp>
      <p:sp>
        <p:nvSpPr>
          <p:cNvPr id="4" name="Espace réservé du numéro de diapositive 3"/>
          <p:cNvSpPr>
            <a:spLocks noGrp="1"/>
          </p:cNvSpPr>
          <p:nvPr>
            <p:ph type="sldNum" sz="quarter" idx="5"/>
          </p:nvPr>
        </p:nvSpPr>
        <p:spPr/>
        <p:txBody>
          <a:bodyPr/>
          <a:lstStyle/>
          <a:p>
            <a:fld id="{0D58C924-D094-4D70-A199-4B151B60C36F}" type="slidenum">
              <a:rPr lang="fr-BE" smtClean="0"/>
              <a:t>58</a:t>
            </a:fld>
            <a:endParaRPr lang="fr-BE"/>
          </a:p>
        </p:txBody>
      </p:sp>
    </p:spTree>
    <p:extLst>
      <p:ext uri="{BB962C8B-B14F-4D97-AF65-F5344CB8AC3E}">
        <p14:creationId xmlns:p14="http://schemas.microsoft.com/office/powerpoint/2010/main" val="254282910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1. La réforme Psy 107. Est-ce que cette réforme a permis ou aurait pu permettre de soulager la saturation du secteur des SSM ? Cette réforme part du constat du gouvernement fédéral selon lequel le nombre de lits psychiatriques occupés sur la longue durée est trop important en Belgique. En réalité il y avait de fortes dépatriés régionales et ce constat était surtout vrai pour la Flandre, tandis que Bruxelles se situait plutôt dans la moyenne européenne. Mais passons. Trop d’hospitalisations de longue durée, nous dit le Fédéral, et cela constitue à la fois un problème éthique et un problème économique. Un problème éthique pour l’Etat mais aussi pour nombre de </a:t>
            </a:r>
            <a:r>
              <a:rPr lang="fr-FR" dirty="0" err="1"/>
              <a:t>professionnel.le.s</a:t>
            </a:r>
            <a:r>
              <a:rPr lang="fr-FR" dirty="0"/>
              <a:t> qui voient dans ces prises en charges « totales » les risques associés au traitement asilaire de la folie : perte d’autonomie, dépersonnalisation, etc. Problème économique pour l’Etat fédéral car un lit psychiatrique coût cher, plus cher qu’une prise en charge « dans la cité » par des services ambulatoires notamment. L’intention est donc de « déshospitaliser » la psychiatrie, de limiter donc le recours au hospitalisations psychiatriques de longue durée. Comment ? En recourant à un instrument juridique, l’Article 107 de la Loi sur les hôpitaux, qui autorise le fait de réallouer le budget prévu pour des lits psychiatriques (frais de personnel, frais de fonctionnement, etc.) pour créer des équipes mobiles qui vont suivre les patients en dehors de l’hôpital. La déshospitalisassions est donc paradoxalement organisée par et à partir des hôpitaux. Ce n’est pas un gage de cohérence, mais cela permet au Fédéral de rester dans son domaine de compétence (l’Etat fédéral est compétent pour les hôpitaux, mais pas pour l’ambulatoire notamment qui relève des compétences de la </a:t>
            </a:r>
            <a:r>
              <a:rPr lang="fr-FR" dirty="0" err="1"/>
              <a:t>CoCoF</a:t>
            </a:r>
            <a:r>
              <a:rPr lang="fr-FR" dirty="0"/>
              <a:t> et de la </a:t>
            </a:r>
            <a:r>
              <a:rPr lang="fr-FR" dirty="0" err="1"/>
              <a:t>CoCoM</a:t>
            </a:r>
            <a:r>
              <a:rPr lang="fr-FR" dirty="0"/>
              <a:t> à Bruxelles) et de mener une réforme à coût nul car il s’agit de réallouer des budgets et non de refinancer le secteur.</a:t>
            </a:r>
            <a:endParaRPr lang="fr-BE" dirty="0"/>
          </a:p>
        </p:txBody>
      </p:sp>
      <p:sp>
        <p:nvSpPr>
          <p:cNvPr id="4" name="Espace réservé du numéro de diapositive 3"/>
          <p:cNvSpPr>
            <a:spLocks noGrp="1"/>
          </p:cNvSpPr>
          <p:nvPr>
            <p:ph type="sldNum" sz="quarter" idx="5"/>
          </p:nvPr>
        </p:nvSpPr>
        <p:spPr/>
        <p:txBody>
          <a:bodyPr/>
          <a:lstStyle/>
          <a:p>
            <a:fld id="{0D58C924-D094-4D70-A199-4B151B60C36F}" type="slidenum">
              <a:rPr lang="fr-BE" smtClean="0"/>
              <a:t>59</a:t>
            </a:fld>
            <a:endParaRPr lang="fr-BE"/>
          </a:p>
        </p:txBody>
      </p:sp>
    </p:spTree>
    <p:extLst>
      <p:ext uri="{BB962C8B-B14F-4D97-AF65-F5344CB8AC3E}">
        <p14:creationId xmlns:p14="http://schemas.microsoft.com/office/powerpoint/2010/main" val="401907372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Seulement, dans les faits, une équipe mobile ne suffit pas à remplacer une prise en charge hospitalière. L’équipe mobile est un dispositif particulièrement pertinent pour accompagner </a:t>
            </a:r>
            <a:r>
              <a:rPr lang="fr-FR" dirty="0" err="1"/>
              <a:t>un.e</a:t>
            </a:r>
            <a:r>
              <a:rPr lang="fr-FR" dirty="0"/>
              <a:t> </a:t>
            </a:r>
            <a:r>
              <a:rPr lang="fr-FR" dirty="0" err="1"/>
              <a:t>patient.e</a:t>
            </a:r>
            <a:r>
              <a:rPr lang="fr-FR" dirty="0"/>
              <a:t> et assurer une forme de continuité de suivi entre différentes institutions souvent nécessaire au suivi post-hospitalier : institution résidentielle (Initiative d’Habitation Protégée par exemple), service ambulatoire (SSM), occupation de jour (Centre de jour), etc. On le voit, la réforme 107, en promouvant la déshospitalisassions, s’appuie implicitement sur les soins </a:t>
            </a:r>
            <a:r>
              <a:rPr lang="fr-FR" dirty="0" err="1"/>
              <a:t>extra-hospitaliers</a:t>
            </a:r>
            <a:r>
              <a:rPr lang="fr-FR" dirty="0"/>
              <a:t> et </a:t>
            </a:r>
            <a:r>
              <a:rPr lang="fr-FR" dirty="0" err="1"/>
              <a:t>amblatoires</a:t>
            </a:r>
            <a:r>
              <a:rPr lang="fr-FR" dirty="0"/>
              <a:t>. Mais il le fait sans refinancer ces derniers. C’est pourtant contraire au modèle anglosaxon des équipes mobiles de crise et assertives qui a guidé la réforme 107 et qui souligne clairement qu’une offre ambulatoire suffisante est nécessaire. Or, les SSM étaient alors déjà saturés et la réforme 107 a très probablement aggravé la situation. </a:t>
            </a:r>
            <a:endParaRPr lang="fr-BE" dirty="0"/>
          </a:p>
        </p:txBody>
      </p:sp>
      <p:sp>
        <p:nvSpPr>
          <p:cNvPr id="4" name="Espace réservé du numéro de diapositive 3"/>
          <p:cNvSpPr>
            <a:spLocks noGrp="1"/>
          </p:cNvSpPr>
          <p:nvPr>
            <p:ph type="sldNum" sz="quarter" idx="5"/>
          </p:nvPr>
        </p:nvSpPr>
        <p:spPr/>
        <p:txBody>
          <a:bodyPr/>
          <a:lstStyle/>
          <a:p>
            <a:fld id="{0D58C924-D094-4D70-A199-4B151B60C36F}" type="slidenum">
              <a:rPr lang="fr-BE" smtClean="0"/>
              <a:t>60</a:t>
            </a:fld>
            <a:endParaRPr lang="fr-BE"/>
          </a:p>
        </p:txBody>
      </p:sp>
    </p:spTree>
    <p:extLst>
      <p:ext uri="{BB962C8B-B14F-4D97-AF65-F5344CB8AC3E}">
        <p14:creationId xmlns:p14="http://schemas.microsoft.com/office/powerpoint/2010/main" val="274653897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2. Réforme de la fonction psychologique de première ligne (PPL). Cette réforme, menée par le Fédéral, a pris son essor suite au Rapport 265 du KCE (2016) et a connu un coup d’accélérateur depuis la crise sanitaire du la Covid-19. Le Gouvernement part du constat suivant : le nombre d’arrêt maladie de longue durée pour motif psychologique a explosé au cours des dernières années. Et j’ajouterais qu’il faut lire ce phénomène en regardant parallèlement le durcissement des conditions d’accès au chômage car il y a très probablement un effet de vase communiquant entre ces deux types d’allocation. Cela constitue pour l’Etat fédéral avant tout un problème économique : l’invalidité coûte cher à la fois en termes d’allocations et de manque à gagne lorsque les personnes restent en dehors du « circuit productif ». L’intention est alors d’agir préventivement pour éviter l’apparition de troubles mentaux chroniques en facilitant l’accès rapide à quelques séances psychothérapeutiques dès l’apparition des premiers troubles dits « légers à modérés ». </a:t>
            </a:r>
            <a:endParaRPr lang="fr-BE" dirty="0"/>
          </a:p>
        </p:txBody>
      </p:sp>
      <p:sp>
        <p:nvSpPr>
          <p:cNvPr id="4" name="Espace réservé du numéro de diapositive 3"/>
          <p:cNvSpPr>
            <a:spLocks noGrp="1"/>
          </p:cNvSpPr>
          <p:nvPr>
            <p:ph type="sldNum" sz="quarter" idx="5"/>
          </p:nvPr>
        </p:nvSpPr>
        <p:spPr/>
        <p:txBody>
          <a:bodyPr/>
          <a:lstStyle/>
          <a:p>
            <a:fld id="{0D58C924-D094-4D70-A199-4B151B60C36F}" type="slidenum">
              <a:rPr lang="fr-BE" smtClean="0"/>
              <a:t>61</a:t>
            </a:fld>
            <a:endParaRPr lang="fr-BE"/>
          </a:p>
        </p:txBody>
      </p:sp>
    </p:spTree>
    <p:extLst>
      <p:ext uri="{BB962C8B-B14F-4D97-AF65-F5344CB8AC3E}">
        <p14:creationId xmlns:p14="http://schemas.microsoft.com/office/powerpoint/2010/main" val="2375753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Nos recherches sur l’accueil et l’accessibilité aux SSM bruxellois ont porté sur 3 sous-thématiques. La première thématique est celle de la saturation de l’offre : il est connu de longue date que les SSM sont « submergés » de nouvelles demandes. Mais jusqu’en 2021, aucune étude n’a réellement objectivé de </a:t>
            </a:r>
            <a:r>
              <a:rPr lang="fr-FR" dirty="0" err="1"/>
              <a:t>phnomène</a:t>
            </a:r>
            <a:r>
              <a:rPr lang="fr-FR" dirty="0"/>
              <a:t>. C’est ce que nous nous proposions de faire ici : nous avons mené deux enquêtes par recensement, l’une en 2020-2021 et l’autre en 2022-2023 visant 1) à objectiver le degré de saturation des SSM et 2) à mieux comprendre les effets de cette saturation sur différents publics et différents types de demande. Nous endossons alors une approche dite « quantitative » qui permet d’objectiver de grandes tendances, mais ne permet pas de comprendre les processus (comment ça marche).</a:t>
            </a:r>
            <a:endParaRPr lang="fr-BE" dirty="0"/>
          </a:p>
        </p:txBody>
      </p:sp>
      <p:sp>
        <p:nvSpPr>
          <p:cNvPr id="4" name="Espace réservé du numéro de diapositive 3"/>
          <p:cNvSpPr>
            <a:spLocks noGrp="1"/>
          </p:cNvSpPr>
          <p:nvPr>
            <p:ph type="sldNum" sz="quarter" idx="5"/>
          </p:nvPr>
        </p:nvSpPr>
        <p:spPr/>
        <p:txBody>
          <a:bodyPr/>
          <a:lstStyle/>
          <a:p>
            <a:fld id="{0D58C924-D094-4D70-A199-4B151B60C36F}" type="slidenum">
              <a:rPr lang="fr-BE" smtClean="0"/>
              <a:t>7</a:t>
            </a:fld>
            <a:endParaRPr lang="fr-BE"/>
          </a:p>
        </p:txBody>
      </p:sp>
    </p:spTree>
    <p:extLst>
      <p:ext uri="{BB962C8B-B14F-4D97-AF65-F5344CB8AC3E}">
        <p14:creationId xmlns:p14="http://schemas.microsoft.com/office/powerpoint/2010/main" val="2503933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Concrètement, pour faciliter l’accès rapides à des soins psychologiques « de première ligne », l’Etat fédéral avec l’INAMI ont mis en place une Convention : tenant compte du budget alloué à la Réforme (environ 11 millions €), un certain nombre de psychologue peuvent candidater pour être conventionnés. Les psys conventionnés peuvent alors proposer des séances individuelles à moindre coût (4€ à 11€ selon le statut d’assurabilité du </a:t>
            </a:r>
            <a:r>
              <a:rPr lang="fr-FR" dirty="0" err="1"/>
              <a:t>patient.e</a:t>
            </a:r>
            <a:r>
              <a:rPr lang="fr-FR" dirty="0"/>
              <a:t>) grâce à l’intervention de l’INAMI. Le nombre de séances (de « première ligne » puis « spécialisées ») est limité et encadré par un « bilan fonctionnel », des séances de groupes sont également possibles. Théoriquement des institutions, comme les SSM, peuvent également se conventionner. Mais cela présente des risques financiers et une rupture avec le principe de financement à l’agrément et l’inconditionnalité d’accès aux soins, de sorte qu’en pratique très peu d’institutions (et aucun SSM bruxellois) ne s’est conventionné. Dans les faits, la réforme des PPL vise plutôt certains publics : des personnes en ordre de mutuelle (c’est une condition d’accès formelle), plutôt ponctuelle (car le financement à l’acte pénalise fort les rendez-vous manqués), qui ne nécessite pas une prise en charge pluridisciplinaire (seuls les psychologues sont concernés par la convention et ils travaillent pour la plupart individuellement), mais aussi des patients dont le tableau clinique est compatible avec le travail en cabinet privé, sans l’appui de collègues et de l’institution. On le voit, s’appuyant essentiellement sur des psychologues </a:t>
            </a:r>
            <a:r>
              <a:rPr lang="fr-FR" dirty="0" err="1"/>
              <a:t>indépendant.e.s</a:t>
            </a:r>
            <a:r>
              <a:rPr lang="fr-FR" dirty="0"/>
              <a:t> et un mode de financement à l’acte, la réforme des PPL ne vise pas la même patientèle que les SSM.</a:t>
            </a:r>
            <a:endParaRPr lang="fr-BE" dirty="0"/>
          </a:p>
        </p:txBody>
      </p:sp>
      <p:sp>
        <p:nvSpPr>
          <p:cNvPr id="4" name="Espace réservé du numéro de diapositive 3"/>
          <p:cNvSpPr>
            <a:spLocks noGrp="1"/>
          </p:cNvSpPr>
          <p:nvPr>
            <p:ph type="sldNum" sz="quarter" idx="5"/>
          </p:nvPr>
        </p:nvSpPr>
        <p:spPr/>
        <p:txBody>
          <a:bodyPr/>
          <a:lstStyle/>
          <a:p>
            <a:fld id="{0D58C924-D094-4D70-A199-4B151B60C36F}" type="slidenum">
              <a:rPr lang="fr-BE" smtClean="0"/>
              <a:t>62</a:t>
            </a:fld>
            <a:endParaRPr lang="fr-BE"/>
          </a:p>
        </p:txBody>
      </p:sp>
    </p:spTree>
    <p:extLst>
      <p:ext uri="{BB962C8B-B14F-4D97-AF65-F5344CB8AC3E}">
        <p14:creationId xmlns:p14="http://schemas.microsoft.com/office/powerpoint/2010/main" val="112322228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Mais sur le terrain ce dispositif peine encore à prendre son essor : très peu d’institutions ont été conventionnées, on le disait, et en mai 2023 à Bruxelles 57% du budget du réseau PPL enfants étaient non dépensés et 33% du budget PPL du réseau adulte étaient non-dépensés. Il faut reconnaître que c’est assez étonnant, voire déconcertant, d’observer dans le même temps la très forte saturation des SSM et les excédents budgétaires des PPL. Comme s’il était impensable de donner aux services ambulatoires existants les moyens de répondre aux publics qui les sollicitent. On entendra certainement le Gouvernement fédéral s’appuyer sur la répartition des compétences pour souligner qu’il ne peut pas financer le secteur ambulatoire. Pourtant des textes légaux permettant des transferts entre entités existent déjà, mais les activer demande un important effort de concertation politique.</a:t>
            </a:r>
            <a:endParaRPr lang="fr-BE" dirty="0"/>
          </a:p>
        </p:txBody>
      </p:sp>
      <p:sp>
        <p:nvSpPr>
          <p:cNvPr id="4" name="Espace réservé du numéro de diapositive 3"/>
          <p:cNvSpPr>
            <a:spLocks noGrp="1"/>
          </p:cNvSpPr>
          <p:nvPr>
            <p:ph type="sldNum" sz="quarter" idx="5"/>
          </p:nvPr>
        </p:nvSpPr>
        <p:spPr/>
        <p:txBody>
          <a:bodyPr/>
          <a:lstStyle/>
          <a:p>
            <a:fld id="{0D58C924-D094-4D70-A199-4B151B60C36F}" type="slidenum">
              <a:rPr lang="fr-BE" smtClean="0"/>
              <a:t>63</a:t>
            </a:fld>
            <a:endParaRPr lang="fr-BE"/>
          </a:p>
        </p:txBody>
      </p:sp>
    </p:spTree>
    <p:extLst>
      <p:ext uri="{BB962C8B-B14F-4D97-AF65-F5344CB8AC3E}">
        <p14:creationId xmlns:p14="http://schemas.microsoft.com/office/powerpoint/2010/main" val="207432562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refinancement des SSM doit être attendu, dès lors, du côté de la </a:t>
            </a:r>
            <a:r>
              <a:rPr lang="fr-FR" dirty="0" err="1"/>
              <a:t>CoCoF</a:t>
            </a:r>
            <a:r>
              <a:rPr lang="fr-FR" dirty="0"/>
              <a:t>, de la </a:t>
            </a:r>
            <a:r>
              <a:rPr lang="fr-FR" dirty="0" err="1"/>
              <a:t>CoCoM</a:t>
            </a:r>
            <a:r>
              <a:rPr lang="fr-FR" dirty="0"/>
              <a:t> et de la Communauté flamande. Si on se limite à la </a:t>
            </a:r>
            <a:r>
              <a:rPr lang="fr-FR" dirty="0" err="1"/>
              <a:t>CoCoF</a:t>
            </a:r>
            <a:r>
              <a:rPr lang="fr-FR" dirty="0"/>
              <a:t> qui agrée 80% des SSM bruxellois, on a connu en 2020 une augmentation de +6% des Equivalents Temps Plein (</a:t>
            </a:r>
            <a:r>
              <a:rPr lang="fr-FR" dirty="0" err="1"/>
              <a:t>ETPs</a:t>
            </a:r>
            <a:r>
              <a:rPr lang="fr-FR" dirty="0"/>
              <a:t>) cadre (à l’exclusions donc des financements en Initiative dont nous parlerons plus tard). Cela peut avoir un effet mécanique sur le nombre de bénéficiaires suivis en SSM. Mais 3 choses viennent limiter les effets de cette augmentation sur la saturation du secteur : </a:t>
            </a:r>
            <a:br>
              <a:rPr lang="fr-FR" dirty="0"/>
            </a:br>
            <a:r>
              <a:rPr lang="fr-FR" dirty="0"/>
              <a:t>1) Si l’on prend du recul, on s’aperçoit que ce refinancement permet de retrouver le même niveau de couverture de la population bruxelloise (</a:t>
            </a:r>
            <a:r>
              <a:rPr lang="fr-FR" dirty="0" err="1"/>
              <a:t>ETPs</a:t>
            </a:r>
            <a:r>
              <a:rPr lang="fr-FR" dirty="0"/>
              <a:t>/100.000 habitants) que 20 ans auparavant. Sauf que dans le même temps, Bruxelles s’est paupérisé, les crises se succèdent et les besoins de la population sont très probablement croissants (la prochaine Enquête de Santé par Interview de </a:t>
            </a:r>
            <a:r>
              <a:rPr lang="fr-FR" dirty="0" err="1"/>
              <a:t>Scienano</a:t>
            </a:r>
            <a:r>
              <a:rPr lang="fr-FR" dirty="0"/>
              <a:t> devrait objectiver la situation).</a:t>
            </a:r>
            <a:br>
              <a:rPr lang="fr-FR" dirty="0"/>
            </a:br>
            <a:r>
              <a:rPr lang="fr-FR" dirty="0"/>
              <a:t>2) Le nombre de nouveaux bénéficiaires pouvant être suivi dépend aussi du nombre de suivis que s’achèvent et de l’intensité des suivis déjà en cours. Or, les données d’activité des services indiquent plutôt une intensification des suivis (plus de prestations par </a:t>
            </a:r>
            <a:r>
              <a:rPr lang="fr-FR" dirty="0" err="1"/>
              <a:t>patient.e</a:t>
            </a:r>
            <a:r>
              <a:rPr lang="fr-FR" dirty="0"/>
              <a:t>) au cours des cinq dernières années. Une tendance qui pourrait s’accentuer à l’avenir si SSM et PPL se « répartissent » la patientèle entre des suivis plus chroniques et complexes pour les premiers et des suivis plus courts et « simples » pour les seconds. Dans ce contexte, une augmentation des </a:t>
            </a:r>
            <a:r>
              <a:rPr lang="fr-FR" dirty="0" err="1"/>
              <a:t>ETPs</a:t>
            </a:r>
            <a:r>
              <a:rPr lang="fr-FR" dirty="0"/>
              <a:t> peut avoir un effet moins important qu’espéré sur l’accès aux soins pour les personnes formulant une nouvelle demande. </a:t>
            </a:r>
            <a:br>
              <a:rPr lang="fr-FR" dirty="0"/>
            </a:br>
            <a:r>
              <a:rPr lang="fr-FR" dirty="0"/>
              <a:t>3) Finalement, un dernier facteur qui peut limiter les effets d’une augmentation de financements sur l’accessibilité est relatif aux </a:t>
            </a:r>
            <a:r>
              <a:rPr lang="fr-FR" dirty="0" err="1"/>
              <a:t>travailleur.se.s</a:t>
            </a:r>
            <a:r>
              <a:rPr lang="fr-FR" dirty="0"/>
              <a:t> et à la possibilité pour les services de convertir le cadre financé en force de travail effective. Dans un contexte post-crise sanitaire, les SSM ont connu une « </a:t>
            </a:r>
            <a:r>
              <a:rPr lang="fr-FR" dirty="0" err="1"/>
              <a:t>sur-activité</a:t>
            </a:r>
            <a:r>
              <a:rPr lang="fr-FR" dirty="0"/>
              <a:t> » en 2021 avant une accalmie en 2022. Les services témoignent d’un nombre important de congés maladie, de demandes de réduction de temps de travail, parfois de difficultés à embaucher notamment pour les pédopsychiatres, psychiatres et </a:t>
            </a:r>
            <a:r>
              <a:rPr lang="fr-FR" dirty="0" err="1"/>
              <a:t>assistant.e.s</a:t>
            </a:r>
            <a:r>
              <a:rPr lang="fr-FR" dirty="0"/>
              <a:t> </a:t>
            </a:r>
            <a:r>
              <a:rPr lang="fr-FR" dirty="0" err="1"/>
              <a:t>socia.ux.les</a:t>
            </a:r>
            <a:r>
              <a:rPr lang="fr-FR" dirty="0"/>
              <a:t>. Et de fait le secteur a connu ces 5 dernières années un « </a:t>
            </a:r>
            <a:r>
              <a:rPr lang="fr-FR" dirty="0" err="1"/>
              <a:t>turn</a:t>
            </a:r>
            <a:r>
              <a:rPr lang="fr-FR" dirty="0"/>
              <a:t> over » important : seuls 56% des </a:t>
            </a:r>
            <a:r>
              <a:rPr lang="fr-FR" dirty="0" err="1"/>
              <a:t>travailleur.se.s</a:t>
            </a:r>
            <a:r>
              <a:rPr lang="fr-FR" dirty="0"/>
              <a:t> ont été </a:t>
            </a:r>
            <a:r>
              <a:rPr lang="fr-FR" dirty="0" err="1"/>
              <a:t>actif.ve.s</a:t>
            </a:r>
            <a:r>
              <a:rPr lang="fr-FR" dirty="0"/>
              <a:t> durant 5 années consécutives entre 2018 et 2022. Ainsi, outre le refinancement nécessaire, une attention particulière doit être portée aux conditions de travail, autant en termes de surmenage que de précarité des emplois et de sens du travail. Cela fait échos aux constats d’autres secteurs du social-santé.</a:t>
            </a:r>
            <a:endParaRPr lang="fr-BE" dirty="0"/>
          </a:p>
        </p:txBody>
      </p:sp>
      <p:sp>
        <p:nvSpPr>
          <p:cNvPr id="4" name="Espace réservé du numéro de diapositive 3"/>
          <p:cNvSpPr>
            <a:spLocks noGrp="1"/>
          </p:cNvSpPr>
          <p:nvPr>
            <p:ph type="sldNum" sz="quarter" idx="5"/>
          </p:nvPr>
        </p:nvSpPr>
        <p:spPr/>
        <p:txBody>
          <a:bodyPr/>
          <a:lstStyle/>
          <a:p>
            <a:fld id="{0D58C924-D094-4D70-A199-4B151B60C36F}" type="slidenum">
              <a:rPr lang="fr-BE" smtClean="0"/>
              <a:t>64</a:t>
            </a:fld>
            <a:endParaRPr lang="fr-BE"/>
          </a:p>
        </p:txBody>
      </p:sp>
    </p:spTree>
    <p:extLst>
      <p:ext uri="{BB962C8B-B14F-4D97-AF65-F5344CB8AC3E}">
        <p14:creationId xmlns:p14="http://schemas.microsoft.com/office/powerpoint/2010/main" val="88837257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Cela </a:t>
            </a:r>
            <a:r>
              <a:rPr lang="fr-FR" dirty="0" err="1"/>
              <a:t>appraît</a:t>
            </a:r>
            <a:r>
              <a:rPr lang="fr-FR" dirty="0"/>
              <a:t> clairement ci-dessus : le refinancement de 2020 a permis de rattraper un retard accumulé des 15 années précédentes et permet de retrouver une couverture de la population (nombre d’Equivalents temps plein par 100.000 habitants (</a:t>
            </a:r>
            <a:r>
              <a:rPr lang="fr-FR" dirty="0" err="1"/>
              <a:t>ETPs</a:t>
            </a:r>
            <a:r>
              <a:rPr lang="fr-FR" dirty="0"/>
              <a:t>/</a:t>
            </a:r>
            <a:r>
              <a:rPr lang="fr-FR" dirty="0" err="1"/>
              <a:t>cmh</a:t>
            </a:r>
            <a:r>
              <a:rPr lang="fr-FR" dirty="0"/>
              <a:t>)) comparable à ce qu’elle était il y a 20 ans (en 2002). Mais sans tenir compte de l’évolution de besoins de la population au cours des 20 dernières années : paupérisation, croissance de indicateurs de mal-être psychologique, déshospitalisassions… On notera également la forme « en dents de scille » de ce graphe : en l’absence de refinancement, le nombre d’ETP/</a:t>
            </a:r>
            <a:r>
              <a:rPr lang="fr-FR" dirty="0" err="1"/>
              <a:t>cmh</a:t>
            </a:r>
            <a:r>
              <a:rPr lang="fr-FR" dirty="0"/>
              <a:t> diminue chaque année en raison de la croissance de la population. Ce constat devrait inviter les décideurs à suivre une norme de croissance régulière du financement des SSM qui tienne compte des évolutions démographiques et des besoins de la population dans un logique </a:t>
            </a:r>
            <a:r>
              <a:rPr lang="fr-FR"/>
              <a:t>de planification.</a:t>
            </a:r>
            <a:endParaRPr lang="fr-BE" dirty="0"/>
          </a:p>
        </p:txBody>
      </p:sp>
      <p:sp>
        <p:nvSpPr>
          <p:cNvPr id="4" name="Espace réservé du numéro de diapositive 3"/>
          <p:cNvSpPr>
            <a:spLocks noGrp="1"/>
          </p:cNvSpPr>
          <p:nvPr>
            <p:ph type="sldNum" sz="quarter" idx="5"/>
          </p:nvPr>
        </p:nvSpPr>
        <p:spPr/>
        <p:txBody>
          <a:bodyPr/>
          <a:lstStyle/>
          <a:p>
            <a:fld id="{0D58C924-D094-4D70-A199-4B151B60C36F}" type="slidenum">
              <a:rPr lang="fr-BE" smtClean="0"/>
              <a:t>65</a:t>
            </a:fld>
            <a:endParaRPr lang="fr-BE"/>
          </a:p>
        </p:txBody>
      </p:sp>
    </p:spTree>
    <p:extLst>
      <p:ext uri="{BB962C8B-B14F-4D97-AF65-F5344CB8AC3E}">
        <p14:creationId xmlns:p14="http://schemas.microsoft.com/office/powerpoint/2010/main" val="250657820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4. Plan de relance et de redéploiement (PRR). Une autre mesure importante de la Région (</a:t>
            </a:r>
            <a:r>
              <a:rPr lang="fr-FR" dirty="0" err="1"/>
              <a:t>CoCoF</a:t>
            </a:r>
            <a:r>
              <a:rPr lang="fr-FR" dirty="0"/>
              <a:t> et </a:t>
            </a:r>
            <a:r>
              <a:rPr lang="fr-FR" dirty="0" err="1"/>
              <a:t>CoCoM</a:t>
            </a:r>
            <a:r>
              <a:rPr lang="fr-FR" dirty="0"/>
              <a:t>) a été le PRR, mis en place dans les suites de la crise sanitaire pour refinancer le social-santé. Le constat de départ est la suivant : certains publics restent éloignés du soin, ne vont pas vers les services, ne formulent pas de demandes mais présentent pour autant des besoins non couverts autant en termes d’accès aux droits que d’accès aux soins. L’intention est dès lors, y compris en santé mentale, de développer des dispositifs susceptibles de rencontrer ces publics. Deux axes sont identifiés : les dispositifs mobiles d’une part, et les « Lieux de lien » d’autre part (il s’agit de lieux d’accueil dits « base seul » avec des conditions d’accès larges et souples, et non stigmatisant). Comment déployer ces nouveaux dispositifs ? Le Gouvernement bruxelloise (</a:t>
            </a:r>
            <a:r>
              <a:rPr lang="fr-FR" dirty="0" err="1"/>
              <a:t>CoCoF</a:t>
            </a:r>
            <a:r>
              <a:rPr lang="fr-FR" dirty="0"/>
              <a:t> et </a:t>
            </a:r>
            <a:r>
              <a:rPr lang="fr-FR" dirty="0" err="1"/>
              <a:t>CoCoM</a:t>
            </a:r>
            <a:r>
              <a:rPr lang="fr-FR" dirty="0"/>
              <a:t>) choisit la voie des appels à projet. Un premier appel à projet pour un financement d’un an sera lancé, la plupart des projets verront leur financement reconduit au bout de la première année puis finalement pérennisé. Les SSM y répondront largement.</a:t>
            </a:r>
            <a:endParaRPr lang="fr-BE" dirty="0"/>
          </a:p>
        </p:txBody>
      </p:sp>
      <p:sp>
        <p:nvSpPr>
          <p:cNvPr id="4" name="Espace réservé du numéro de diapositive 3"/>
          <p:cNvSpPr>
            <a:spLocks noGrp="1"/>
          </p:cNvSpPr>
          <p:nvPr>
            <p:ph type="sldNum" sz="quarter" idx="5"/>
          </p:nvPr>
        </p:nvSpPr>
        <p:spPr/>
        <p:txBody>
          <a:bodyPr/>
          <a:lstStyle/>
          <a:p>
            <a:fld id="{0D58C924-D094-4D70-A199-4B151B60C36F}" type="slidenum">
              <a:rPr lang="fr-BE" smtClean="0"/>
              <a:t>66</a:t>
            </a:fld>
            <a:endParaRPr lang="fr-BE"/>
          </a:p>
        </p:txBody>
      </p:sp>
    </p:spTree>
    <p:extLst>
      <p:ext uri="{BB962C8B-B14F-4D97-AF65-F5344CB8AC3E}">
        <p14:creationId xmlns:p14="http://schemas.microsoft.com/office/powerpoint/2010/main" val="331962228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Nous identifions cependant deux principales limites. La première concerne le mode de financement par projet et par tranches annuelles dont la reconduction restait incertaine jusqu’à la toute dernière minute. Cela a produit beaucoup d’incertitude, impactant à la fois la pérennité des emplois pour les travailleurs et la continuité des dispositifs pour les bénéficiaires. En outre, les appels a projet ont représenté une charge de travail administratif et de coordination dans un contexte de travail dans lequel les </a:t>
            </a:r>
            <a:r>
              <a:rPr lang="fr-FR" dirty="0" err="1"/>
              <a:t>coordinateur.rice.s</a:t>
            </a:r>
            <a:r>
              <a:rPr lang="fr-FR" dirty="0"/>
              <a:t> étaient déjà fort </a:t>
            </a:r>
            <a:r>
              <a:rPr lang="fr-FR" dirty="0" err="1"/>
              <a:t>sollicité.e.s</a:t>
            </a:r>
            <a:r>
              <a:rPr lang="fr-FR" dirty="0"/>
              <a:t>. Sur le fond, dans une perspective attentive à l’équité du service public, on comprend l’importance d’aller vers les publics restés plus éloignés du soin. Mais cela pose néanmoins des difficultés pratiques et éthiques sur le terrain : dans un contexte de saturation de l’offre, il peut être compliqué d’assurer la continuité des soins pour un public nouvellement approché, comme pour d’autres publics d’ailleurs. </a:t>
            </a:r>
            <a:endParaRPr lang="fr-BE" dirty="0"/>
          </a:p>
        </p:txBody>
      </p:sp>
      <p:sp>
        <p:nvSpPr>
          <p:cNvPr id="4" name="Espace réservé du numéro de diapositive 3"/>
          <p:cNvSpPr>
            <a:spLocks noGrp="1"/>
          </p:cNvSpPr>
          <p:nvPr>
            <p:ph type="sldNum" sz="quarter" idx="5"/>
          </p:nvPr>
        </p:nvSpPr>
        <p:spPr/>
        <p:txBody>
          <a:bodyPr/>
          <a:lstStyle/>
          <a:p>
            <a:fld id="{0D58C924-D094-4D70-A199-4B151B60C36F}" type="slidenum">
              <a:rPr lang="fr-BE" smtClean="0"/>
              <a:t>67</a:t>
            </a:fld>
            <a:endParaRPr lang="fr-BE"/>
          </a:p>
        </p:txBody>
      </p:sp>
    </p:spTree>
    <p:extLst>
      <p:ext uri="{BB962C8B-B14F-4D97-AF65-F5344CB8AC3E}">
        <p14:creationId xmlns:p14="http://schemas.microsoft.com/office/powerpoint/2010/main" val="303481825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5. Le PSSI et la Réforme du Décret Ambulatoire. Cette Réforme majeure du secteur social-santé bruxellois est actuellement en cours et la base légale de la réforme n’est pas encore votée à ce jour. Mais des textes préparatoires circulent et il est déjà possible de dire quelque chose de l’esprit de cette réforme. S’il ne fallait retenir qu’une seule dimension du PSSI ce serait certainement l’idée d’une planification territoriale de l’offre. Le Gouvernement bruxellois part du constat d’une relative absence de planification de l’offre social santé actuellement. En effet, jusqu’à présent ces sont essentiellement des initiatives associatives de terrain qui, identifiant des « trous » dans l’offre, des publics ou des besoins non couverts, mettaient en place des nouveaux services et de nouvelles pratiques qui étaient progressivement reconnus par les Pouvoirs publics, financés d’abord provisoirement puis agréés. Avec le PSSI le Gouvernement bruxellois (</a:t>
            </a:r>
            <a:r>
              <a:rPr lang="fr-FR" dirty="0" err="1"/>
              <a:t>CoCoF</a:t>
            </a:r>
            <a:r>
              <a:rPr lang="fr-FR" dirty="0"/>
              <a:t> et </a:t>
            </a:r>
            <a:r>
              <a:rPr lang="fr-FR" dirty="0" err="1"/>
              <a:t>CoCoM</a:t>
            </a:r>
            <a:r>
              <a:rPr lang="fr-FR" dirty="0"/>
              <a:t>) souhaite notamment identifier les échelles d’intervention pertinentes (le quartier, le groupement de quartiers, le bassin, la région), identifier les besoins dans chaque zone géographique et attribuer d’avantage de moyens aux zones géographiques qui présentent le plus de besoins – selon le principe de l’universalisme proportionné. Trois brefs commentaires à ce sujet : d’abord, sur le fond, le principe d’universalisme proportionné apparaît tout à fait louable – il est essentiel de couvrir les besoins de l’ensemble de la population et d’investir d’avantage là où des besoins plus importants sont identifiés. Ensuite, outre la pérennisation des projets du PRR (cf. point précédent), le PSSI ne prévoit pas une augmentation sensible de l’offre en santé mentale ambulatoire. Or, répondre à la saturation de l’offre uniquement en termes de réorganisation nous apparaît illusoire. Finalement, l’approche territoriale du PSSI conduit le Gouvernement à concevoir l’accès aux services essentiellement en termes de proximité géographique : « accessibilité = proximité ». Or, il y a probablement là une fausse évidence. Avec mes collègues Marie </a:t>
            </a:r>
            <a:r>
              <a:rPr lang="fr-FR" dirty="0" err="1"/>
              <a:t>Jenet</a:t>
            </a:r>
            <a:r>
              <a:rPr lang="fr-FR" dirty="0"/>
              <a:t> et Mathieu Boulanger, nous avons mené des </a:t>
            </a:r>
            <a:r>
              <a:rPr lang="fr-FR"/>
              <a:t>entretiens auprès </a:t>
            </a:r>
            <a:r>
              <a:rPr lang="fr-FR" dirty="0"/>
              <a:t>d’une trentaine de personnes porteuses d’une nouvelle demande en SSM. Nous avons ainsi interrogé les logiques d’accès des </a:t>
            </a:r>
            <a:r>
              <a:rPr lang="fr-FR" dirty="0" err="1"/>
              <a:t>usager.e.s</a:t>
            </a:r>
            <a:r>
              <a:rPr lang="fr-FR" dirty="0"/>
              <a:t>. Et il est vrai que, dans certains cas, la proximité géographique avec le service est importante pour </a:t>
            </a:r>
            <a:r>
              <a:rPr lang="fr-FR" dirty="0" err="1"/>
              <a:t>le.a</a:t>
            </a:r>
            <a:r>
              <a:rPr lang="fr-FR" dirty="0"/>
              <a:t> </a:t>
            </a:r>
            <a:r>
              <a:rPr lang="fr-FR" dirty="0" err="1"/>
              <a:t>bénénficiaire</a:t>
            </a:r>
            <a:r>
              <a:rPr lang="fr-FR" dirty="0"/>
              <a:t>, même si elle ne se résume pas à la proximité du domicile (le territoire perçu comme « proche » dépend des mobilités de </a:t>
            </a:r>
            <a:r>
              <a:rPr lang="fr-FR" dirty="0" err="1"/>
              <a:t>chacun.e</a:t>
            </a:r>
            <a:r>
              <a:rPr lang="fr-FR" dirty="0"/>
              <a:t>, entre lieu de travail, école des enfants, etc. rappelons que Bruxelles ce sont aussi plus de 350.000 navetteurs qui résident en Flandre ou en Wallonie et travaillent à Bruxelles, plus de 7.000 personnes sans domicile fixe, environ 50.000 personnes sans papier qui passent sous les radars d’une approche de la population enregistrée par le prisme du lieu de résidence). Mais dans les témoignages que nous avons recueillis, la proximité géographique du service apparaissait rarement comme un élément décisif, plutôt comme une variable d’ajustement (« s’il faut j’irai plus loin »). L’essentiel réside dans deux autres critères de choix : tout d’abord, pour certains publics, le critère économique est une condition objective qui limite l’offre de soin qui peut être envisagée (« j’appelle tel SSM parce que c’est gratuit ou parce que c’est pas cher et que je suis au CPAS etc. »). Ensuite, dans nombre de cas, la logique de choix du service s’appuie essentiellement sur une confiance relationnelle : telle personne qui éprouve des difficultés en parle autour d’elle, se confie à tel collègue, à son médecin généraliste, à telle amie qui lui dira avoir déjà consulté là-bas et avoir toute confiance en ce service. Comment savoir où aller, comment savoir à qui faire confiance pour confier une détresse souvent intime ? Ce sont essentiellement ces questions qui guident le cheminement vers un SSM. Et la confiance a essentiellement un fondement relationnel, en termes de recommandation par des personnes de confiance. La proximité géographique n’y joue pas un rôle fondamental. Mathieu Boulanger nous en dira plus à ce sujet en fin de matinée. Signalons par ailleurs qu’une recherche plus approfondie sur la dimension territoriale de la « consommation » de soin en SSM est en cours, en collaboration avec l’Observatoire de la Santé et du Social. </a:t>
            </a:r>
            <a:endParaRPr lang="fr-BE" dirty="0"/>
          </a:p>
        </p:txBody>
      </p:sp>
      <p:sp>
        <p:nvSpPr>
          <p:cNvPr id="4" name="Espace réservé du numéro de diapositive 3"/>
          <p:cNvSpPr>
            <a:spLocks noGrp="1"/>
          </p:cNvSpPr>
          <p:nvPr>
            <p:ph type="sldNum" sz="quarter" idx="5"/>
          </p:nvPr>
        </p:nvSpPr>
        <p:spPr/>
        <p:txBody>
          <a:bodyPr/>
          <a:lstStyle/>
          <a:p>
            <a:fld id="{0D58C924-D094-4D70-A199-4B151B60C36F}" type="slidenum">
              <a:rPr lang="fr-BE" smtClean="0"/>
              <a:t>68</a:t>
            </a:fld>
            <a:endParaRPr lang="fr-BE"/>
          </a:p>
        </p:txBody>
      </p:sp>
    </p:spTree>
    <p:extLst>
      <p:ext uri="{BB962C8B-B14F-4D97-AF65-F5344CB8AC3E}">
        <p14:creationId xmlns:p14="http://schemas.microsoft.com/office/powerpoint/2010/main" val="15257119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Finalement, de quelle marge de manœuvre les services eux-mêmes disposent-ils pour faire face à la saturation du secteur ? Là aussi je n’aurai le temps que d’effleurer la question. Et plutôt que d’énoncer quelques généralités, j’aimerais aborder la question à partir du cas d’un SSM en particulier dont j’ai pu suivre les réflexions d’un groupe de travail interne durant quelques semaines. Pour améliorer leur dispositif d’accueil, l’équipe de ce service a effet constitué un groupe de 4-5 </a:t>
            </a:r>
            <a:r>
              <a:rPr lang="fr-FR" dirty="0" err="1"/>
              <a:t>travailleur.se.s</a:t>
            </a:r>
            <a:r>
              <a:rPr lang="fr-FR" dirty="0"/>
              <a:t> (</a:t>
            </a:r>
            <a:r>
              <a:rPr lang="fr-FR" dirty="0" err="1"/>
              <a:t>accueillant.e</a:t>
            </a:r>
            <a:r>
              <a:rPr lang="fr-FR" dirty="0"/>
              <a:t>, psy, AS etc.) qui se réunissait toutes les deux semaines. De quoi était-il alors question ? De la qualité de l’accueil dans sa dimension clinique ; du temps nécessaire pour écouter la demande mais aussi accompagner </a:t>
            </a:r>
            <a:r>
              <a:rPr lang="fr-FR" dirty="0" err="1"/>
              <a:t>le.a</a:t>
            </a:r>
            <a:r>
              <a:rPr lang="fr-FR" dirty="0"/>
              <a:t> demandeur.se dans la réorientation ; de la nécessité d’analyser la demande (</a:t>
            </a:r>
            <a:r>
              <a:rPr lang="fr-FR" dirty="0" err="1"/>
              <a:t>le.a</a:t>
            </a:r>
            <a:r>
              <a:rPr lang="fr-FR" dirty="0"/>
              <a:t> personne a-t-elle réellement besoin de ce qu’elle demande en première intention ?) ; de la disposition des lieux d’accueil et de l’impact que cela peut avoir sur le sentiment d’intimité et de confidentialité ; etc.</a:t>
            </a:r>
            <a:endParaRPr lang="fr-BE" dirty="0"/>
          </a:p>
        </p:txBody>
      </p:sp>
      <p:sp>
        <p:nvSpPr>
          <p:cNvPr id="4" name="Espace réservé du numéro de diapositive 3"/>
          <p:cNvSpPr>
            <a:spLocks noGrp="1"/>
          </p:cNvSpPr>
          <p:nvPr>
            <p:ph type="sldNum" sz="quarter" idx="5"/>
          </p:nvPr>
        </p:nvSpPr>
        <p:spPr/>
        <p:txBody>
          <a:bodyPr/>
          <a:lstStyle/>
          <a:p>
            <a:fld id="{0D58C924-D094-4D70-A199-4B151B60C36F}" type="slidenum">
              <a:rPr lang="fr-BE" smtClean="0"/>
              <a:t>69</a:t>
            </a:fld>
            <a:endParaRPr lang="fr-BE"/>
          </a:p>
        </p:txBody>
      </p:sp>
    </p:spTree>
    <p:extLst>
      <p:ext uri="{BB962C8B-B14F-4D97-AF65-F5344CB8AC3E}">
        <p14:creationId xmlns:p14="http://schemas.microsoft.com/office/powerpoint/2010/main" val="411425416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Lors des discussions, a notamment émergé l’idée de mettre en place une permanence d’accueil en présentiel. Cela ne désigne pas uniquement le fait pour le service d’être accessible toute la journée à l’accueil, mais bien de mettre en place dans un lieu distinct, avec </a:t>
            </a:r>
            <a:r>
              <a:rPr lang="fr-FR" dirty="0" err="1"/>
              <a:t>un.e</a:t>
            </a:r>
            <a:r>
              <a:rPr lang="fr-FR" dirty="0"/>
              <a:t> ou plusieurs </a:t>
            </a:r>
            <a:r>
              <a:rPr lang="fr-FR" dirty="0" err="1"/>
              <a:t>intervenant.e.s</a:t>
            </a:r>
            <a:r>
              <a:rPr lang="fr-FR" dirty="0"/>
              <a:t>, un espace pour recevoir plus longuement les personnes en demande. Nous ne savons pas si cette idée a finalement abouti, mais nous avons pu identifier quelques obstacles à sa mise en œuvre : une contrainte clinique et éthique tout d’abord : les </a:t>
            </a:r>
            <a:r>
              <a:rPr lang="fr-FR" dirty="0" err="1"/>
              <a:t>professionnel.le.s</a:t>
            </a:r>
            <a:r>
              <a:rPr lang="fr-FR" dirty="0"/>
              <a:t> anticipait la difficulté que pourrait représenter pour </a:t>
            </a:r>
            <a:r>
              <a:rPr lang="fr-FR" dirty="0" err="1"/>
              <a:t>le.a</a:t>
            </a:r>
            <a:r>
              <a:rPr lang="fr-FR" dirty="0"/>
              <a:t> </a:t>
            </a:r>
            <a:r>
              <a:rPr lang="fr-FR" dirty="0" err="1"/>
              <a:t>patient.e</a:t>
            </a:r>
            <a:r>
              <a:rPr lang="fr-FR" dirty="0"/>
              <a:t> le fait d’être </a:t>
            </a:r>
            <a:r>
              <a:rPr lang="fr-FR" dirty="0" err="1"/>
              <a:t>accueilli.e</a:t>
            </a:r>
            <a:r>
              <a:rPr lang="fr-FR" dirty="0"/>
              <a:t>, d’avoir la possibilité d’être </a:t>
            </a:r>
            <a:r>
              <a:rPr lang="fr-FR" dirty="0" err="1"/>
              <a:t>écouté.e</a:t>
            </a:r>
            <a:r>
              <a:rPr lang="fr-FR" dirty="0"/>
              <a:t>, de « déposer » sa demande, dévoiler une souffrance parfois intime, avant d’être finalement réorienté au vu du manque de disponibilité du service (rappelons que seule 1 demande sur 4 en moyenne aboutit à la proposition d’un nouveau suivi). Comment présenter ce dispositif au </a:t>
            </a:r>
            <a:r>
              <a:rPr lang="fr-FR" dirty="0" err="1"/>
              <a:t>patient.e</a:t>
            </a:r>
            <a:r>
              <a:rPr lang="fr-FR" dirty="0"/>
              <a:t> pour ne pas susciter des espoirs qui ne pourront pas être rencontrés ? La juste position éthique et clinique de l’accueil dans un contexte de saturation suscitait la discussion. Ce n’est pas sans rappeler les questionnements suscités par les dispositifs de « </a:t>
            </a:r>
            <a:r>
              <a:rPr lang="fr-FR" dirty="0" err="1"/>
              <a:t>outreaching</a:t>
            </a:r>
            <a:r>
              <a:rPr lang="fr-FR" dirty="0"/>
              <a:t> » (aller vers) en santé mentale comme dans d’autres secteurs (cf. PRR). Une deuxième difficulté est d’ordre organisationnelle : une équipe de 15-20 </a:t>
            </a:r>
            <a:r>
              <a:rPr lang="fr-FR" dirty="0" err="1"/>
              <a:t>travailleur.se.s</a:t>
            </a:r>
            <a:r>
              <a:rPr lang="fr-FR" dirty="0"/>
              <a:t> peut facilement organiser des tournantes pour faire assurer la continuité d’une permanence d’accueil, c’est moins évident dans une plus petite équipe où le congé de l’un et l’absence de l’autre peuvent poser des soucis organisationnels. Finalement, nous avons identifié également un contrainte financière : la plupart du financement des SSM est issu de leur agrément, mais une partie des entrées financière provient aussi du payement des consultation par une partie de la patientèle. Même si les sommes ne sont pas élevées, cela participe à l’équilibre </a:t>
            </a:r>
            <a:r>
              <a:rPr lang="fr-FR" dirty="0" err="1"/>
              <a:t>fiancier</a:t>
            </a:r>
            <a:r>
              <a:rPr lang="fr-FR" dirty="0"/>
              <a:t> de l’ASBL. Or, mettre en place des plages de permanence d’accueil clinique, c’est retirer du temps de consultation et toucher dès lors à cet équilibre financier. </a:t>
            </a:r>
            <a:br>
              <a:rPr lang="fr-FR" dirty="0"/>
            </a:br>
            <a:br>
              <a:rPr lang="fr-FR" dirty="0"/>
            </a:br>
            <a:r>
              <a:rPr lang="fr-FR" dirty="0"/>
              <a:t>Nous </a:t>
            </a:r>
            <a:r>
              <a:rPr lang="fr-FR" dirty="0" err="1"/>
              <a:t>rentenons</a:t>
            </a:r>
            <a:r>
              <a:rPr lang="fr-FR" dirty="0"/>
              <a:t> finalement deux choses de cette brève illustration :</a:t>
            </a:r>
          </a:p>
          <a:p>
            <a:r>
              <a:rPr lang="fr-FR" dirty="0"/>
              <a:t>1) Loin de reproduire par habitude des pratiques héritées dont ils auraient oublié le sens, les SSM sont engagé dans une démarche réflexive et repensent régulièrement leurs pratiques – dans le cadre des Démarches d’Evaluation Qualitative prévues par le Décret mais pas uniquement. Si cet artisanat produit des dispositifs hétérogènes et difficiles à appréhender dans leur globalité, cette hétérogénéité n’est pas une absence d’organisation mais bien une forme d’organisation sur-mesure, cherchant à articuler les besoins de la population et les moyens du service à l’échelle locale de l’institution.</a:t>
            </a:r>
            <a:br>
              <a:rPr lang="fr-FR" dirty="0"/>
            </a:br>
            <a:r>
              <a:rPr lang="fr-FR" dirty="0"/>
              <a:t>2) L’amélioration des pratiques et dispositifs d’accueil par les services doit « faire avec » des contraintes locales. Certaines d’entre elles sont propres au tel service en particulier, d’autres sont liées à des aspects organisationnels ou de financement plus généraux sur lesquels le Politique pourrait intervenir.</a:t>
            </a:r>
            <a:br>
              <a:rPr lang="fr-FR" dirty="0"/>
            </a:br>
            <a:r>
              <a:rPr lang="fr-FR" dirty="0"/>
              <a:t>3) Encore une fois, la réponse organisationnelle au niveau du service ne permet pas d’endiguer la saturation, mais plutôt de la « gérer » et de limiter autant que possible son impact sur la qualité de l’accueil. Car la saturation ne menace pas uniquement l’accessibilité en terme quantitatif (le nombre de demandes qui se verront ou non proposer un nouveau suivi) mais aussi la qualité de l’accueil : le sentiment pour </a:t>
            </a:r>
            <a:r>
              <a:rPr lang="fr-FR" dirty="0" err="1"/>
              <a:t>le.a</a:t>
            </a:r>
            <a:r>
              <a:rPr lang="fr-FR" dirty="0"/>
              <a:t> </a:t>
            </a:r>
            <a:r>
              <a:rPr lang="fr-FR" dirty="0" err="1"/>
              <a:t>patient.e</a:t>
            </a:r>
            <a:r>
              <a:rPr lang="fr-FR" dirty="0"/>
              <a:t> de se sentir </a:t>
            </a:r>
            <a:r>
              <a:rPr lang="fr-FR" dirty="0" err="1"/>
              <a:t>entendu.e</a:t>
            </a:r>
            <a:r>
              <a:rPr lang="fr-FR" dirty="0"/>
              <a:t> et </a:t>
            </a:r>
            <a:r>
              <a:rPr lang="fr-FR" dirty="0" err="1"/>
              <a:t>écouté.e</a:t>
            </a:r>
            <a:r>
              <a:rPr lang="fr-FR" dirty="0"/>
              <a:t>, la nécessité pour lui/elle d’adresser sa demande à un autre service que celui auquel il/elle avait initialement accordé sa confiance, la difficulté pour les </a:t>
            </a:r>
            <a:r>
              <a:rPr lang="fr-FR" dirty="0" err="1"/>
              <a:t>professionnel.le.s</a:t>
            </a:r>
            <a:r>
              <a:rPr lang="fr-FR" dirty="0"/>
              <a:t> de prendre le temps d’accompagner les </a:t>
            </a:r>
            <a:r>
              <a:rPr lang="fr-FR" dirty="0" err="1"/>
              <a:t>demandeur.se.s</a:t>
            </a:r>
            <a:r>
              <a:rPr lang="fr-FR" dirty="0"/>
              <a:t> dans la réorientation (pas simplement donner le numéro d’un autre service, mais accompagner dans les démarches), le sentiment pour les </a:t>
            </a:r>
            <a:r>
              <a:rPr lang="fr-FR" dirty="0" err="1"/>
              <a:t>professionnel.le.s</a:t>
            </a:r>
            <a:r>
              <a:rPr lang="fr-FR" dirty="0"/>
              <a:t> qui s’adressent aux SSM d’avoir peu de chances de pouvoir effectivement leur référer </a:t>
            </a:r>
            <a:r>
              <a:rPr lang="fr-FR" dirty="0" err="1"/>
              <a:t>le.a</a:t>
            </a:r>
            <a:r>
              <a:rPr lang="fr-FR" dirty="0"/>
              <a:t> bénéficiaire, l’exposition des </a:t>
            </a:r>
            <a:r>
              <a:rPr lang="fr-FR" dirty="0" err="1"/>
              <a:t>professionnel.le.s</a:t>
            </a:r>
            <a:r>
              <a:rPr lang="fr-FR" dirty="0"/>
              <a:t> des SSM à une souffrance éthique (ne pas pouvoir répondre à la demande, ne pas avoir les moyens de faire son travail, ne pas se sentir à la hauteur)…</a:t>
            </a:r>
            <a:endParaRPr lang="fr-BE" dirty="0"/>
          </a:p>
        </p:txBody>
      </p:sp>
      <p:sp>
        <p:nvSpPr>
          <p:cNvPr id="4" name="Espace réservé du numéro de diapositive 3"/>
          <p:cNvSpPr>
            <a:spLocks noGrp="1"/>
          </p:cNvSpPr>
          <p:nvPr>
            <p:ph type="sldNum" sz="quarter" idx="5"/>
          </p:nvPr>
        </p:nvSpPr>
        <p:spPr/>
        <p:txBody>
          <a:bodyPr/>
          <a:lstStyle/>
          <a:p>
            <a:fld id="{0D58C924-D094-4D70-A199-4B151B60C36F}" type="slidenum">
              <a:rPr lang="fr-BE" smtClean="0"/>
              <a:t>70</a:t>
            </a:fld>
            <a:endParaRPr lang="fr-BE"/>
          </a:p>
        </p:txBody>
      </p:sp>
    </p:spTree>
    <p:extLst>
      <p:ext uri="{BB962C8B-B14F-4D97-AF65-F5344CB8AC3E}">
        <p14:creationId xmlns:p14="http://schemas.microsoft.com/office/powerpoint/2010/main" val="305203866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Dans ce contexte, comment sont organisés les dispositifs d’accueil des SSM et quels expériences en font les </a:t>
            </a:r>
            <a:r>
              <a:rPr lang="fr-FR" dirty="0" err="1"/>
              <a:t>demandeur.se.s</a:t>
            </a:r>
            <a:r>
              <a:rPr lang="fr-FR" dirty="0"/>
              <a:t> ? C’est ce que nous allons voir en deuxième partie de matinée avec les exposés de Marie </a:t>
            </a:r>
            <a:r>
              <a:rPr lang="fr-FR" dirty="0" err="1"/>
              <a:t>Jenet</a:t>
            </a:r>
            <a:r>
              <a:rPr lang="fr-FR" dirty="0"/>
              <a:t> et Mathieu Boulanger. Maintenant, place à la discussion ! </a:t>
            </a:r>
            <a:r>
              <a:rPr lang="fr-FR"/>
              <a:t>Merci.</a:t>
            </a:r>
            <a:endParaRPr lang="fr-BE"/>
          </a:p>
        </p:txBody>
      </p:sp>
      <p:sp>
        <p:nvSpPr>
          <p:cNvPr id="4" name="Espace réservé du numéro de diapositive 3"/>
          <p:cNvSpPr>
            <a:spLocks noGrp="1"/>
          </p:cNvSpPr>
          <p:nvPr>
            <p:ph type="sldNum" sz="quarter" idx="5"/>
          </p:nvPr>
        </p:nvSpPr>
        <p:spPr/>
        <p:txBody>
          <a:bodyPr/>
          <a:lstStyle/>
          <a:p>
            <a:fld id="{0D58C924-D094-4D70-A199-4B151B60C36F}" type="slidenum">
              <a:rPr lang="fr-BE" smtClean="0"/>
              <a:t>71</a:t>
            </a:fld>
            <a:endParaRPr lang="fr-BE"/>
          </a:p>
        </p:txBody>
      </p:sp>
    </p:spTree>
    <p:extLst>
      <p:ext uri="{BB962C8B-B14F-4D97-AF65-F5344CB8AC3E}">
        <p14:creationId xmlns:p14="http://schemas.microsoft.com/office/powerpoint/2010/main" val="8492602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 saturation a un tel impact sur l’(in)accessibilité qu’il est essentiel de l’objectiver. Mais dans ce contexte, comment les services organisent-ils l’accès aux soin et l’accueil de bénéficiaires </a:t>
            </a:r>
            <a:r>
              <a:rPr lang="fr-FR" dirty="0" err="1"/>
              <a:t>porteur.se.s</a:t>
            </a:r>
            <a:r>
              <a:rPr lang="fr-FR" dirty="0"/>
              <a:t> d’une nouvelle demande ? Cette deuxième thématique a été largement explorée via une enquête qualitative menée en 2021-2022 : observations dans des SSM et entretiens auprès de </a:t>
            </a:r>
            <a:r>
              <a:rPr lang="fr-FR" dirty="0" err="1"/>
              <a:t>professionnel.le.s</a:t>
            </a:r>
            <a:r>
              <a:rPr lang="fr-FR" dirty="0"/>
              <a:t> ont permis de mieux comprendre comment est concrètement organisé l’accueil dans les SSM et ce qui compte pour les </a:t>
            </a:r>
            <a:r>
              <a:rPr lang="fr-FR" dirty="0" err="1"/>
              <a:t>professionnel.le.s</a:t>
            </a:r>
            <a:r>
              <a:rPr lang="fr-FR" dirty="0"/>
              <a:t> de terrain. Notre étude permet ainsi de dégager quelques grands « types » de dispositifs d’accueil et la manière dont ces dispositifs permettent d’accrocher certaines logiques de demande des bénéficiaires (cf. Marie JENET).</a:t>
            </a:r>
            <a:endParaRPr lang="fr-BE" dirty="0"/>
          </a:p>
        </p:txBody>
      </p:sp>
      <p:sp>
        <p:nvSpPr>
          <p:cNvPr id="4" name="Espace réservé du numéro de diapositive 3"/>
          <p:cNvSpPr>
            <a:spLocks noGrp="1"/>
          </p:cNvSpPr>
          <p:nvPr>
            <p:ph type="sldNum" sz="quarter" idx="5"/>
          </p:nvPr>
        </p:nvSpPr>
        <p:spPr/>
        <p:txBody>
          <a:bodyPr/>
          <a:lstStyle/>
          <a:p>
            <a:fld id="{0D58C924-D094-4D70-A199-4B151B60C36F}" type="slidenum">
              <a:rPr lang="fr-BE" smtClean="0"/>
              <a:t>8</a:t>
            </a:fld>
            <a:endParaRPr lang="fr-BE"/>
          </a:p>
        </p:txBody>
      </p:sp>
    </p:spTree>
    <p:extLst>
      <p:ext uri="{BB962C8B-B14F-4D97-AF65-F5344CB8AC3E}">
        <p14:creationId xmlns:p14="http://schemas.microsoft.com/office/powerpoint/2010/main" val="3777131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Finalement, qu’en est-il de l’expérience vécue de l’accueil et de l’(in)accès aux soins de santé mentale par les bénéficiaires ? C’est la troisième thématique de notre recherche, qui permettre d’éclairer trois dimensions de cette question : 1) quelles sont les attentes des bénéficiaires à l’égard des services, quels sont leurs imaginaires du soin ? 2) Quel cheminement ont-ils/elles suivi pour contacter tel SSM, pourquoi ce services, etc. ? 3) Finalement, lorsqu’ils/elles sont réorientés ou que l’attente est plus longue que prévue, quelles sont les « pratiques d’attente » des bénéficiaires, leurs « plan B » ? Ces questions ont été développées à partir de l’analyse d’une trentaine d’entretiens semi-directifs réalisés auprès de personne ayant contacté un SSM (2022-2023).</a:t>
            </a:r>
            <a:endParaRPr lang="fr-BE" dirty="0"/>
          </a:p>
        </p:txBody>
      </p:sp>
      <p:sp>
        <p:nvSpPr>
          <p:cNvPr id="4" name="Espace réservé du numéro de diapositive 3"/>
          <p:cNvSpPr>
            <a:spLocks noGrp="1"/>
          </p:cNvSpPr>
          <p:nvPr>
            <p:ph type="sldNum" sz="quarter" idx="5"/>
          </p:nvPr>
        </p:nvSpPr>
        <p:spPr/>
        <p:txBody>
          <a:bodyPr/>
          <a:lstStyle/>
          <a:p>
            <a:fld id="{0D58C924-D094-4D70-A199-4B151B60C36F}" type="slidenum">
              <a:rPr lang="fr-BE" smtClean="0"/>
              <a:t>9</a:t>
            </a:fld>
            <a:endParaRPr lang="fr-BE"/>
          </a:p>
        </p:txBody>
      </p:sp>
    </p:spTree>
    <p:extLst>
      <p:ext uri="{BB962C8B-B14F-4D97-AF65-F5344CB8AC3E}">
        <p14:creationId xmlns:p14="http://schemas.microsoft.com/office/powerpoint/2010/main" val="22233052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Cette recherche vise ainsi plusieurs objectifs : tout d’abord il s’agit d’alimenter le débat scientifique autour de ces questions. À ce propos une collaboration en la Ligue et l’Observatoire de la Santé et du Social est actuellement en cours pour questionner plus précisément la dimension territoriale de la consommation de soins de santé mentale, une collaboration qui pourra s’appuyer sur les résultats de la présente recherche. Un deuxième objectif important, en particulier pour un projet de recherche porté par une Association comme la Ligue, est d’alimenter la réflexivité des acteurs de terrain : que ceux-ci puissent se saisir de nos résultats pour repenser leurs propres pratiques. Ainsi, après la présentation des résultats auront lieu des rencontres en plus petit comité pour permettre aux acteurs de terrain de se les réapproprier. Finalement, notre recherche doit aussi permettre d’alimenter le débat politique : questionner les politiques publiques au regard des résultats de nos recherches, relayer la complexité et la spécificité des processus observés, mieux représenter les réalités de terrain pour orienter le débat public dans une direction plus respectueuse des réalités observées.</a:t>
            </a:r>
            <a:endParaRPr lang="fr-BE" dirty="0"/>
          </a:p>
        </p:txBody>
      </p:sp>
      <p:sp>
        <p:nvSpPr>
          <p:cNvPr id="4" name="Espace réservé du numéro de diapositive 3"/>
          <p:cNvSpPr>
            <a:spLocks noGrp="1"/>
          </p:cNvSpPr>
          <p:nvPr>
            <p:ph type="sldNum" sz="quarter" idx="5"/>
          </p:nvPr>
        </p:nvSpPr>
        <p:spPr/>
        <p:txBody>
          <a:bodyPr/>
          <a:lstStyle/>
          <a:p>
            <a:fld id="{0D58C924-D094-4D70-A199-4B151B60C36F}" type="slidenum">
              <a:rPr lang="fr-BE" smtClean="0"/>
              <a:t>10</a:t>
            </a:fld>
            <a:endParaRPr lang="fr-BE"/>
          </a:p>
        </p:txBody>
      </p:sp>
    </p:spTree>
    <p:extLst>
      <p:ext uri="{BB962C8B-B14F-4D97-AF65-F5344CB8AC3E}">
        <p14:creationId xmlns:p14="http://schemas.microsoft.com/office/powerpoint/2010/main" val="1455897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DFC482-75B4-8A18-CFF3-16B45D9FA8E5}"/>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BE"/>
          </a:p>
        </p:txBody>
      </p:sp>
      <p:sp>
        <p:nvSpPr>
          <p:cNvPr id="3" name="Sous-titre 2">
            <a:extLst>
              <a:ext uri="{FF2B5EF4-FFF2-40B4-BE49-F238E27FC236}">
                <a16:creationId xmlns:a16="http://schemas.microsoft.com/office/drawing/2014/main" id="{F7E77EF8-FABE-0372-96DC-D498EAF2EC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BE"/>
          </a:p>
        </p:txBody>
      </p:sp>
      <p:sp>
        <p:nvSpPr>
          <p:cNvPr id="4" name="Espace réservé de la date 3">
            <a:extLst>
              <a:ext uri="{FF2B5EF4-FFF2-40B4-BE49-F238E27FC236}">
                <a16:creationId xmlns:a16="http://schemas.microsoft.com/office/drawing/2014/main" id="{E447DC72-C966-D1B2-1286-0FB93C426693}"/>
              </a:ext>
            </a:extLst>
          </p:cNvPr>
          <p:cNvSpPr>
            <a:spLocks noGrp="1"/>
          </p:cNvSpPr>
          <p:nvPr>
            <p:ph type="dt" sz="half" idx="10"/>
          </p:nvPr>
        </p:nvSpPr>
        <p:spPr/>
        <p:txBody>
          <a:bodyPr/>
          <a:lstStyle/>
          <a:p>
            <a:fld id="{7D403220-E439-46C7-AE70-F8AE357EF4F3}" type="datetimeFigureOut">
              <a:rPr lang="fr-BE" smtClean="0"/>
              <a:t>16-11-23</a:t>
            </a:fld>
            <a:endParaRPr lang="fr-BE"/>
          </a:p>
        </p:txBody>
      </p:sp>
      <p:sp>
        <p:nvSpPr>
          <p:cNvPr id="5" name="Espace réservé du pied de page 4">
            <a:extLst>
              <a:ext uri="{FF2B5EF4-FFF2-40B4-BE49-F238E27FC236}">
                <a16:creationId xmlns:a16="http://schemas.microsoft.com/office/drawing/2014/main" id="{016CE7CE-BBA8-6A29-78F9-605FC900E934}"/>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C5936D65-FA7D-58EE-8883-22BA7CA73A82}"/>
              </a:ext>
            </a:extLst>
          </p:cNvPr>
          <p:cNvSpPr>
            <a:spLocks noGrp="1"/>
          </p:cNvSpPr>
          <p:nvPr>
            <p:ph type="sldNum" sz="quarter" idx="12"/>
          </p:nvPr>
        </p:nvSpPr>
        <p:spPr/>
        <p:txBody>
          <a:bodyPr/>
          <a:lstStyle/>
          <a:p>
            <a:fld id="{C71FE7FA-D18C-438B-8C3D-1B782F48D5F6}" type="slidenum">
              <a:rPr lang="fr-BE" smtClean="0"/>
              <a:t>‹N°›</a:t>
            </a:fld>
            <a:endParaRPr lang="fr-BE"/>
          </a:p>
        </p:txBody>
      </p:sp>
    </p:spTree>
    <p:extLst>
      <p:ext uri="{BB962C8B-B14F-4D97-AF65-F5344CB8AC3E}">
        <p14:creationId xmlns:p14="http://schemas.microsoft.com/office/powerpoint/2010/main" val="692792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A98350-BC56-FD32-E20B-80A169844B87}"/>
              </a:ext>
            </a:extLst>
          </p:cNvPr>
          <p:cNvSpPr>
            <a:spLocks noGrp="1"/>
          </p:cNvSpPr>
          <p:nvPr>
            <p:ph type="title"/>
          </p:nvPr>
        </p:nvSpPr>
        <p:spPr/>
        <p:txBody>
          <a:bodyPr/>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DE1D0638-7B96-D7A0-B99A-F22A30C10C31}"/>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9E2E44EF-F189-AF2B-E7E8-333481751521}"/>
              </a:ext>
            </a:extLst>
          </p:cNvPr>
          <p:cNvSpPr>
            <a:spLocks noGrp="1"/>
          </p:cNvSpPr>
          <p:nvPr>
            <p:ph type="dt" sz="half" idx="10"/>
          </p:nvPr>
        </p:nvSpPr>
        <p:spPr/>
        <p:txBody>
          <a:bodyPr/>
          <a:lstStyle/>
          <a:p>
            <a:fld id="{7D403220-E439-46C7-AE70-F8AE357EF4F3}" type="datetimeFigureOut">
              <a:rPr lang="fr-BE" smtClean="0"/>
              <a:t>16-11-23</a:t>
            </a:fld>
            <a:endParaRPr lang="fr-BE"/>
          </a:p>
        </p:txBody>
      </p:sp>
      <p:sp>
        <p:nvSpPr>
          <p:cNvPr id="5" name="Espace réservé du pied de page 4">
            <a:extLst>
              <a:ext uri="{FF2B5EF4-FFF2-40B4-BE49-F238E27FC236}">
                <a16:creationId xmlns:a16="http://schemas.microsoft.com/office/drawing/2014/main" id="{5277F681-D957-9784-D05B-E6F9D41CE8B5}"/>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AAC99119-0129-CA94-0369-F16095DB5F67}"/>
              </a:ext>
            </a:extLst>
          </p:cNvPr>
          <p:cNvSpPr>
            <a:spLocks noGrp="1"/>
          </p:cNvSpPr>
          <p:nvPr>
            <p:ph type="sldNum" sz="quarter" idx="12"/>
          </p:nvPr>
        </p:nvSpPr>
        <p:spPr/>
        <p:txBody>
          <a:bodyPr/>
          <a:lstStyle/>
          <a:p>
            <a:fld id="{C71FE7FA-D18C-438B-8C3D-1B782F48D5F6}" type="slidenum">
              <a:rPr lang="fr-BE" smtClean="0"/>
              <a:t>‹N°›</a:t>
            </a:fld>
            <a:endParaRPr lang="fr-BE"/>
          </a:p>
        </p:txBody>
      </p:sp>
    </p:spTree>
    <p:extLst>
      <p:ext uri="{BB962C8B-B14F-4D97-AF65-F5344CB8AC3E}">
        <p14:creationId xmlns:p14="http://schemas.microsoft.com/office/powerpoint/2010/main" val="3433225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AF0A75CF-B5BD-D907-FF49-40705D806BC3}"/>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1D734C69-C43D-8A04-DF07-85DA4E6B170D}"/>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24EBA9FB-83D7-0018-A0AF-9BC4E6807D4E}"/>
              </a:ext>
            </a:extLst>
          </p:cNvPr>
          <p:cNvSpPr>
            <a:spLocks noGrp="1"/>
          </p:cNvSpPr>
          <p:nvPr>
            <p:ph type="dt" sz="half" idx="10"/>
          </p:nvPr>
        </p:nvSpPr>
        <p:spPr/>
        <p:txBody>
          <a:bodyPr/>
          <a:lstStyle/>
          <a:p>
            <a:fld id="{7D403220-E439-46C7-AE70-F8AE357EF4F3}" type="datetimeFigureOut">
              <a:rPr lang="fr-BE" smtClean="0"/>
              <a:t>16-11-23</a:t>
            </a:fld>
            <a:endParaRPr lang="fr-BE"/>
          </a:p>
        </p:txBody>
      </p:sp>
      <p:sp>
        <p:nvSpPr>
          <p:cNvPr id="5" name="Espace réservé du pied de page 4">
            <a:extLst>
              <a:ext uri="{FF2B5EF4-FFF2-40B4-BE49-F238E27FC236}">
                <a16:creationId xmlns:a16="http://schemas.microsoft.com/office/drawing/2014/main" id="{CEDF842F-AD68-F430-379A-1701EEA6E6B1}"/>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8FC89BF0-CE70-6E88-DC2F-C2D3ADDFEB9E}"/>
              </a:ext>
            </a:extLst>
          </p:cNvPr>
          <p:cNvSpPr>
            <a:spLocks noGrp="1"/>
          </p:cNvSpPr>
          <p:nvPr>
            <p:ph type="sldNum" sz="quarter" idx="12"/>
          </p:nvPr>
        </p:nvSpPr>
        <p:spPr/>
        <p:txBody>
          <a:bodyPr/>
          <a:lstStyle/>
          <a:p>
            <a:fld id="{C71FE7FA-D18C-438B-8C3D-1B782F48D5F6}" type="slidenum">
              <a:rPr lang="fr-BE" smtClean="0"/>
              <a:t>‹N°›</a:t>
            </a:fld>
            <a:endParaRPr lang="fr-BE"/>
          </a:p>
        </p:txBody>
      </p:sp>
    </p:spTree>
    <p:extLst>
      <p:ext uri="{BB962C8B-B14F-4D97-AF65-F5344CB8AC3E}">
        <p14:creationId xmlns:p14="http://schemas.microsoft.com/office/powerpoint/2010/main" val="2096651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0F6A1B-453A-AE25-0100-AEA29B2D7B21}"/>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E6819C4D-0306-F33A-D834-38928DFE193F}"/>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72057B82-C2C6-CC17-11DB-4AC853EC721E}"/>
              </a:ext>
            </a:extLst>
          </p:cNvPr>
          <p:cNvSpPr>
            <a:spLocks noGrp="1"/>
          </p:cNvSpPr>
          <p:nvPr>
            <p:ph type="dt" sz="half" idx="10"/>
          </p:nvPr>
        </p:nvSpPr>
        <p:spPr/>
        <p:txBody>
          <a:bodyPr/>
          <a:lstStyle/>
          <a:p>
            <a:fld id="{7D403220-E439-46C7-AE70-F8AE357EF4F3}" type="datetimeFigureOut">
              <a:rPr lang="fr-BE" smtClean="0"/>
              <a:t>16-11-23</a:t>
            </a:fld>
            <a:endParaRPr lang="fr-BE"/>
          </a:p>
        </p:txBody>
      </p:sp>
      <p:sp>
        <p:nvSpPr>
          <p:cNvPr id="5" name="Espace réservé du pied de page 4">
            <a:extLst>
              <a:ext uri="{FF2B5EF4-FFF2-40B4-BE49-F238E27FC236}">
                <a16:creationId xmlns:a16="http://schemas.microsoft.com/office/drawing/2014/main" id="{FE99C9FC-2494-4C46-7786-69141726BA2A}"/>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5E8723B9-19E7-9AEB-FB42-FAD6DDC8A48C}"/>
              </a:ext>
            </a:extLst>
          </p:cNvPr>
          <p:cNvSpPr>
            <a:spLocks noGrp="1"/>
          </p:cNvSpPr>
          <p:nvPr>
            <p:ph type="sldNum" sz="quarter" idx="12"/>
          </p:nvPr>
        </p:nvSpPr>
        <p:spPr/>
        <p:txBody>
          <a:bodyPr/>
          <a:lstStyle/>
          <a:p>
            <a:fld id="{C71FE7FA-D18C-438B-8C3D-1B782F48D5F6}" type="slidenum">
              <a:rPr lang="fr-BE" smtClean="0"/>
              <a:t>‹N°›</a:t>
            </a:fld>
            <a:endParaRPr lang="fr-BE"/>
          </a:p>
        </p:txBody>
      </p:sp>
    </p:spTree>
    <p:extLst>
      <p:ext uri="{BB962C8B-B14F-4D97-AF65-F5344CB8AC3E}">
        <p14:creationId xmlns:p14="http://schemas.microsoft.com/office/powerpoint/2010/main" val="526416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0A571A-E1E1-EE08-7055-31499DC1AA99}"/>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BE"/>
          </a:p>
        </p:txBody>
      </p:sp>
      <p:sp>
        <p:nvSpPr>
          <p:cNvPr id="3" name="Espace réservé du texte 2">
            <a:extLst>
              <a:ext uri="{FF2B5EF4-FFF2-40B4-BE49-F238E27FC236}">
                <a16:creationId xmlns:a16="http://schemas.microsoft.com/office/drawing/2014/main" id="{D22D4280-9F7F-2DDD-67A5-BF8F173A8C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F737BAAC-1551-D6B5-ECC5-A2CCF9CADFCB}"/>
              </a:ext>
            </a:extLst>
          </p:cNvPr>
          <p:cNvSpPr>
            <a:spLocks noGrp="1"/>
          </p:cNvSpPr>
          <p:nvPr>
            <p:ph type="dt" sz="half" idx="10"/>
          </p:nvPr>
        </p:nvSpPr>
        <p:spPr/>
        <p:txBody>
          <a:bodyPr/>
          <a:lstStyle/>
          <a:p>
            <a:fld id="{7D403220-E439-46C7-AE70-F8AE357EF4F3}" type="datetimeFigureOut">
              <a:rPr lang="fr-BE" smtClean="0"/>
              <a:t>16-11-23</a:t>
            </a:fld>
            <a:endParaRPr lang="fr-BE"/>
          </a:p>
        </p:txBody>
      </p:sp>
      <p:sp>
        <p:nvSpPr>
          <p:cNvPr id="5" name="Espace réservé du pied de page 4">
            <a:extLst>
              <a:ext uri="{FF2B5EF4-FFF2-40B4-BE49-F238E27FC236}">
                <a16:creationId xmlns:a16="http://schemas.microsoft.com/office/drawing/2014/main" id="{CD2483E7-0D77-3595-CE8C-4A3A2461249C}"/>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E1AFB99E-73DE-A9DD-A3A7-0853F372989F}"/>
              </a:ext>
            </a:extLst>
          </p:cNvPr>
          <p:cNvSpPr>
            <a:spLocks noGrp="1"/>
          </p:cNvSpPr>
          <p:nvPr>
            <p:ph type="sldNum" sz="quarter" idx="12"/>
          </p:nvPr>
        </p:nvSpPr>
        <p:spPr/>
        <p:txBody>
          <a:bodyPr/>
          <a:lstStyle/>
          <a:p>
            <a:fld id="{C71FE7FA-D18C-438B-8C3D-1B782F48D5F6}" type="slidenum">
              <a:rPr lang="fr-BE" smtClean="0"/>
              <a:t>‹N°›</a:t>
            </a:fld>
            <a:endParaRPr lang="fr-BE"/>
          </a:p>
        </p:txBody>
      </p:sp>
    </p:spTree>
    <p:extLst>
      <p:ext uri="{BB962C8B-B14F-4D97-AF65-F5344CB8AC3E}">
        <p14:creationId xmlns:p14="http://schemas.microsoft.com/office/powerpoint/2010/main" val="2066775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E694C4-E8EF-96E7-7A72-C5DA618CA60F}"/>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7D3D0462-1DF7-DEA6-A65D-B344E07374FA}"/>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a:extLst>
              <a:ext uri="{FF2B5EF4-FFF2-40B4-BE49-F238E27FC236}">
                <a16:creationId xmlns:a16="http://schemas.microsoft.com/office/drawing/2014/main" id="{FBF3E3B1-A353-39F6-6351-60CF9723B3C4}"/>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a:extLst>
              <a:ext uri="{FF2B5EF4-FFF2-40B4-BE49-F238E27FC236}">
                <a16:creationId xmlns:a16="http://schemas.microsoft.com/office/drawing/2014/main" id="{FDEF6EE9-39C1-BB26-F492-6FB83CBC603E}"/>
              </a:ext>
            </a:extLst>
          </p:cNvPr>
          <p:cNvSpPr>
            <a:spLocks noGrp="1"/>
          </p:cNvSpPr>
          <p:nvPr>
            <p:ph type="dt" sz="half" idx="10"/>
          </p:nvPr>
        </p:nvSpPr>
        <p:spPr/>
        <p:txBody>
          <a:bodyPr/>
          <a:lstStyle/>
          <a:p>
            <a:fld id="{7D403220-E439-46C7-AE70-F8AE357EF4F3}" type="datetimeFigureOut">
              <a:rPr lang="fr-BE" smtClean="0"/>
              <a:t>16-11-23</a:t>
            </a:fld>
            <a:endParaRPr lang="fr-BE"/>
          </a:p>
        </p:txBody>
      </p:sp>
      <p:sp>
        <p:nvSpPr>
          <p:cNvPr id="6" name="Espace réservé du pied de page 5">
            <a:extLst>
              <a:ext uri="{FF2B5EF4-FFF2-40B4-BE49-F238E27FC236}">
                <a16:creationId xmlns:a16="http://schemas.microsoft.com/office/drawing/2014/main" id="{3C2B5948-C262-CCA6-EA60-8F6008572A04}"/>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F13053E3-E552-CE18-F13A-5CD5109B7BAC}"/>
              </a:ext>
            </a:extLst>
          </p:cNvPr>
          <p:cNvSpPr>
            <a:spLocks noGrp="1"/>
          </p:cNvSpPr>
          <p:nvPr>
            <p:ph type="sldNum" sz="quarter" idx="12"/>
          </p:nvPr>
        </p:nvSpPr>
        <p:spPr/>
        <p:txBody>
          <a:bodyPr/>
          <a:lstStyle/>
          <a:p>
            <a:fld id="{C71FE7FA-D18C-438B-8C3D-1B782F48D5F6}" type="slidenum">
              <a:rPr lang="fr-BE" smtClean="0"/>
              <a:t>‹N°›</a:t>
            </a:fld>
            <a:endParaRPr lang="fr-BE"/>
          </a:p>
        </p:txBody>
      </p:sp>
    </p:spTree>
    <p:extLst>
      <p:ext uri="{BB962C8B-B14F-4D97-AF65-F5344CB8AC3E}">
        <p14:creationId xmlns:p14="http://schemas.microsoft.com/office/powerpoint/2010/main" val="1050785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7B0111-701D-359B-5D05-8065878F6FB9}"/>
              </a:ext>
            </a:extLst>
          </p:cNvPr>
          <p:cNvSpPr>
            <a:spLocks noGrp="1"/>
          </p:cNvSpPr>
          <p:nvPr>
            <p:ph type="title"/>
          </p:nvPr>
        </p:nvSpPr>
        <p:spPr>
          <a:xfrm>
            <a:off x="839788" y="365125"/>
            <a:ext cx="10515600" cy="1325563"/>
          </a:xfrm>
        </p:spPr>
        <p:txBody>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5D0DFC47-3023-F689-85FF-3F0F2EEDE0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B06E06E6-8370-66B6-60E4-CA325EDC652F}"/>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a:extLst>
              <a:ext uri="{FF2B5EF4-FFF2-40B4-BE49-F238E27FC236}">
                <a16:creationId xmlns:a16="http://schemas.microsoft.com/office/drawing/2014/main" id="{1736476C-D944-5F46-6E1F-D4B7B921B1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F44237E3-FA98-AA45-3068-F6A8EC36FD7F}"/>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a:extLst>
              <a:ext uri="{FF2B5EF4-FFF2-40B4-BE49-F238E27FC236}">
                <a16:creationId xmlns:a16="http://schemas.microsoft.com/office/drawing/2014/main" id="{5587D049-6F3A-7DFE-39FA-9F9F5CCA90B8}"/>
              </a:ext>
            </a:extLst>
          </p:cNvPr>
          <p:cNvSpPr>
            <a:spLocks noGrp="1"/>
          </p:cNvSpPr>
          <p:nvPr>
            <p:ph type="dt" sz="half" idx="10"/>
          </p:nvPr>
        </p:nvSpPr>
        <p:spPr/>
        <p:txBody>
          <a:bodyPr/>
          <a:lstStyle/>
          <a:p>
            <a:fld id="{7D403220-E439-46C7-AE70-F8AE357EF4F3}" type="datetimeFigureOut">
              <a:rPr lang="fr-BE" smtClean="0"/>
              <a:t>16-11-23</a:t>
            </a:fld>
            <a:endParaRPr lang="fr-BE"/>
          </a:p>
        </p:txBody>
      </p:sp>
      <p:sp>
        <p:nvSpPr>
          <p:cNvPr id="8" name="Espace réservé du pied de page 7">
            <a:extLst>
              <a:ext uri="{FF2B5EF4-FFF2-40B4-BE49-F238E27FC236}">
                <a16:creationId xmlns:a16="http://schemas.microsoft.com/office/drawing/2014/main" id="{E788E445-FEA3-7DE2-4BAE-467163B45DEF}"/>
              </a:ext>
            </a:extLst>
          </p:cNvPr>
          <p:cNvSpPr>
            <a:spLocks noGrp="1"/>
          </p:cNvSpPr>
          <p:nvPr>
            <p:ph type="ftr" sz="quarter" idx="11"/>
          </p:nvPr>
        </p:nvSpPr>
        <p:spPr/>
        <p:txBody>
          <a:bodyPr/>
          <a:lstStyle/>
          <a:p>
            <a:endParaRPr lang="fr-BE"/>
          </a:p>
        </p:txBody>
      </p:sp>
      <p:sp>
        <p:nvSpPr>
          <p:cNvPr id="9" name="Espace réservé du numéro de diapositive 8">
            <a:extLst>
              <a:ext uri="{FF2B5EF4-FFF2-40B4-BE49-F238E27FC236}">
                <a16:creationId xmlns:a16="http://schemas.microsoft.com/office/drawing/2014/main" id="{F49B5D22-BACC-DEAE-4BCD-78F57ED68E69}"/>
              </a:ext>
            </a:extLst>
          </p:cNvPr>
          <p:cNvSpPr>
            <a:spLocks noGrp="1"/>
          </p:cNvSpPr>
          <p:nvPr>
            <p:ph type="sldNum" sz="quarter" idx="12"/>
          </p:nvPr>
        </p:nvSpPr>
        <p:spPr/>
        <p:txBody>
          <a:bodyPr/>
          <a:lstStyle/>
          <a:p>
            <a:fld id="{C71FE7FA-D18C-438B-8C3D-1B782F48D5F6}" type="slidenum">
              <a:rPr lang="fr-BE" smtClean="0"/>
              <a:t>‹N°›</a:t>
            </a:fld>
            <a:endParaRPr lang="fr-BE"/>
          </a:p>
        </p:txBody>
      </p:sp>
    </p:spTree>
    <p:extLst>
      <p:ext uri="{BB962C8B-B14F-4D97-AF65-F5344CB8AC3E}">
        <p14:creationId xmlns:p14="http://schemas.microsoft.com/office/powerpoint/2010/main" val="215195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697BEB-7176-E257-CF57-EB871A4E10BA}"/>
              </a:ext>
            </a:extLst>
          </p:cNvPr>
          <p:cNvSpPr>
            <a:spLocks noGrp="1"/>
          </p:cNvSpPr>
          <p:nvPr>
            <p:ph type="title"/>
          </p:nvPr>
        </p:nvSpPr>
        <p:spPr/>
        <p:txBody>
          <a:bodyPr/>
          <a:lstStyle/>
          <a:p>
            <a:r>
              <a:rPr lang="fr-FR"/>
              <a:t>Modifiez le style du titre</a:t>
            </a:r>
            <a:endParaRPr lang="fr-BE"/>
          </a:p>
        </p:txBody>
      </p:sp>
      <p:sp>
        <p:nvSpPr>
          <p:cNvPr id="3" name="Espace réservé de la date 2">
            <a:extLst>
              <a:ext uri="{FF2B5EF4-FFF2-40B4-BE49-F238E27FC236}">
                <a16:creationId xmlns:a16="http://schemas.microsoft.com/office/drawing/2014/main" id="{03CEAF6E-882E-78D2-8C5F-6260A2EE7629}"/>
              </a:ext>
            </a:extLst>
          </p:cNvPr>
          <p:cNvSpPr>
            <a:spLocks noGrp="1"/>
          </p:cNvSpPr>
          <p:nvPr>
            <p:ph type="dt" sz="half" idx="10"/>
          </p:nvPr>
        </p:nvSpPr>
        <p:spPr/>
        <p:txBody>
          <a:bodyPr/>
          <a:lstStyle/>
          <a:p>
            <a:fld id="{7D403220-E439-46C7-AE70-F8AE357EF4F3}" type="datetimeFigureOut">
              <a:rPr lang="fr-BE" smtClean="0"/>
              <a:t>16-11-23</a:t>
            </a:fld>
            <a:endParaRPr lang="fr-BE"/>
          </a:p>
        </p:txBody>
      </p:sp>
      <p:sp>
        <p:nvSpPr>
          <p:cNvPr id="4" name="Espace réservé du pied de page 3">
            <a:extLst>
              <a:ext uri="{FF2B5EF4-FFF2-40B4-BE49-F238E27FC236}">
                <a16:creationId xmlns:a16="http://schemas.microsoft.com/office/drawing/2014/main" id="{9F8699B5-07CC-3702-75BA-CB699EC4A2AD}"/>
              </a:ext>
            </a:extLst>
          </p:cNvPr>
          <p:cNvSpPr>
            <a:spLocks noGrp="1"/>
          </p:cNvSpPr>
          <p:nvPr>
            <p:ph type="ftr" sz="quarter" idx="11"/>
          </p:nvPr>
        </p:nvSpPr>
        <p:spPr/>
        <p:txBody>
          <a:bodyPr/>
          <a:lstStyle/>
          <a:p>
            <a:endParaRPr lang="fr-BE"/>
          </a:p>
        </p:txBody>
      </p:sp>
      <p:sp>
        <p:nvSpPr>
          <p:cNvPr id="5" name="Espace réservé du numéro de diapositive 4">
            <a:extLst>
              <a:ext uri="{FF2B5EF4-FFF2-40B4-BE49-F238E27FC236}">
                <a16:creationId xmlns:a16="http://schemas.microsoft.com/office/drawing/2014/main" id="{C6941A0F-44F4-E57E-0AA2-744785D0BE10}"/>
              </a:ext>
            </a:extLst>
          </p:cNvPr>
          <p:cNvSpPr>
            <a:spLocks noGrp="1"/>
          </p:cNvSpPr>
          <p:nvPr>
            <p:ph type="sldNum" sz="quarter" idx="12"/>
          </p:nvPr>
        </p:nvSpPr>
        <p:spPr/>
        <p:txBody>
          <a:bodyPr/>
          <a:lstStyle/>
          <a:p>
            <a:fld id="{C71FE7FA-D18C-438B-8C3D-1B782F48D5F6}" type="slidenum">
              <a:rPr lang="fr-BE" smtClean="0"/>
              <a:t>‹N°›</a:t>
            </a:fld>
            <a:endParaRPr lang="fr-BE"/>
          </a:p>
        </p:txBody>
      </p:sp>
    </p:spTree>
    <p:extLst>
      <p:ext uri="{BB962C8B-B14F-4D97-AF65-F5344CB8AC3E}">
        <p14:creationId xmlns:p14="http://schemas.microsoft.com/office/powerpoint/2010/main" val="2530382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31A18C78-C397-A0E0-B4D9-4B8C23858502}"/>
              </a:ext>
            </a:extLst>
          </p:cNvPr>
          <p:cNvSpPr>
            <a:spLocks noGrp="1"/>
          </p:cNvSpPr>
          <p:nvPr>
            <p:ph type="dt" sz="half" idx="10"/>
          </p:nvPr>
        </p:nvSpPr>
        <p:spPr/>
        <p:txBody>
          <a:bodyPr/>
          <a:lstStyle/>
          <a:p>
            <a:fld id="{7D403220-E439-46C7-AE70-F8AE357EF4F3}" type="datetimeFigureOut">
              <a:rPr lang="fr-BE" smtClean="0"/>
              <a:t>16-11-23</a:t>
            </a:fld>
            <a:endParaRPr lang="fr-BE"/>
          </a:p>
        </p:txBody>
      </p:sp>
      <p:sp>
        <p:nvSpPr>
          <p:cNvPr id="3" name="Espace réservé du pied de page 2">
            <a:extLst>
              <a:ext uri="{FF2B5EF4-FFF2-40B4-BE49-F238E27FC236}">
                <a16:creationId xmlns:a16="http://schemas.microsoft.com/office/drawing/2014/main" id="{B8170E80-2B3F-5C87-BB3B-4C4942C2EC47}"/>
              </a:ext>
            </a:extLst>
          </p:cNvPr>
          <p:cNvSpPr>
            <a:spLocks noGrp="1"/>
          </p:cNvSpPr>
          <p:nvPr>
            <p:ph type="ftr" sz="quarter" idx="11"/>
          </p:nvPr>
        </p:nvSpPr>
        <p:spPr/>
        <p:txBody>
          <a:bodyPr/>
          <a:lstStyle/>
          <a:p>
            <a:endParaRPr lang="fr-BE"/>
          </a:p>
        </p:txBody>
      </p:sp>
      <p:sp>
        <p:nvSpPr>
          <p:cNvPr id="4" name="Espace réservé du numéro de diapositive 3">
            <a:extLst>
              <a:ext uri="{FF2B5EF4-FFF2-40B4-BE49-F238E27FC236}">
                <a16:creationId xmlns:a16="http://schemas.microsoft.com/office/drawing/2014/main" id="{186A5171-79EB-3FA7-CBD2-4D75E9938C59}"/>
              </a:ext>
            </a:extLst>
          </p:cNvPr>
          <p:cNvSpPr>
            <a:spLocks noGrp="1"/>
          </p:cNvSpPr>
          <p:nvPr>
            <p:ph type="sldNum" sz="quarter" idx="12"/>
          </p:nvPr>
        </p:nvSpPr>
        <p:spPr/>
        <p:txBody>
          <a:bodyPr/>
          <a:lstStyle/>
          <a:p>
            <a:fld id="{C71FE7FA-D18C-438B-8C3D-1B782F48D5F6}" type="slidenum">
              <a:rPr lang="fr-BE" smtClean="0"/>
              <a:t>‹N°›</a:t>
            </a:fld>
            <a:endParaRPr lang="fr-BE"/>
          </a:p>
        </p:txBody>
      </p:sp>
    </p:spTree>
    <p:extLst>
      <p:ext uri="{BB962C8B-B14F-4D97-AF65-F5344CB8AC3E}">
        <p14:creationId xmlns:p14="http://schemas.microsoft.com/office/powerpoint/2010/main" val="3411692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6CF0D5-692B-53B9-27FC-EDFAC2EF57B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du contenu 2">
            <a:extLst>
              <a:ext uri="{FF2B5EF4-FFF2-40B4-BE49-F238E27FC236}">
                <a16:creationId xmlns:a16="http://schemas.microsoft.com/office/drawing/2014/main" id="{0956B1BD-B8AD-4B98-05AC-81A3E6A3DD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a:extLst>
              <a:ext uri="{FF2B5EF4-FFF2-40B4-BE49-F238E27FC236}">
                <a16:creationId xmlns:a16="http://schemas.microsoft.com/office/drawing/2014/main" id="{A3D9F0D1-2FA5-93DC-3643-4130E7A8E1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35B62A5-5847-132C-EEF7-E6785DD1E03C}"/>
              </a:ext>
            </a:extLst>
          </p:cNvPr>
          <p:cNvSpPr>
            <a:spLocks noGrp="1"/>
          </p:cNvSpPr>
          <p:nvPr>
            <p:ph type="dt" sz="half" idx="10"/>
          </p:nvPr>
        </p:nvSpPr>
        <p:spPr/>
        <p:txBody>
          <a:bodyPr/>
          <a:lstStyle/>
          <a:p>
            <a:fld id="{7D403220-E439-46C7-AE70-F8AE357EF4F3}" type="datetimeFigureOut">
              <a:rPr lang="fr-BE" smtClean="0"/>
              <a:t>16-11-23</a:t>
            </a:fld>
            <a:endParaRPr lang="fr-BE"/>
          </a:p>
        </p:txBody>
      </p:sp>
      <p:sp>
        <p:nvSpPr>
          <p:cNvPr id="6" name="Espace réservé du pied de page 5">
            <a:extLst>
              <a:ext uri="{FF2B5EF4-FFF2-40B4-BE49-F238E27FC236}">
                <a16:creationId xmlns:a16="http://schemas.microsoft.com/office/drawing/2014/main" id="{D5D63045-EED1-0A40-90DC-4C86ECA8126D}"/>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412A7D62-F928-07DF-E282-3483C582FAE8}"/>
              </a:ext>
            </a:extLst>
          </p:cNvPr>
          <p:cNvSpPr>
            <a:spLocks noGrp="1"/>
          </p:cNvSpPr>
          <p:nvPr>
            <p:ph type="sldNum" sz="quarter" idx="12"/>
          </p:nvPr>
        </p:nvSpPr>
        <p:spPr/>
        <p:txBody>
          <a:bodyPr/>
          <a:lstStyle/>
          <a:p>
            <a:fld id="{C71FE7FA-D18C-438B-8C3D-1B782F48D5F6}" type="slidenum">
              <a:rPr lang="fr-BE" smtClean="0"/>
              <a:t>‹N°›</a:t>
            </a:fld>
            <a:endParaRPr lang="fr-BE"/>
          </a:p>
        </p:txBody>
      </p:sp>
    </p:spTree>
    <p:extLst>
      <p:ext uri="{BB962C8B-B14F-4D97-AF65-F5344CB8AC3E}">
        <p14:creationId xmlns:p14="http://schemas.microsoft.com/office/powerpoint/2010/main" val="429002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24850A-CA44-D32D-CCB8-320723D1680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pour une image  2">
            <a:extLst>
              <a:ext uri="{FF2B5EF4-FFF2-40B4-BE49-F238E27FC236}">
                <a16:creationId xmlns:a16="http://schemas.microsoft.com/office/drawing/2014/main" id="{73FBEB48-EEEC-2A69-222F-3E9F7AD0F7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a:extLst>
              <a:ext uri="{FF2B5EF4-FFF2-40B4-BE49-F238E27FC236}">
                <a16:creationId xmlns:a16="http://schemas.microsoft.com/office/drawing/2014/main" id="{5FA9843B-E4BE-F90B-64EC-D6A896DC3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AC32F67-80CC-D553-3799-38D26DE0698B}"/>
              </a:ext>
            </a:extLst>
          </p:cNvPr>
          <p:cNvSpPr>
            <a:spLocks noGrp="1"/>
          </p:cNvSpPr>
          <p:nvPr>
            <p:ph type="dt" sz="half" idx="10"/>
          </p:nvPr>
        </p:nvSpPr>
        <p:spPr/>
        <p:txBody>
          <a:bodyPr/>
          <a:lstStyle/>
          <a:p>
            <a:fld id="{7D403220-E439-46C7-AE70-F8AE357EF4F3}" type="datetimeFigureOut">
              <a:rPr lang="fr-BE" smtClean="0"/>
              <a:t>16-11-23</a:t>
            </a:fld>
            <a:endParaRPr lang="fr-BE"/>
          </a:p>
        </p:txBody>
      </p:sp>
      <p:sp>
        <p:nvSpPr>
          <p:cNvPr id="6" name="Espace réservé du pied de page 5">
            <a:extLst>
              <a:ext uri="{FF2B5EF4-FFF2-40B4-BE49-F238E27FC236}">
                <a16:creationId xmlns:a16="http://schemas.microsoft.com/office/drawing/2014/main" id="{D821720B-6507-3968-9DBE-C901B6315A42}"/>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A9DB2430-A98B-DDD5-E90F-6BC602836383}"/>
              </a:ext>
            </a:extLst>
          </p:cNvPr>
          <p:cNvSpPr>
            <a:spLocks noGrp="1"/>
          </p:cNvSpPr>
          <p:nvPr>
            <p:ph type="sldNum" sz="quarter" idx="12"/>
          </p:nvPr>
        </p:nvSpPr>
        <p:spPr/>
        <p:txBody>
          <a:bodyPr/>
          <a:lstStyle/>
          <a:p>
            <a:fld id="{C71FE7FA-D18C-438B-8C3D-1B782F48D5F6}" type="slidenum">
              <a:rPr lang="fr-BE" smtClean="0"/>
              <a:t>‹N°›</a:t>
            </a:fld>
            <a:endParaRPr lang="fr-BE"/>
          </a:p>
        </p:txBody>
      </p:sp>
    </p:spTree>
    <p:extLst>
      <p:ext uri="{BB962C8B-B14F-4D97-AF65-F5344CB8AC3E}">
        <p14:creationId xmlns:p14="http://schemas.microsoft.com/office/powerpoint/2010/main" val="3365668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5000"/>
            <a:lum/>
          </a:blip>
          <a:srcRect/>
          <a:stretch>
            <a:fillRect l="90000" t="83000" r="1000" b="1000"/>
          </a:stretch>
        </a:blip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0F044F4-16B2-E07D-F930-B0F9BF953B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DD5FBDD8-45CB-F2FD-3AB9-FBD27BE958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51D831DD-07C0-8041-462A-898B1A6861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403220-E439-46C7-AE70-F8AE357EF4F3}" type="datetimeFigureOut">
              <a:rPr lang="fr-BE" smtClean="0"/>
              <a:t>16-11-23</a:t>
            </a:fld>
            <a:endParaRPr lang="fr-BE"/>
          </a:p>
        </p:txBody>
      </p:sp>
      <p:sp>
        <p:nvSpPr>
          <p:cNvPr id="5" name="Espace réservé du pied de page 4">
            <a:extLst>
              <a:ext uri="{FF2B5EF4-FFF2-40B4-BE49-F238E27FC236}">
                <a16:creationId xmlns:a16="http://schemas.microsoft.com/office/drawing/2014/main" id="{88DC4E11-1F89-1C86-4311-84C2EC3AFA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a:extLst>
              <a:ext uri="{FF2B5EF4-FFF2-40B4-BE49-F238E27FC236}">
                <a16:creationId xmlns:a16="http://schemas.microsoft.com/office/drawing/2014/main" id="{1031BDD3-07E3-367B-597C-73E30EC94D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1FE7FA-D18C-438B-8C3D-1B782F48D5F6}" type="slidenum">
              <a:rPr lang="fr-BE" smtClean="0"/>
              <a:t>‹N°›</a:t>
            </a:fld>
            <a:endParaRPr lang="fr-BE"/>
          </a:p>
        </p:txBody>
      </p:sp>
    </p:spTree>
    <p:extLst>
      <p:ext uri="{BB962C8B-B14F-4D97-AF65-F5344CB8AC3E}">
        <p14:creationId xmlns:p14="http://schemas.microsoft.com/office/powerpoint/2010/main" val="5387315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rs@lbsm.be"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52.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_rels/slide53.xml.rels><?xml version="1.0" encoding="UTF-8" standalone="yes"?>
<Relationships xmlns="http://schemas.openxmlformats.org/package/2006/relationships"><Relationship Id="rId8" Type="http://schemas.openxmlformats.org/officeDocument/2006/relationships/diagramData" Target="../diagrams/data10.xml"/><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s>
</file>

<file path=ppt/slides/_rels/slide54.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mailto:rs@lbsm.be"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4E37431-20F0-4DD6-84A9-ED2B64494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AE98B72-66C6-4AB4-AF0D-BA830DE86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07EAFC6-733F-403D-BB4D-05A3A2874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7A36730-4CB0-4F61-AD11-A44C97658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C69C79E1-F916-4929-A4F3-DE763D4BF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67334AB-16BD-4EC7-8C6B-4B5171600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1745C12E-0BFC-873C-EDD1-F695D277B262}"/>
              </a:ext>
            </a:extLst>
          </p:cNvPr>
          <p:cNvSpPr>
            <a:spLocks noGrp="1"/>
          </p:cNvSpPr>
          <p:nvPr>
            <p:ph type="ctrTitle"/>
          </p:nvPr>
        </p:nvSpPr>
        <p:spPr>
          <a:xfrm>
            <a:off x="660042" y="891652"/>
            <a:ext cx="4412021" cy="3030724"/>
          </a:xfrm>
        </p:spPr>
        <p:txBody>
          <a:bodyPr anchor="b">
            <a:normAutofit fontScale="90000"/>
          </a:bodyPr>
          <a:lstStyle/>
          <a:p>
            <a:pPr algn="r"/>
            <a:br>
              <a:rPr lang="fr-FR" sz="2800" b="1" dirty="0">
                <a:solidFill>
                  <a:srgbClr val="FFFFFF"/>
                </a:solidFill>
              </a:rPr>
            </a:br>
            <a:br>
              <a:rPr lang="fr-FR" sz="2800" b="1" dirty="0">
                <a:solidFill>
                  <a:srgbClr val="FFFFFF"/>
                </a:solidFill>
              </a:rPr>
            </a:br>
            <a:br>
              <a:rPr lang="fr-FR" sz="4400" b="1" dirty="0">
                <a:solidFill>
                  <a:srgbClr val="FFFFFF"/>
                </a:solidFill>
              </a:rPr>
            </a:br>
            <a:r>
              <a:rPr lang="fr-FR" sz="4400" b="1" dirty="0">
                <a:solidFill>
                  <a:srgbClr val="FFFFFF"/>
                </a:solidFill>
              </a:rPr>
              <a:t>Au seuil des Services de Santé </a:t>
            </a:r>
            <a:r>
              <a:rPr lang="fr-FR" sz="4400" dirty="0">
                <a:solidFill>
                  <a:srgbClr val="FFFFFF"/>
                </a:solidFill>
              </a:rPr>
              <a:t>Mentale : Parcours, </a:t>
            </a:r>
            <a:r>
              <a:rPr lang="fr-FR" sz="4400" dirty="0" err="1">
                <a:solidFill>
                  <a:srgbClr val="FFFFFF"/>
                </a:solidFill>
              </a:rPr>
              <a:t>maginaires</a:t>
            </a:r>
            <a:r>
              <a:rPr lang="fr-FR" sz="4400" dirty="0">
                <a:solidFill>
                  <a:srgbClr val="FFFFFF"/>
                </a:solidFill>
              </a:rPr>
              <a:t> et expériences de l’accueil</a:t>
            </a:r>
            <a:endParaRPr lang="fr-FR" sz="2800" dirty="0">
              <a:solidFill>
                <a:srgbClr val="FFFFFF"/>
              </a:solidFill>
            </a:endParaRPr>
          </a:p>
        </p:txBody>
      </p:sp>
      <p:sp>
        <p:nvSpPr>
          <p:cNvPr id="3" name="Sous-titre 2">
            <a:extLst>
              <a:ext uri="{FF2B5EF4-FFF2-40B4-BE49-F238E27FC236}">
                <a16:creationId xmlns:a16="http://schemas.microsoft.com/office/drawing/2014/main" id="{4EBB0517-0642-6307-6129-034C21722CC8}"/>
              </a:ext>
            </a:extLst>
          </p:cNvPr>
          <p:cNvSpPr>
            <a:spLocks noGrp="1"/>
          </p:cNvSpPr>
          <p:nvPr>
            <p:ph type="subTitle" idx="1"/>
          </p:nvPr>
        </p:nvSpPr>
        <p:spPr>
          <a:xfrm>
            <a:off x="945791" y="4745317"/>
            <a:ext cx="4126272" cy="1375145"/>
          </a:xfrm>
        </p:spPr>
        <p:txBody>
          <a:bodyPr>
            <a:normAutofit/>
          </a:bodyPr>
          <a:lstStyle/>
          <a:p>
            <a:pPr algn="r"/>
            <a:endParaRPr lang="fr-FR" sz="1900">
              <a:solidFill>
                <a:srgbClr val="FFFFFF"/>
              </a:solidFill>
            </a:endParaRPr>
          </a:p>
          <a:p>
            <a:pPr algn="r"/>
            <a:r>
              <a:rPr lang="fr-FR" sz="1900">
                <a:solidFill>
                  <a:srgbClr val="FFFFFF"/>
                </a:solidFill>
              </a:rPr>
              <a:t>Matinée d’étude du 29 septembre 2023</a:t>
            </a:r>
          </a:p>
          <a:p>
            <a:pPr algn="r"/>
            <a:r>
              <a:rPr lang="fr-FR" sz="1900">
                <a:solidFill>
                  <a:srgbClr val="FFFFFF"/>
                </a:solidFill>
              </a:rPr>
              <a:t>Ligue Bruxelloise pour la Santé Mentale</a:t>
            </a:r>
          </a:p>
          <a:p>
            <a:pPr algn="r"/>
            <a:endParaRPr lang="fr-FR" sz="1900">
              <a:solidFill>
                <a:srgbClr val="FFFFFF"/>
              </a:solidFill>
            </a:endParaRPr>
          </a:p>
        </p:txBody>
      </p:sp>
      <p:pic>
        <p:nvPicPr>
          <p:cNvPr id="7" name="Image 6" descr="Une image contenant capture d’écran, Graphique, graphisme, conception&#10;&#10;Description générée automatiquement">
            <a:extLst>
              <a:ext uri="{FF2B5EF4-FFF2-40B4-BE49-F238E27FC236}">
                <a16:creationId xmlns:a16="http://schemas.microsoft.com/office/drawing/2014/main" id="{DABFCE75-5CFD-C037-BF50-6DD1F145EA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602615"/>
            <a:ext cx="5608320" cy="5608320"/>
          </a:xfrm>
          <a:prstGeom prst="rect">
            <a:avLst/>
          </a:prstGeom>
        </p:spPr>
      </p:pic>
    </p:spTree>
    <p:extLst>
      <p:ext uri="{BB962C8B-B14F-4D97-AF65-F5344CB8AC3E}">
        <p14:creationId xmlns:p14="http://schemas.microsoft.com/office/powerpoint/2010/main" val="4077545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FB72AE4F-5153-FE84-40F0-AA0E5AB0EB31}"/>
              </a:ext>
            </a:extLst>
          </p:cNvPr>
          <p:cNvSpPr>
            <a:spLocks noGrp="1"/>
          </p:cNvSpPr>
          <p:nvPr>
            <p:ph type="title"/>
          </p:nvPr>
        </p:nvSpPr>
        <p:spPr>
          <a:xfrm>
            <a:off x="466722" y="586855"/>
            <a:ext cx="3201366" cy="3387497"/>
          </a:xfrm>
        </p:spPr>
        <p:txBody>
          <a:bodyPr anchor="b">
            <a:normAutofit/>
          </a:bodyPr>
          <a:lstStyle/>
          <a:p>
            <a:pPr algn="r"/>
            <a:r>
              <a:rPr lang="fr-FR" sz="4000" dirty="0">
                <a:solidFill>
                  <a:srgbClr val="FFFFFF"/>
                </a:solidFill>
              </a:rPr>
              <a:t>Introduction générale :</a:t>
            </a:r>
            <a:br>
              <a:rPr lang="fr-FR" sz="4000" dirty="0">
                <a:solidFill>
                  <a:srgbClr val="FFFFFF"/>
                </a:solidFill>
              </a:rPr>
            </a:br>
            <a:r>
              <a:rPr lang="fr-FR" sz="4000" dirty="0">
                <a:solidFill>
                  <a:srgbClr val="FFFFFF"/>
                </a:solidFill>
              </a:rPr>
              <a:t>accessibilité ?</a:t>
            </a:r>
            <a:endParaRPr lang="fr-BE" sz="4000" dirty="0">
              <a:solidFill>
                <a:srgbClr val="FFFFFF"/>
              </a:solidFill>
            </a:endParaRPr>
          </a:p>
        </p:txBody>
      </p:sp>
      <p:sp>
        <p:nvSpPr>
          <p:cNvPr id="3" name="Espace réservé du contenu 2">
            <a:extLst>
              <a:ext uri="{FF2B5EF4-FFF2-40B4-BE49-F238E27FC236}">
                <a16:creationId xmlns:a16="http://schemas.microsoft.com/office/drawing/2014/main" id="{713C48A5-41CD-47BC-DC92-6DE6077E2680}"/>
              </a:ext>
            </a:extLst>
          </p:cNvPr>
          <p:cNvSpPr>
            <a:spLocks noGrp="1"/>
          </p:cNvSpPr>
          <p:nvPr>
            <p:ph idx="1"/>
          </p:nvPr>
        </p:nvSpPr>
        <p:spPr>
          <a:xfrm>
            <a:off x="4810259" y="649480"/>
            <a:ext cx="6555347" cy="5546047"/>
          </a:xfrm>
        </p:spPr>
        <p:txBody>
          <a:bodyPr anchor="t">
            <a:normAutofit lnSpcReduction="10000"/>
          </a:bodyPr>
          <a:lstStyle/>
          <a:p>
            <a:pPr marL="0" indent="0">
              <a:buNone/>
            </a:pPr>
            <a:r>
              <a:rPr lang="fr-FR" dirty="0"/>
              <a:t>Dans ce contexte : deux ans et demi de recherches…</a:t>
            </a:r>
          </a:p>
          <a:p>
            <a:pPr marL="0" indent="0">
              <a:buNone/>
            </a:pPr>
            <a:r>
              <a:rPr lang="fr-FR" dirty="0"/>
              <a:t>…visant à éclairer </a:t>
            </a:r>
            <a:r>
              <a:rPr lang="fr-FR" b="1" dirty="0"/>
              <a:t>3 grandes thématiques :</a:t>
            </a:r>
          </a:p>
          <a:p>
            <a:pPr marL="457200" indent="-457200">
              <a:buFont typeface="+mj-lt"/>
              <a:buAutoNum type="arabicPeriod"/>
            </a:pPr>
            <a:r>
              <a:rPr lang="fr-FR" dirty="0"/>
              <a:t>Les SSM : un secteur « </a:t>
            </a:r>
            <a:r>
              <a:rPr lang="fr-FR" u="sng" dirty="0"/>
              <a:t>saturé</a:t>
            </a:r>
            <a:r>
              <a:rPr lang="fr-FR" dirty="0"/>
              <a:t> » ?</a:t>
            </a:r>
          </a:p>
          <a:p>
            <a:pPr marL="457200" indent="-457200">
              <a:buFont typeface="+mj-lt"/>
              <a:buAutoNum type="arabicPeriod"/>
            </a:pPr>
            <a:r>
              <a:rPr lang="fr-FR" dirty="0"/>
              <a:t>Comment est </a:t>
            </a:r>
            <a:r>
              <a:rPr lang="fr-FR" u="sng" dirty="0"/>
              <a:t>organisé l’accueil </a:t>
            </a:r>
            <a:r>
              <a:rPr lang="fr-FR" dirty="0"/>
              <a:t>des nouvelles demandes dans ce contexte ?</a:t>
            </a:r>
          </a:p>
          <a:p>
            <a:pPr marL="457200" indent="-457200">
              <a:buFont typeface="+mj-lt"/>
              <a:buAutoNum type="arabicPeriod"/>
            </a:pPr>
            <a:r>
              <a:rPr lang="fr-FR" dirty="0"/>
              <a:t>Quelle </a:t>
            </a:r>
            <a:r>
              <a:rPr lang="fr-FR" u="sng" dirty="0"/>
              <a:t>expérience</a:t>
            </a:r>
            <a:r>
              <a:rPr lang="fr-FR" dirty="0"/>
              <a:t> en font les bénéficiaires ?</a:t>
            </a:r>
          </a:p>
          <a:p>
            <a:pPr lvl="1">
              <a:buFont typeface="Courier New" panose="02070309020205020404" pitchFamily="49" charset="0"/>
              <a:buChar char="o"/>
            </a:pPr>
            <a:endParaRPr lang="fr-FR" dirty="0"/>
          </a:p>
          <a:p>
            <a:pPr marL="0" indent="0">
              <a:buNone/>
            </a:pPr>
            <a:endParaRPr lang="fr-FR" dirty="0"/>
          </a:p>
          <a:p>
            <a:pPr>
              <a:buFont typeface="Courier New" panose="02070309020205020404" pitchFamily="49" charset="0"/>
              <a:buChar char="o"/>
            </a:pPr>
            <a:r>
              <a:rPr lang="fr-FR" dirty="0"/>
              <a:t> Alimenter la </a:t>
            </a:r>
            <a:r>
              <a:rPr lang="fr-FR" u="sng" dirty="0"/>
              <a:t>discussion scientifique</a:t>
            </a:r>
            <a:r>
              <a:rPr lang="fr-FR" dirty="0"/>
              <a:t>, la </a:t>
            </a:r>
            <a:r>
              <a:rPr lang="fr-FR" u="sng" dirty="0"/>
              <a:t>réflexivité des acteurs </a:t>
            </a:r>
            <a:r>
              <a:rPr lang="fr-FR" dirty="0"/>
              <a:t>et le </a:t>
            </a:r>
            <a:r>
              <a:rPr lang="fr-FR" u="sng" dirty="0"/>
              <a:t>débat politique</a:t>
            </a:r>
          </a:p>
          <a:p>
            <a:pPr>
              <a:buFont typeface="Courier New" panose="02070309020205020404" pitchFamily="49" charset="0"/>
              <a:buChar char="o"/>
            </a:pPr>
            <a:r>
              <a:rPr lang="fr-FR" dirty="0"/>
              <a:t> </a:t>
            </a:r>
            <a:r>
              <a:rPr lang="fr-FR" dirty="0" err="1"/>
              <a:t>Co-construire</a:t>
            </a:r>
            <a:r>
              <a:rPr lang="fr-FR" dirty="0"/>
              <a:t> des </a:t>
            </a:r>
            <a:r>
              <a:rPr lang="fr-FR" u="sng" dirty="0"/>
              <a:t>recommandations</a:t>
            </a:r>
          </a:p>
        </p:txBody>
      </p:sp>
      <p:sp>
        <p:nvSpPr>
          <p:cNvPr id="4" name="Flèche : bas 3">
            <a:extLst>
              <a:ext uri="{FF2B5EF4-FFF2-40B4-BE49-F238E27FC236}">
                <a16:creationId xmlns:a16="http://schemas.microsoft.com/office/drawing/2014/main" id="{AD146EB0-25EA-B5DF-0419-BC6BD34E73BC}"/>
              </a:ext>
            </a:extLst>
          </p:cNvPr>
          <p:cNvSpPr/>
          <p:nvPr/>
        </p:nvSpPr>
        <p:spPr>
          <a:xfrm>
            <a:off x="7737249" y="4081381"/>
            <a:ext cx="478565" cy="549270"/>
          </a:xfrm>
          <a:prstGeom prst="downArrow">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4125092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DF91F20-B96F-4F77-AC3E-2CDD3BAA10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3D487F7-9050-4871-B351-34A72ADB29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4" y="-1"/>
            <a:ext cx="8111296"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3C27DD-EF6A-4C48-9669-C2970E71A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858281" y="-401562"/>
            <a:ext cx="6858004" cy="7661129"/>
          </a:xfrm>
          <a:prstGeom prst="rect">
            <a:avLst/>
          </a:prstGeom>
          <a:gradFill>
            <a:gsLst>
              <a:gs pos="0">
                <a:schemeClr val="accent1">
                  <a:alpha val="23000"/>
                </a:schemeClr>
              </a:gs>
              <a:gs pos="71000">
                <a:schemeClr val="accent1">
                  <a:lumMod val="50000"/>
                  <a:alpha val="0"/>
                </a:schemeClr>
              </a:gs>
              <a:gs pos="100000">
                <a:srgbClr val="000000">
                  <a:alpha val="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84384FE-1C88-4CAA-8FB8-2313A3AE73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519" y="-1"/>
            <a:ext cx="8118331" cy="6858000"/>
          </a:xfrm>
          <a:prstGeom prst="rect">
            <a:avLst/>
          </a:prstGeom>
          <a:gradFill>
            <a:gsLst>
              <a:gs pos="14000">
                <a:schemeClr val="accent1">
                  <a:alpha val="0"/>
                </a:schemeClr>
              </a:gs>
              <a:gs pos="100000">
                <a:srgbClr val="000000">
                  <a:alpha val="82000"/>
                </a:srgb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87B6A113-58CD-406C-BCE4-6E1F1F2BE6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449520">
            <a:off x="2569700" y="983306"/>
            <a:ext cx="5005754" cy="5005754"/>
          </a:xfrm>
          <a:prstGeom prst="ellipse">
            <a:avLst/>
          </a:prstGeom>
          <a:gradFill>
            <a:gsLst>
              <a:gs pos="17000">
                <a:schemeClr val="accent1">
                  <a:lumMod val="75000"/>
                  <a:alpha val="0"/>
                </a:schemeClr>
              </a:gs>
              <a:gs pos="82000">
                <a:srgbClr val="000000">
                  <a:alpha val="24000"/>
                </a:srgb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349829DA-0F78-3FB7-C0EB-4A3424F880C0}"/>
              </a:ext>
            </a:extLst>
          </p:cNvPr>
          <p:cNvSpPr>
            <a:spLocks noGrp="1"/>
          </p:cNvSpPr>
          <p:nvPr>
            <p:ph type="ctrTitle"/>
          </p:nvPr>
        </p:nvSpPr>
        <p:spPr>
          <a:xfrm>
            <a:off x="1011948" y="212160"/>
            <a:ext cx="6219582" cy="3160113"/>
          </a:xfrm>
        </p:spPr>
        <p:txBody>
          <a:bodyPr anchor="b">
            <a:normAutofit/>
          </a:bodyPr>
          <a:lstStyle/>
          <a:p>
            <a:r>
              <a:rPr lang="fr-FR" sz="4400" dirty="0">
                <a:solidFill>
                  <a:srgbClr val="FFFFFF"/>
                </a:solidFill>
              </a:rPr>
              <a:t>« Que deviennent les nouvelles demandes adressées aux Services de Santé Mentale? »</a:t>
            </a:r>
            <a:endParaRPr lang="fr-BE" sz="4400" dirty="0">
              <a:solidFill>
                <a:srgbClr val="FFFFFF"/>
              </a:solidFill>
            </a:endParaRPr>
          </a:p>
        </p:txBody>
      </p:sp>
      <p:sp>
        <p:nvSpPr>
          <p:cNvPr id="20" name="Rectangle 19">
            <a:extLst>
              <a:ext uri="{FF2B5EF4-FFF2-40B4-BE49-F238E27FC236}">
                <a16:creationId xmlns:a16="http://schemas.microsoft.com/office/drawing/2014/main" id="{05A1AA86-B7E6-4C02-AA34-F1A25CD4C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518" y="4354178"/>
            <a:ext cx="8118330" cy="2503817"/>
          </a:xfrm>
          <a:prstGeom prst="rect">
            <a:avLst/>
          </a:prstGeom>
          <a:gradFill>
            <a:gsLst>
              <a:gs pos="0">
                <a:schemeClr val="accent1">
                  <a:lumMod val="75000"/>
                  <a:alpha val="33000"/>
                </a:schemeClr>
              </a:gs>
              <a:gs pos="83000">
                <a:srgbClr val="000000">
                  <a:alpha val="21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ous-titre 2">
            <a:extLst>
              <a:ext uri="{FF2B5EF4-FFF2-40B4-BE49-F238E27FC236}">
                <a16:creationId xmlns:a16="http://schemas.microsoft.com/office/drawing/2014/main" id="{1C3E6C0F-A316-4B9F-4AD9-A21C87A50796}"/>
              </a:ext>
            </a:extLst>
          </p:cNvPr>
          <p:cNvSpPr>
            <a:spLocks noGrp="1"/>
          </p:cNvSpPr>
          <p:nvPr>
            <p:ph type="subTitle" idx="1"/>
          </p:nvPr>
        </p:nvSpPr>
        <p:spPr>
          <a:xfrm>
            <a:off x="1102395" y="3382749"/>
            <a:ext cx="6125869" cy="2886527"/>
          </a:xfrm>
        </p:spPr>
        <p:txBody>
          <a:bodyPr anchor="t">
            <a:normAutofit/>
          </a:bodyPr>
          <a:lstStyle/>
          <a:p>
            <a:r>
              <a:rPr lang="fr-FR" sz="1800" dirty="0">
                <a:solidFill>
                  <a:srgbClr val="FFFFFF"/>
                </a:solidFill>
                <a:latin typeface="+mj-lt"/>
              </a:rPr>
              <a:t>Analyse de la saturation du secteur, de son évolution </a:t>
            </a:r>
            <a:br>
              <a:rPr lang="fr-FR" sz="1800" dirty="0">
                <a:solidFill>
                  <a:srgbClr val="FFFFFF"/>
                </a:solidFill>
                <a:latin typeface="+mj-lt"/>
              </a:rPr>
            </a:br>
            <a:r>
              <a:rPr lang="fr-FR" sz="1800" dirty="0">
                <a:solidFill>
                  <a:srgbClr val="FFFFFF"/>
                </a:solidFill>
                <a:latin typeface="+mj-lt"/>
              </a:rPr>
              <a:t>et de ses effets différenciés sur les publics et les demandes </a:t>
            </a:r>
            <a:br>
              <a:rPr lang="fr-FR" sz="1800" dirty="0">
                <a:solidFill>
                  <a:srgbClr val="FFFFFF"/>
                </a:solidFill>
                <a:latin typeface="+mj-lt"/>
              </a:rPr>
            </a:br>
            <a:r>
              <a:rPr lang="fr-FR" sz="1800" dirty="0">
                <a:solidFill>
                  <a:srgbClr val="FFFFFF"/>
                </a:solidFill>
                <a:latin typeface="+mj-lt"/>
              </a:rPr>
              <a:t>à partir de deux enquêtes par recensement</a:t>
            </a:r>
            <a:endParaRPr lang="fr-FR" sz="1800" dirty="0">
              <a:solidFill>
                <a:srgbClr val="FFFFFF"/>
              </a:solidFill>
            </a:endParaRPr>
          </a:p>
          <a:p>
            <a:endParaRPr lang="fr-FR" sz="1800" b="1" dirty="0">
              <a:solidFill>
                <a:srgbClr val="FFFFFF"/>
              </a:solidFill>
            </a:endParaRPr>
          </a:p>
          <a:p>
            <a:r>
              <a:rPr lang="fr-FR" b="1" dirty="0">
                <a:solidFill>
                  <a:srgbClr val="FFFFFF"/>
                </a:solidFill>
              </a:rPr>
              <a:t>Robin Susswein</a:t>
            </a:r>
          </a:p>
          <a:p>
            <a:r>
              <a:rPr lang="fr-FR" dirty="0">
                <a:solidFill>
                  <a:srgbClr val="FFFFFF"/>
                </a:solidFill>
              </a:rPr>
              <a:t>Ligue Bruxelloise pour la Santé Mentale</a:t>
            </a:r>
          </a:p>
          <a:p>
            <a:r>
              <a:rPr lang="fr-FR" dirty="0">
                <a:solidFill>
                  <a:srgbClr val="FFFFFF"/>
                </a:solidFill>
                <a:hlinkClick r:id="rId3"/>
              </a:rPr>
              <a:t>rs@lbsm.be</a:t>
            </a:r>
            <a:r>
              <a:rPr lang="fr-FR" dirty="0">
                <a:solidFill>
                  <a:srgbClr val="FFFFFF"/>
                </a:solidFill>
              </a:rPr>
              <a:t> </a:t>
            </a:r>
            <a:endParaRPr lang="fr-BE" dirty="0">
              <a:solidFill>
                <a:srgbClr val="FFFFFF"/>
              </a:solidFill>
            </a:endParaRPr>
          </a:p>
        </p:txBody>
      </p:sp>
      <p:pic>
        <p:nvPicPr>
          <p:cNvPr id="5" name="Image 4">
            <a:extLst>
              <a:ext uri="{FF2B5EF4-FFF2-40B4-BE49-F238E27FC236}">
                <a16:creationId xmlns:a16="http://schemas.microsoft.com/office/drawing/2014/main" id="{FF25F64A-42E4-2B61-49A4-4EE2A9A26D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60981" y="1842090"/>
            <a:ext cx="3173819" cy="3173819"/>
          </a:xfrm>
          <a:prstGeom prst="rect">
            <a:avLst/>
          </a:prstGeom>
        </p:spPr>
      </p:pic>
    </p:spTree>
    <p:extLst>
      <p:ext uri="{BB962C8B-B14F-4D97-AF65-F5344CB8AC3E}">
        <p14:creationId xmlns:p14="http://schemas.microsoft.com/office/powerpoint/2010/main" val="3996905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88FC0CD-E991-635F-2514-A181233E6D69}"/>
              </a:ext>
            </a:extLst>
          </p:cNvPr>
          <p:cNvSpPr>
            <a:spLocks noGrp="1"/>
          </p:cNvSpPr>
          <p:nvPr>
            <p:ph type="title"/>
          </p:nvPr>
        </p:nvSpPr>
        <p:spPr>
          <a:xfrm>
            <a:off x="466722" y="586855"/>
            <a:ext cx="3201366" cy="3387497"/>
          </a:xfrm>
        </p:spPr>
        <p:txBody>
          <a:bodyPr anchor="b">
            <a:normAutofit/>
          </a:bodyPr>
          <a:lstStyle/>
          <a:p>
            <a:pPr algn="r"/>
            <a:r>
              <a:rPr lang="fr-FR" sz="4000" dirty="0">
                <a:solidFill>
                  <a:srgbClr val="FFFFFF"/>
                </a:solidFill>
              </a:rPr>
              <a:t>Partie I : </a:t>
            </a:r>
            <a:r>
              <a:rPr lang="fr-FR" sz="4000" b="1" dirty="0">
                <a:solidFill>
                  <a:srgbClr val="FFFFFF"/>
                </a:solidFill>
              </a:rPr>
              <a:t>Saturation</a:t>
            </a:r>
            <a:r>
              <a:rPr lang="fr-FR" sz="4000" dirty="0">
                <a:solidFill>
                  <a:srgbClr val="FFFFFF"/>
                </a:solidFill>
              </a:rPr>
              <a:t> </a:t>
            </a:r>
            <a:r>
              <a:rPr lang="fr-FR" sz="4000" b="1" dirty="0">
                <a:solidFill>
                  <a:srgbClr val="FFFFFF"/>
                </a:solidFill>
              </a:rPr>
              <a:t>?</a:t>
            </a:r>
            <a:endParaRPr lang="fr-BE" sz="4000" b="1" dirty="0">
              <a:solidFill>
                <a:srgbClr val="FFFFFF"/>
              </a:solidFill>
            </a:endParaRPr>
          </a:p>
        </p:txBody>
      </p:sp>
      <p:sp>
        <p:nvSpPr>
          <p:cNvPr id="3" name="Espace réservé du contenu 2">
            <a:extLst>
              <a:ext uri="{FF2B5EF4-FFF2-40B4-BE49-F238E27FC236}">
                <a16:creationId xmlns:a16="http://schemas.microsoft.com/office/drawing/2014/main" id="{F35654D6-97BD-CF58-B2C7-B07EAAAA1D2F}"/>
              </a:ext>
            </a:extLst>
          </p:cNvPr>
          <p:cNvSpPr>
            <a:spLocks noGrp="1"/>
          </p:cNvSpPr>
          <p:nvPr>
            <p:ph idx="1"/>
          </p:nvPr>
        </p:nvSpPr>
        <p:spPr>
          <a:xfrm>
            <a:off x="4810259" y="649480"/>
            <a:ext cx="6555347" cy="5546047"/>
          </a:xfrm>
        </p:spPr>
        <p:txBody>
          <a:bodyPr anchor="ctr">
            <a:normAutofit/>
          </a:bodyPr>
          <a:lstStyle/>
          <a:p>
            <a:pPr marL="0" indent="0" algn="ctr">
              <a:buNone/>
            </a:pPr>
            <a:r>
              <a:rPr lang="fr-FR" sz="4000" b="1" dirty="0"/>
              <a:t>Saturation ?</a:t>
            </a:r>
          </a:p>
          <a:p>
            <a:pPr marL="0" indent="0" algn="ctr">
              <a:buNone/>
            </a:pPr>
            <a:endParaRPr lang="fr-FR" sz="3200" dirty="0"/>
          </a:p>
          <a:p>
            <a:pPr marL="0" indent="0" algn="ctr">
              <a:buNone/>
            </a:pPr>
            <a:r>
              <a:rPr lang="fr-FR" sz="3200" dirty="0"/>
              <a:t>« Impossibilité pratique, pour un service donné à un moment donné, de prendre en charge de nouveaux bénéficiaires qui </a:t>
            </a:r>
            <a:r>
              <a:rPr lang="fr-FR" sz="3200" i="1" dirty="0"/>
              <a:t>devraient l’être</a:t>
            </a:r>
            <a:r>
              <a:rPr lang="fr-FR" sz="3200" dirty="0"/>
              <a:t>, en raison d’un manque de disponibilité »</a:t>
            </a:r>
          </a:p>
        </p:txBody>
      </p:sp>
    </p:spTree>
    <p:extLst>
      <p:ext uri="{BB962C8B-B14F-4D97-AF65-F5344CB8AC3E}">
        <p14:creationId xmlns:p14="http://schemas.microsoft.com/office/powerpoint/2010/main" val="532949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88FC0CD-E991-635F-2514-A181233E6D69}"/>
              </a:ext>
            </a:extLst>
          </p:cNvPr>
          <p:cNvSpPr>
            <a:spLocks noGrp="1"/>
          </p:cNvSpPr>
          <p:nvPr>
            <p:ph type="title"/>
          </p:nvPr>
        </p:nvSpPr>
        <p:spPr>
          <a:xfrm>
            <a:off x="466722" y="586855"/>
            <a:ext cx="3201366" cy="3387497"/>
          </a:xfrm>
        </p:spPr>
        <p:txBody>
          <a:bodyPr anchor="b">
            <a:normAutofit/>
          </a:bodyPr>
          <a:lstStyle/>
          <a:p>
            <a:pPr algn="r"/>
            <a:r>
              <a:rPr lang="fr-FR" sz="4000">
                <a:solidFill>
                  <a:srgbClr val="FFFFFF"/>
                </a:solidFill>
              </a:rPr>
              <a:t>Partie I : Saturation ?</a:t>
            </a:r>
            <a:endParaRPr lang="fr-BE" sz="4000">
              <a:solidFill>
                <a:srgbClr val="FFFFFF"/>
              </a:solidFill>
            </a:endParaRPr>
          </a:p>
        </p:txBody>
      </p:sp>
      <p:sp>
        <p:nvSpPr>
          <p:cNvPr id="3" name="Espace réservé du contenu 2">
            <a:extLst>
              <a:ext uri="{FF2B5EF4-FFF2-40B4-BE49-F238E27FC236}">
                <a16:creationId xmlns:a16="http://schemas.microsoft.com/office/drawing/2014/main" id="{F35654D6-97BD-CF58-B2C7-B07EAAAA1D2F}"/>
              </a:ext>
            </a:extLst>
          </p:cNvPr>
          <p:cNvSpPr>
            <a:spLocks noGrp="1"/>
          </p:cNvSpPr>
          <p:nvPr>
            <p:ph idx="1"/>
          </p:nvPr>
        </p:nvSpPr>
        <p:spPr>
          <a:xfrm>
            <a:off x="4810259" y="649480"/>
            <a:ext cx="6555347" cy="5546047"/>
          </a:xfrm>
        </p:spPr>
        <p:txBody>
          <a:bodyPr anchor="t">
            <a:normAutofit/>
          </a:bodyPr>
          <a:lstStyle/>
          <a:p>
            <a:pPr marL="457200" indent="-457200">
              <a:buFont typeface="+mj-lt"/>
              <a:buAutoNum type="arabicPeriod"/>
            </a:pPr>
            <a:r>
              <a:rPr lang="fr-FR" dirty="0"/>
              <a:t>(</a:t>
            </a:r>
            <a:r>
              <a:rPr lang="fr-FR" b="1" dirty="0"/>
              <a:t>À quel point</a:t>
            </a:r>
            <a:r>
              <a:rPr lang="fr-FR" dirty="0"/>
              <a:t>) les SSM sont-ils « </a:t>
            </a:r>
            <a:r>
              <a:rPr lang="fr-FR" b="1" dirty="0"/>
              <a:t>saturés</a:t>
            </a:r>
            <a:r>
              <a:rPr lang="fr-FR" dirty="0"/>
              <a:t> » ?</a:t>
            </a:r>
          </a:p>
          <a:p>
            <a:pPr marL="457200" indent="-457200">
              <a:buFont typeface="+mj-lt"/>
              <a:buAutoNum type="arabicPeriod"/>
            </a:pPr>
            <a:r>
              <a:rPr lang="fr-FR" dirty="0"/>
              <a:t>Effets </a:t>
            </a:r>
            <a:r>
              <a:rPr lang="fr-FR" b="1" dirty="0"/>
              <a:t>différenciés</a:t>
            </a:r>
            <a:r>
              <a:rPr lang="fr-FR" dirty="0"/>
              <a:t> de la saturation selon les publics et les types de demande</a:t>
            </a:r>
          </a:p>
          <a:p>
            <a:pPr marL="457200" indent="-457200">
              <a:buFont typeface="+mj-lt"/>
              <a:buAutoNum type="arabicPeriod"/>
            </a:pPr>
            <a:r>
              <a:rPr lang="fr-FR" dirty="0"/>
              <a:t>Comment a </a:t>
            </a:r>
            <a:r>
              <a:rPr lang="fr-FR" b="1" dirty="0"/>
              <a:t>évolué</a:t>
            </a:r>
            <a:r>
              <a:rPr lang="fr-FR" dirty="0"/>
              <a:t> la saturation du secteur ?</a:t>
            </a:r>
          </a:p>
          <a:p>
            <a:pPr marL="457200" indent="-457200">
              <a:buFont typeface="+mj-lt"/>
              <a:buAutoNum type="arabicPeriod"/>
            </a:pPr>
            <a:r>
              <a:rPr lang="fr-FR" dirty="0"/>
              <a:t>Discussion I : comment les </a:t>
            </a:r>
            <a:r>
              <a:rPr lang="fr-FR" b="1" dirty="0"/>
              <a:t>politiques publiques </a:t>
            </a:r>
            <a:r>
              <a:rPr lang="fr-FR" dirty="0"/>
              <a:t>répondent-elles à la saturation des SSM ?</a:t>
            </a:r>
          </a:p>
          <a:p>
            <a:pPr marL="457200" indent="-457200">
              <a:buFont typeface="+mj-lt"/>
              <a:buAutoNum type="arabicPeriod"/>
            </a:pPr>
            <a:r>
              <a:rPr lang="fr-FR" dirty="0"/>
              <a:t>Discussion II : de quelle marge de manœuvre disposent les </a:t>
            </a:r>
            <a:r>
              <a:rPr lang="fr-FR" b="1" dirty="0"/>
              <a:t>services</a:t>
            </a:r>
            <a:r>
              <a:rPr lang="fr-FR" dirty="0"/>
              <a:t> pour y faire face ?</a:t>
            </a:r>
            <a:endParaRPr lang="fr-BE" dirty="0"/>
          </a:p>
        </p:txBody>
      </p:sp>
    </p:spTree>
    <p:extLst>
      <p:ext uri="{BB962C8B-B14F-4D97-AF65-F5344CB8AC3E}">
        <p14:creationId xmlns:p14="http://schemas.microsoft.com/office/powerpoint/2010/main" val="3126579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re 1">
            <a:extLst>
              <a:ext uri="{FF2B5EF4-FFF2-40B4-BE49-F238E27FC236}">
                <a16:creationId xmlns:a16="http://schemas.microsoft.com/office/drawing/2014/main" id="{9DD04A14-9D02-71CD-02D3-3BFF82284A5C}"/>
              </a:ext>
            </a:extLst>
          </p:cNvPr>
          <p:cNvSpPr>
            <a:spLocks noGrp="1"/>
          </p:cNvSpPr>
          <p:nvPr>
            <p:ph type="ctrTitle"/>
          </p:nvPr>
        </p:nvSpPr>
        <p:spPr>
          <a:xfrm>
            <a:off x="1314824" y="735106"/>
            <a:ext cx="10053763" cy="2928470"/>
          </a:xfrm>
        </p:spPr>
        <p:txBody>
          <a:bodyPr anchor="b">
            <a:normAutofit/>
          </a:bodyPr>
          <a:lstStyle/>
          <a:p>
            <a:pPr algn="l"/>
            <a:r>
              <a:rPr lang="fr-FR" sz="4800" dirty="0">
                <a:solidFill>
                  <a:srgbClr val="FFFFFF"/>
                </a:solidFill>
              </a:rPr>
              <a:t>Méthodologie</a:t>
            </a:r>
            <a:endParaRPr lang="fr-BE" sz="4800" dirty="0">
              <a:solidFill>
                <a:srgbClr val="FFFFFF"/>
              </a:solidFill>
            </a:endParaRPr>
          </a:p>
        </p:txBody>
      </p:sp>
      <p:sp>
        <p:nvSpPr>
          <p:cNvPr id="3" name="Sous-titre 2">
            <a:extLst>
              <a:ext uri="{FF2B5EF4-FFF2-40B4-BE49-F238E27FC236}">
                <a16:creationId xmlns:a16="http://schemas.microsoft.com/office/drawing/2014/main" id="{F006D3CA-DC0D-7824-26D1-9D7A77BE8ED1}"/>
              </a:ext>
            </a:extLst>
          </p:cNvPr>
          <p:cNvSpPr>
            <a:spLocks noGrp="1"/>
          </p:cNvSpPr>
          <p:nvPr>
            <p:ph type="subTitle" idx="1"/>
          </p:nvPr>
        </p:nvSpPr>
        <p:spPr>
          <a:xfrm>
            <a:off x="1350682" y="4870824"/>
            <a:ext cx="10005951" cy="1458258"/>
          </a:xfrm>
        </p:spPr>
        <p:txBody>
          <a:bodyPr anchor="ctr">
            <a:normAutofit/>
          </a:bodyPr>
          <a:lstStyle/>
          <a:p>
            <a:pPr algn="l"/>
            <a:r>
              <a:rPr lang="fr-FR" sz="3200" dirty="0"/>
              <a:t>Comment rendre compte de la saturation des SSM ?</a:t>
            </a:r>
            <a:endParaRPr lang="fr-BE" sz="3200" dirty="0"/>
          </a:p>
        </p:txBody>
      </p:sp>
    </p:spTree>
    <p:extLst>
      <p:ext uri="{BB962C8B-B14F-4D97-AF65-F5344CB8AC3E}">
        <p14:creationId xmlns:p14="http://schemas.microsoft.com/office/powerpoint/2010/main" val="3926859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522CFC25-3EF7-8827-3756-5EB8231F783D}"/>
              </a:ext>
            </a:extLst>
          </p:cNvPr>
          <p:cNvSpPr>
            <a:spLocks noGrp="1"/>
          </p:cNvSpPr>
          <p:nvPr>
            <p:ph type="title"/>
          </p:nvPr>
        </p:nvSpPr>
        <p:spPr>
          <a:xfrm>
            <a:off x="466722" y="586855"/>
            <a:ext cx="3201366" cy="3387497"/>
          </a:xfrm>
        </p:spPr>
        <p:txBody>
          <a:bodyPr anchor="b">
            <a:normAutofit/>
          </a:bodyPr>
          <a:lstStyle/>
          <a:p>
            <a:pPr algn="r"/>
            <a:r>
              <a:rPr lang="fr-FR" sz="4000" dirty="0">
                <a:solidFill>
                  <a:srgbClr val="FFFFFF"/>
                </a:solidFill>
              </a:rPr>
              <a:t>Méthodo : comment objectiver la saturation ?</a:t>
            </a:r>
            <a:endParaRPr lang="fr-BE" sz="4000" dirty="0">
              <a:solidFill>
                <a:srgbClr val="FFFFFF"/>
              </a:solidFill>
            </a:endParaRPr>
          </a:p>
        </p:txBody>
      </p:sp>
      <p:sp>
        <p:nvSpPr>
          <p:cNvPr id="3" name="Espace réservé du contenu 2">
            <a:extLst>
              <a:ext uri="{FF2B5EF4-FFF2-40B4-BE49-F238E27FC236}">
                <a16:creationId xmlns:a16="http://schemas.microsoft.com/office/drawing/2014/main" id="{630163CE-4949-7370-DD46-3038AC7EFFCB}"/>
              </a:ext>
            </a:extLst>
          </p:cNvPr>
          <p:cNvSpPr>
            <a:spLocks noGrp="1"/>
          </p:cNvSpPr>
          <p:nvPr>
            <p:ph idx="1"/>
          </p:nvPr>
        </p:nvSpPr>
        <p:spPr>
          <a:xfrm>
            <a:off x="4810259" y="649480"/>
            <a:ext cx="6555347" cy="5546047"/>
          </a:xfrm>
        </p:spPr>
        <p:txBody>
          <a:bodyPr anchor="t">
            <a:normAutofit/>
          </a:bodyPr>
          <a:lstStyle/>
          <a:p>
            <a:pPr marL="0" indent="0">
              <a:buNone/>
            </a:pPr>
            <a:r>
              <a:rPr lang="fr-FR" b="1" dirty="0"/>
              <a:t>Recensement</a:t>
            </a:r>
            <a:r>
              <a:rPr lang="fr-FR" dirty="0"/>
              <a:t> des nouvelles demandes </a:t>
            </a:r>
            <a:br>
              <a:rPr lang="fr-FR" dirty="0"/>
            </a:br>
            <a:r>
              <a:rPr lang="fr-FR" dirty="0"/>
              <a:t>et de leur devenir</a:t>
            </a:r>
          </a:p>
        </p:txBody>
      </p:sp>
      <p:sp>
        <p:nvSpPr>
          <p:cNvPr id="4" name="Bouton d’action : accueil 3">
            <a:hlinkClick r:id="" action="ppaction://hlinkshowjump?jump=firstslide" highlightClick="1"/>
            <a:extLst>
              <a:ext uri="{FF2B5EF4-FFF2-40B4-BE49-F238E27FC236}">
                <a16:creationId xmlns:a16="http://schemas.microsoft.com/office/drawing/2014/main" id="{81576D10-DB2A-B942-C109-B66D568FF97C}"/>
              </a:ext>
            </a:extLst>
          </p:cNvPr>
          <p:cNvSpPr/>
          <p:nvPr/>
        </p:nvSpPr>
        <p:spPr>
          <a:xfrm>
            <a:off x="9947574" y="3602592"/>
            <a:ext cx="799051" cy="739444"/>
          </a:xfrm>
          <a:prstGeom prst="actionButtonHom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 name="Bouton d’action : accueil 4">
            <a:hlinkClick r:id="" action="ppaction://hlinkshowjump?jump=firstslide" highlightClick="1"/>
            <a:extLst>
              <a:ext uri="{FF2B5EF4-FFF2-40B4-BE49-F238E27FC236}">
                <a16:creationId xmlns:a16="http://schemas.microsoft.com/office/drawing/2014/main" id="{37C4FCC7-3563-2E33-1615-BF6DCA726487}"/>
              </a:ext>
            </a:extLst>
          </p:cNvPr>
          <p:cNvSpPr/>
          <p:nvPr/>
        </p:nvSpPr>
        <p:spPr>
          <a:xfrm>
            <a:off x="9947574" y="4990925"/>
            <a:ext cx="799051" cy="739444"/>
          </a:xfrm>
          <a:prstGeom prst="actionButtonHom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Bouton d’action : accueil 5">
            <a:hlinkClick r:id="" action="ppaction://hlinkshowjump?jump=firstslide" highlightClick="1"/>
            <a:extLst>
              <a:ext uri="{FF2B5EF4-FFF2-40B4-BE49-F238E27FC236}">
                <a16:creationId xmlns:a16="http://schemas.microsoft.com/office/drawing/2014/main" id="{EA74D004-D315-4523-7BB5-0F01683AA0C2}"/>
              </a:ext>
            </a:extLst>
          </p:cNvPr>
          <p:cNvSpPr/>
          <p:nvPr/>
        </p:nvSpPr>
        <p:spPr>
          <a:xfrm>
            <a:off x="9947574" y="2234539"/>
            <a:ext cx="799051" cy="739444"/>
          </a:xfrm>
          <a:prstGeom prst="actionButtonHom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 name="Bulle narrative : ronde 6">
            <a:extLst>
              <a:ext uri="{FF2B5EF4-FFF2-40B4-BE49-F238E27FC236}">
                <a16:creationId xmlns:a16="http://schemas.microsoft.com/office/drawing/2014/main" id="{4C996466-4E1E-4C52-165E-495AEB48F8FB}"/>
              </a:ext>
            </a:extLst>
          </p:cNvPr>
          <p:cNvSpPr/>
          <p:nvPr/>
        </p:nvSpPr>
        <p:spPr>
          <a:xfrm>
            <a:off x="4956561" y="2191532"/>
            <a:ext cx="333286" cy="184199"/>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Bulle narrative : ronde 8">
            <a:extLst>
              <a:ext uri="{FF2B5EF4-FFF2-40B4-BE49-F238E27FC236}">
                <a16:creationId xmlns:a16="http://schemas.microsoft.com/office/drawing/2014/main" id="{912DBF52-DE2B-567B-D736-A034F31421EA}"/>
              </a:ext>
            </a:extLst>
          </p:cNvPr>
          <p:cNvSpPr/>
          <p:nvPr/>
        </p:nvSpPr>
        <p:spPr>
          <a:xfrm>
            <a:off x="5289847" y="2623094"/>
            <a:ext cx="333286" cy="184199"/>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 name="Bulle narrative : ronde 10">
            <a:extLst>
              <a:ext uri="{FF2B5EF4-FFF2-40B4-BE49-F238E27FC236}">
                <a16:creationId xmlns:a16="http://schemas.microsoft.com/office/drawing/2014/main" id="{C34216BD-FD3A-6584-2F90-C402424532CA}"/>
              </a:ext>
            </a:extLst>
          </p:cNvPr>
          <p:cNvSpPr/>
          <p:nvPr/>
        </p:nvSpPr>
        <p:spPr>
          <a:xfrm>
            <a:off x="4571768" y="3204750"/>
            <a:ext cx="333286" cy="184199"/>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3" name="Bulle narrative : ronde 12">
            <a:extLst>
              <a:ext uri="{FF2B5EF4-FFF2-40B4-BE49-F238E27FC236}">
                <a16:creationId xmlns:a16="http://schemas.microsoft.com/office/drawing/2014/main" id="{F9DCB6CD-8277-CC8B-DC21-684D40191BEE}"/>
              </a:ext>
            </a:extLst>
          </p:cNvPr>
          <p:cNvSpPr/>
          <p:nvPr/>
        </p:nvSpPr>
        <p:spPr>
          <a:xfrm>
            <a:off x="6228228" y="3673344"/>
            <a:ext cx="333286" cy="184199"/>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5" name="Bulle narrative : ronde 14">
            <a:extLst>
              <a:ext uri="{FF2B5EF4-FFF2-40B4-BE49-F238E27FC236}">
                <a16:creationId xmlns:a16="http://schemas.microsoft.com/office/drawing/2014/main" id="{D93D5B0F-0203-E9B4-B2C3-8492D2327399}"/>
              </a:ext>
            </a:extLst>
          </p:cNvPr>
          <p:cNvSpPr/>
          <p:nvPr/>
        </p:nvSpPr>
        <p:spPr>
          <a:xfrm>
            <a:off x="5403559" y="4050969"/>
            <a:ext cx="333286" cy="184199"/>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7" name="Bulle narrative : ronde 16">
            <a:extLst>
              <a:ext uri="{FF2B5EF4-FFF2-40B4-BE49-F238E27FC236}">
                <a16:creationId xmlns:a16="http://schemas.microsoft.com/office/drawing/2014/main" id="{1C198B91-56B8-AA0A-22E4-EE7C3A1BF7B1}"/>
              </a:ext>
            </a:extLst>
          </p:cNvPr>
          <p:cNvSpPr/>
          <p:nvPr/>
        </p:nvSpPr>
        <p:spPr>
          <a:xfrm>
            <a:off x="6061585" y="4842335"/>
            <a:ext cx="333286" cy="184199"/>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9" name="Bulle narrative : ronde 18">
            <a:extLst>
              <a:ext uri="{FF2B5EF4-FFF2-40B4-BE49-F238E27FC236}">
                <a16:creationId xmlns:a16="http://schemas.microsoft.com/office/drawing/2014/main" id="{BBE4CBDE-F1AA-F716-337B-09EB26CA98ED}"/>
              </a:ext>
            </a:extLst>
          </p:cNvPr>
          <p:cNvSpPr/>
          <p:nvPr/>
        </p:nvSpPr>
        <p:spPr>
          <a:xfrm>
            <a:off x="5456490" y="5195281"/>
            <a:ext cx="333286" cy="184199"/>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1" name="Bulle narrative : ronde 20">
            <a:extLst>
              <a:ext uri="{FF2B5EF4-FFF2-40B4-BE49-F238E27FC236}">
                <a16:creationId xmlns:a16="http://schemas.microsoft.com/office/drawing/2014/main" id="{3358A983-70CD-2C9E-F6EA-3940D4D651CC}"/>
              </a:ext>
            </a:extLst>
          </p:cNvPr>
          <p:cNvSpPr/>
          <p:nvPr/>
        </p:nvSpPr>
        <p:spPr>
          <a:xfrm>
            <a:off x="6021473" y="5535461"/>
            <a:ext cx="333286" cy="184199"/>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2" name="Bulle narrative : ronde 21">
            <a:extLst>
              <a:ext uri="{FF2B5EF4-FFF2-40B4-BE49-F238E27FC236}">
                <a16:creationId xmlns:a16="http://schemas.microsoft.com/office/drawing/2014/main" id="{7A604107-BC5C-D915-FE74-1E870CC4F95C}"/>
              </a:ext>
            </a:extLst>
          </p:cNvPr>
          <p:cNvSpPr/>
          <p:nvPr/>
        </p:nvSpPr>
        <p:spPr>
          <a:xfrm>
            <a:off x="5761190" y="5986647"/>
            <a:ext cx="333286" cy="184199"/>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3" name="Bulle narrative : ronde 22">
            <a:extLst>
              <a:ext uri="{FF2B5EF4-FFF2-40B4-BE49-F238E27FC236}">
                <a16:creationId xmlns:a16="http://schemas.microsoft.com/office/drawing/2014/main" id="{FB02AB10-0B99-26BB-93C4-655D2B8B44EF}"/>
              </a:ext>
            </a:extLst>
          </p:cNvPr>
          <p:cNvSpPr/>
          <p:nvPr/>
        </p:nvSpPr>
        <p:spPr>
          <a:xfrm>
            <a:off x="6012927" y="1831466"/>
            <a:ext cx="333286" cy="184199"/>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4" name="Bulle narrative : ronde 23">
            <a:extLst>
              <a:ext uri="{FF2B5EF4-FFF2-40B4-BE49-F238E27FC236}">
                <a16:creationId xmlns:a16="http://schemas.microsoft.com/office/drawing/2014/main" id="{2D78C1EB-3050-6D59-52AB-4A5AE6FEDC98}"/>
              </a:ext>
            </a:extLst>
          </p:cNvPr>
          <p:cNvSpPr/>
          <p:nvPr/>
        </p:nvSpPr>
        <p:spPr>
          <a:xfrm>
            <a:off x="5927833" y="3112650"/>
            <a:ext cx="333286" cy="184199"/>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5" name="Bulle narrative : ronde 24">
            <a:extLst>
              <a:ext uri="{FF2B5EF4-FFF2-40B4-BE49-F238E27FC236}">
                <a16:creationId xmlns:a16="http://schemas.microsoft.com/office/drawing/2014/main" id="{5C52C0FE-559E-18A9-2618-898BD09B6971}"/>
              </a:ext>
            </a:extLst>
          </p:cNvPr>
          <p:cNvSpPr/>
          <p:nvPr/>
        </p:nvSpPr>
        <p:spPr>
          <a:xfrm>
            <a:off x="4594957" y="5546169"/>
            <a:ext cx="333286" cy="184199"/>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27" name="Connecteur : en arc 26">
            <a:extLst>
              <a:ext uri="{FF2B5EF4-FFF2-40B4-BE49-F238E27FC236}">
                <a16:creationId xmlns:a16="http://schemas.microsoft.com/office/drawing/2014/main" id="{2131F581-6BBD-7245-5AF3-2D5ADE899F96}"/>
              </a:ext>
            </a:extLst>
          </p:cNvPr>
          <p:cNvCxnSpPr>
            <a:cxnSpLocks/>
            <a:stCxn id="23" idx="6"/>
          </p:cNvCxnSpPr>
          <p:nvPr/>
        </p:nvCxnSpPr>
        <p:spPr>
          <a:xfrm>
            <a:off x="6346213" y="1923566"/>
            <a:ext cx="2465297" cy="699528"/>
          </a:xfrm>
          <a:prstGeom prst="curvedConnector3">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9" name="Connecteur : en arc 28">
            <a:extLst>
              <a:ext uri="{FF2B5EF4-FFF2-40B4-BE49-F238E27FC236}">
                <a16:creationId xmlns:a16="http://schemas.microsoft.com/office/drawing/2014/main" id="{921BBDE8-404F-700D-31F0-0F472E0B8286}"/>
              </a:ext>
            </a:extLst>
          </p:cNvPr>
          <p:cNvCxnSpPr>
            <a:cxnSpLocks/>
          </p:cNvCxnSpPr>
          <p:nvPr/>
        </p:nvCxnSpPr>
        <p:spPr>
          <a:xfrm>
            <a:off x="5264883" y="2273068"/>
            <a:ext cx="3546627" cy="512139"/>
          </a:xfrm>
          <a:prstGeom prst="curvedConnector3">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1" name="Connecteur : en arc 30">
            <a:extLst>
              <a:ext uri="{FF2B5EF4-FFF2-40B4-BE49-F238E27FC236}">
                <a16:creationId xmlns:a16="http://schemas.microsoft.com/office/drawing/2014/main" id="{240705BF-38BE-F35C-5420-5786BB99E01E}"/>
              </a:ext>
            </a:extLst>
          </p:cNvPr>
          <p:cNvCxnSpPr>
            <a:cxnSpLocks/>
          </p:cNvCxnSpPr>
          <p:nvPr/>
        </p:nvCxnSpPr>
        <p:spPr>
          <a:xfrm>
            <a:off x="5615196" y="2724516"/>
            <a:ext cx="3188417" cy="1003116"/>
          </a:xfrm>
          <a:prstGeom prst="curvedConnector3">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3" name="Connecteur : en arc 32">
            <a:extLst>
              <a:ext uri="{FF2B5EF4-FFF2-40B4-BE49-F238E27FC236}">
                <a16:creationId xmlns:a16="http://schemas.microsoft.com/office/drawing/2014/main" id="{1D0419FA-37CF-2280-640E-6A768EE72E51}"/>
              </a:ext>
            </a:extLst>
          </p:cNvPr>
          <p:cNvCxnSpPr>
            <a:cxnSpLocks/>
            <a:stCxn id="24" idx="6"/>
          </p:cNvCxnSpPr>
          <p:nvPr/>
        </p:nvCxnSpPr>
        <p:spPr>
          <a:xfrm>
            <a:off x="6261119" y="3204750"/>
            <a:ext cx="2497624" cy="729420"/>
          </a:xfrm>
          <a:prstGeom prst="curvedConnector3">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5" name="Connecteur : en arc 34">
            <a:extLst>
              <a:ext uri="{FF2B5EF4-FFF2-40B4-BE49-F238E27FC236}">
                <a16:creationId xmlns:a16="http://schemas.microsoft.com/office/drawing/2014/main" id="{CE30F488-2A96-F12D-073F-C30B51135D33}"/>
              </a:ext>
            </a:extLst>
          </p:cNvPr>
          <p:cNvCxnSpPr>
            <a:cxnSpLocks/>
            <a:stCxn id="11" idx="6"/>
          </p:cNvCxnSpPr>
          <p:nvPr/>
        </p:nvCxnSpPr>
        <p:spPr>
          <a:xfrm>
            <a:off x="4905054" y="3296850"/>
            <a:ext cx="3890662" cy="846952"/>
          </a:xfrm>
          <a:prstGeom prst="curvedConnector3">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7" name="Connecteur : en arc 36">
            <a:extLst>
              <a:ext uri="{FF2B5EF4-FFF2-40B4-BE49-F238E27FC236}">
                <a16:creationId xmlns:a16="http://schemas.microsoft.com/office/drawing/2014/main" id="{6E936BF3-8FDC-9374-DB20-4D5FEF808CD7}"/>
              </a:ext>
            </a:extLst>
          </p:cNvPr>
          <p:cNvCxnSpPr>
            <a:cxnSpLocks/>
            <a:stCxn id="13" idx="5"/>
          </p:cNvCxnSpPr>
          <p:nvPr/>
        </p:nvCxnSpPr>
        <p:spPr>
          <a:xfrm rot="16200000" flipH="1">
            <a:off x="7420616" y="2922657"/>
            <a:ext cx="475086" cy="2290908"/>
          </a:xfrm>
          <a:prstGeom prst="curvedConnector2">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9" name="Connecteur : en arc 38">
            <a:extLst>
              <a:ext uri="{FF2B5EF4-FFF2-40B4-BE49-F238E27FC236}">
                <a16:creationId xmlns:a16="http://schemas.microsoft.com/office/drawing/2014/main" id="{B9C6857B-B439-47CC-CD50-5F5F1BAEA551}"/>
              </a:ext>
            </a:extLst>
          </p:cNvPr>
          <p:cNvCxnSpPr>
            <a:cxnSpLocks/>
            <a:stCxn id="15" idx="6"/>
          </p:cNvCxnSpPr>
          <p:nvPr/>
        </p:nvCxnSpPr>
        <p:spPr>
          <a:xfrm>
            <a:off x="5736845" y="4143069"/>
            <a:ext cx="3079263" cy="314591"/>
          </a:xfrm>
          <a:prstGeom prst="curvedConnector3">
            <a:avLst>
              <a:gd name="adj1" fmla="val 50000"/>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1" name="Connecteur : en arc 40">
            <a:extLst>
              <a:ext uri="{FF2B5EF4-FFF2-40B4-BE49-F238E27FC236}">
                <a16:creationId xmlns:a16="http://schemas.microsoft.com/office/drawing/2014/main" id="{65C95BD2-E02B-4275-988B-3CEF6F81C745}"/>
              </a:ext>
            </a:extLst>
          </p:cNvPr>
          <p:cNvCxnSpPr>
            <a:cxnSpLocks/>
            <a:stCxn id="17" idx="7"/>
          </p:cNvCxnSpPr>
          <p:nvPr/>
        </p:nvCxnSpPr>
        <p:spPr>
          <a:xfrm rot="16200000" flipH="1">
            <a:off x="7442895" y="3772476"/>
            <a:ext cx="300721" cy="2494389"/>
          </a:xfrm>
          <a:prstGeom prst="curvedConnector4">
            <a:avLst>
              <a:gd name="adj1" fmla="val -76017"/>
              <a:gd name="adj2" fmla="val 50978"/>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3" name="Connecteur : en arc 42">
            <a:extLst>
              <a:ext uri="{FF2B5EF4-FFF2-40B4-BE49-F238E27FC236}">
                <a16:creationId xmlns:a16="http://schemas.microsoft.com/office/drawing/2014/main" id="{5C9F56A6-DD59-3990-F107-8505D1E03327}"/>
              </a:ext>
            </a:extLst>
          </p:cNvPr>
          <p:cNvCxnSpPr>
            <a:cxnSpLocks/>
            <a:stCxn id="19" idx="4"/>
          </p:cNvCxnSpPr>
          <p:nvPr/>
        </p:nvCxnSpPr>
        <p:spPr>
          <a:xfrm rot="5400000" flipH="1" flipV="1">
            <a:off x="7188664" y="3737993"/>
            <a:ext cx="75956" cy="3207018"/>
          </a:xfrm>
          <a:prstGeom prst="curvedConnector4">
            <a:avLst>
              <a:gd name="adj1" fmla="val -300964"/>
              <a:gd name="adj2" fmla="val 52598"/>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5" name="Connecteur : en arc 44">
            <a:extLst>
              <a:ext uri="{FF2B5EF4-FFF2-40B4-BE49-F238E27FC236}">
                <a16:creationId xmlns:a16="http://schemas.microsoft.com/office/drawing/2014/main" id="{C2C3ECAE-5EEA-441C-E8F4-9B96F95FFD2E}"/>
              </a:ext>
            </a:extLst>
          </p:cNvPr>
          <p:cNvCxnSpPr>
            <a:cxnSpLocks/>
            <a:stCxn id="25" idx="4"/>
          </p:cNvCxnSpPr>
          <p:nvPr/>
        </p:nvCxnSpPr>
        <p:spPr>
          <a:xfrm rot="5400000" flipH="1" flipV="1">
            <a:off x="6666758" y="3566977"/>
            <a:ext cx="258233" cy="4068550"/>
          </a:xfrm>
          <a:prstGeom prst="curvedConnector4">
            <a:avLst>
              <a:gd name="adj1" fmla="val -88525"/>
              <a:gd name="adj2" fmla="val 52048"/>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7" name="Connecteur : en arc 46">
            <a:extLst>
              <a:ext uri="{FF2B5EF4-FFF2-40B4-BE49-F238E27FC236}">
                <a16:creationId xmlns:a16="http://schemas.microsoft.com/office/drawing/2014/main" id="{461F0C80-2FD5-3E50-F89E-480275DD0CA2}"/>
              </a:ext>
            </a:extLst>
          </p:cNvPr>
          <p:cNvCxnSpPr>
            <a:cxnSpLocks/>
            <a:stCxn id="22" idx="5"/>
          </p:cNvCxnSpPr>
          <p:nvPr/>
        </p:nvCxnSpPr>
        <p:spPr>
          <a:xfrm rot="5400000" flipH="1" flipV="1">
            <a:off x="7187520" y="4492134"/>
            <a:ext cx="509884" cy="2793590"/>
          </a:xfrm>
          <a:prstGeom prst="curvedConnector4">
            <a:avLst>
              <a:gd name="adj1" fmla="val -44834"/>
              <a:gd name="adj2" fmla="val 50874"/>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sp>
        <p:nvSpPr>
          <p:cNvPr id="49" name="Bouton d'action : Document 48">
            <a:hlinkClick r:id="" action="ppaction://noaction" highlightClick="1"/>
            <a:extLst>
              <a:ext uri="{FF2B5EF4-FFF2-40B4-BE49-F238E27FC236}">
                <a16:creationId xmlns:a16="http://schemas.microsoft.com/office/drawing/2014/main" id="{C76510DF-3AB9-6F93-CF2F-17525540A96E}"/>
              </a:ext>
            </a:extLst>
          </p:cNvPr>
          <p:cNvSpPr/>
          <p:nvPr/>
        </p:nvSpPr>
        <p:spPr>
          <a:xfrm>
            <a:off x="9169893" y="2234086"/>
            <a:ext cx="554555" cy="739444"/>
          </a:xfrm>
          <a:prstGeom prst="actionButtonDocumen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0" name="Bouton d'action : Document 49">
            <a:hlinkClick r:id="" action="ppaction://noaction" highlightClick="1"/>
            <a:extLst>
              <a:ext uri="{FF2B5EF4-FFF2-40B4-BE49-F238E27FC236}">
                <a16:creationId xmlns:a16="http://schemas.microsoft.com/office/drawing/2014/main" id="{628BA1EE-F363-11FC-5FA1-81946CF94E9A}"/>
              </a:ext>
            </a:extLst>
          </p:cNvPr>
          <p:cNvSpPr/>
          <p:nvPr/>
        </p:nvSpPr>
        <p:spPr>
          <a:xfrm>
            <a:off x="9169893" y="3605866"/>
            <a:ext cx="554555" cy="739444"/>
          </a:xfrm>
          <a:prstGeom prst="actionButtonDocumen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1" name="Bouton d'action : Document 50">
            <a:hlinkClick r:id="" action="ppaction://noaction" highlightClick="1"/>
            <a:extLst>
              <a:ext uri="{FF2B5EF4-FFF2-40B4-BE49-F238E27FC236}">
                <a16:creationId xmlns:a16="http://schemas.microsoft.com/office/drawing/2014/main" id="{D549AD80-DD81-CB84-2550-8EA44AC8B068}"/>
              </a:ext>
            </a:extLst>
          </p:cNvPr>
          <p:cNvSpPr/>
          <p:nvPr/>
        </p:nvSpPr>
        <p:spPr>
          <a:xfrm>
            <a:off x="9162013" y="4990924"/>
            <a:ext cx="554555" cy="739444"/>
          </a:xfrm>
          <a:prstGeom prst="actionButtonDocumen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3516636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6E1919-6C09-222F-E239-557652D6E13E}"/>
              </a:ext>
            </a:extLst>
          </p:cNvPr>
          <p:cNvSpPr>
            <a:spLocks noGrp="1"/>
          </p:cNvSpPr>
          <p:nvPr>
            <p:ph type="title"/>
          </p:nvPr>
        </p:nvSpPr>
        <p:spPr/>
        <p:txBody>
          <a:bodyPr/>
          <a:lstStyle/>
          <a:p>
            <a:r>
              <a:rPr lang="fr-FR" dirty="0"/>
              <a:t>Méthodologie : participation</a:t>
            </a:r>
            <a:endParaRPr lang="fr-BE" dirty="0"/>
          </a:p>
        </p:txBody>
      </p:sp>
      <p:sp>
        <p:nvSpPr>
          <p:cNvPr id="4" name="Espace réservé du contenu 3">
            <a:extLst>
              <a:ext uri="{FF2B5EF4-FFF2-40B4-BE49-F238E27FC236}">
                <a16:creationId xmlns:a16="http://schemas.microsoft.com/office/drawing/2014/main" id="{CA50F541-4346-3CA8-BB4B-6B71A0E8CFD8}"/>
              </a:ext>
            </a:extLst>
          </p:cNvPr>
          <p:cNvSpPr>
            <a:spLocks noGrp="1"/>
          </p:cNvSpPr>
          <p:nvPr>
            <p:ph sz="half" idx="2"/>
          </p:nvPr>
        </p:nvSpPr>
        <p:spPr/>
        <p:txBody>
          <a:bodyPr/>
          <a:lstStyle/>
          <a:p>
            <a:r>
              <a:rPr lang="fr-FR" b="1" dirty="0"/>
              <a:t>1</a:t>
            </a:r>
            <a:r>
              <a:rPr lang="fr-FR" b="1" baseline="30000" dirty="0"/>
              <a:t>ère</a:t>
            </a:r>
            <a:r>
              <a:rPr lang="fr-FR" b="1" dirty="0"/>
              <a:t> vague d’enquête</a:t>
            </a:r>
            <a:br>
              <a:rPr lang="fr-FR" dirty="0"/>
            </a:br>
            <a:r>
              <a:rPr lang="fr-BE" dirty="0"/>
              <a:t>nov. 2020 – fév. 2021 (4 mois)</a:t>
            </a:r>
            <a:endParaRPr lang="fr-FR" dirty="0"/>
          </a:p>
          <a:p>
            <a:pPr lvl="1">
              <a:buFont typeface="Courier New" panose="02070309020205020404" pitchFamily="49" charset="0"/>
              <a:buChar char="o"/>
            </a:pPr>
            <a:r>
              <a:rPr lang="fr-FR" dirty="0"/>
              <a:t>Cible : nouvelles demandes adressées aux SSM </a:t>
            </a:r>
            <a:r>
              <a:rPr lang="fr-FR" dirty="0" err="1"/>
              <a:t>CoCoF</a:t>
            </a:r>
            <a:br>
              <a:rPr lang="fr-FR" dirty="0"/>
            </a:br>
            <a:r>
              <a:rPr lang="fr-FR" dirty="0"/>
              <a:t>(27 services ou antennes locales)</a:t>
            </a:r>
          </a:p>
          <a:p>
            <a:pPr lvl="1">
              <a:buFont typeface="Courier New" panose="02070309020205020404" pitchFamily="49" charset="0"/>
              <a:buChar char="o"/>
            </a:pPr>
            <a:r>
              <a:rPr lang="fr-BE" dirty="0"/>
              <a:t> Participation :</a:t>
            </a:r>
          </a:p>
          <a:p>
            <a:pPr lvl="2">
              <a:buFont typeface="Courier New" panose="02070309020205020404" pitchFamily="49" charset="0"/>
              <a:buChar char="o"/>
            </a:pPr>
            <a:r>
              <a:rPr lang="fr-BE" dirty="0"/>
              <a:t>SND : 10 sur 27 (37%)</a:t>
            </a:r>
          </a:p>
          <a:p>
            <a:pPr lvl="2">
              <a:buFont typeface="Courier New" panose="02070309020205020404" pitchFamily="49" charset="0"/>
              <a:buChar char="o"/>
            </a:pPr>
            <a:r>
              <a:rPr lang="fr-BE" dirty="0"/>
              <a:t>MCS : 9 sur 27 (33%)</a:t>
            </a:r>
          </a:p>
          <a:p>
            <a:pPr lvl="2">
              <a:buFont typeface="Courier New" panose="02070309020205020404" pitchFamily="49" charset="0"/>
              <a:buChar char="o"/>
            </a:pPr>
            <a:r>
              <a:rPr lang="fr-BE" dirty="0"/>
              <a:t>Total : 19 sur 27 (70%) </a:t>
            </a:r>
            <a:r>
              <a:rPr lang="fr-BE" dirty="0">
                <a:sym typeface="Wingdings" panose="05000000000000000000" pitchFamily="2" charset="2"/>
              </a:rPr>
              <a:t> </a:t>
            </a:r>
            <a:r>
              <a:rPr lang="fr-BE" b="1" dirty="0">
                <a:sym typeface="Wingdings" panose="05000000000000000000" pitchFamily="2" charset="2"/>
              </a:rPr>
              <a:t>2.365</a:t>
            </a:r>
            <a:endParaRPr lang="fr-BE" b="1" dirty="0"/>
          </a:p>
          <a:p>
            <a:pPr marL="914400" lvl="2" indent="0">
              <a:buNone/>
            </a:pPr>
            <a:endParaRPr lang="fr-BE" dirty="0"/>
          </a:p>
          <a:p>
            <a:pPr lvl="2">
              <a:buFont typeface="Courier New" panose="02070309020205020404" pitchFamily="49" charset="0"/>
              <a:buChar char="o"/>
            </a:pPr>
            <a:endParaRPr lang="fr-BE" dirty="0"/>
          </a:p>
          <a:p>
            <a:pPr lvl="1">
              <a:buFont typeface="Courier New" panose="02070309020205020404" pitchFamily="49" charset="0"/>
              <a:buChar char="o"/>
            </a:pPr>
            <a:endParaRPr lang="fr-BE" dirty="0"/>
          </a:p>
        </p:txBody>
      </p:sp>
      <p:graphicFrame>
        <p:nvGraphicFramePr>
          <p:cNvPr id="5" name="Espace réservé du contenu 4">
            <a:extLst>
              <a:ext uri="{FF2B5EF4-FFF2-40B4-BE49-F238E27FC236}">
                <a16:creationId xmlns:a16="http://schemas.microsoft.com/office/drawing/2014/main" id="{3C908CD7-C64A-0947-7ECE-D0EAF02E3926}"/>
              </a:ext>
            </a:extLst>
          </p:cNvPr>
          <p:cNvGraphicFramePr>
            <a:graphicFrameLocks noGrp="1"/>
          </p:cNvGraphicFramePr>
          <p:nvPr>
            <p:ph sz="half" idx="1"/>
            <p:extLst>
              <p:ext uri="{D42A27DB-BD31-4B8C-83A1-F6EECF244321}">
                <p14:modId xmlns:p14="http://schemas.microsoft.com/office/powerpoint/2010/main" val="2967529350"/>
              </p:ext>
            </p:extLst>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63229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6E1919-6C09-222F-E239-557652D6E13E}"/>
              </a:ext>
            </a:extLst>
          </p:cNvPr>
          <p:cNvSpPr>
            <a:spLocks noGrp="1"/>
          </p:cNvSpPr>
          <p:nvPr>
            <p:ph type="title"/>
          </p:nvPr>
        </p:nvSpPr>
        <p:spPr/>
        <p:txBody>
          <a:bodyPr/>
          <a:lstStyle/>
          <a:p>
            <a:r>
              <a:rPr lang="fr-FR" dirty="0"/>
              <a:t>Méthodologie : participation</a:t>
            </a:r>
            <a:endParaRPr lang="fr-BE" dirty="0"/>
          </a:p>
        </p:txBody>
      </p:sp>
      <p:sp>
        <p:nvSpPr>
          <p:cNvPr id="4" name="Espace réservé du contenu 3">
            <a:extLst>
              <a:ext uri="{FF2B5EF4-FFF2-40B4-BE49-F238E27FC236}">
                <a16:creationId xmlns:a16="http://schemas.microsoft.com/office/drawing/2014/main" id="{CA50F541-4346-3CA8-BB4B-6B71A0E8CFD8}"/>
              </a:ext>
            </a:extLst>
          </p:cNvPr>
          <p:cNvSpPr>
            <a:spLocks noGrp="1"/>
          </p:cNvSpPr>
          <p:nvPr>
            <p:ph sz="half" idx="2"/>
          </p:nvPr>
        </p:nvSpPr>
        <p:spPr/>
        <p:txBody>
          <a:bodyPr>
            <a:normAutofit/>
          </a:bodyPr>
          <a:lstStyle/>
          <a:p>
            <a:r>
              <a:rPr lang="fr-FR" b="1" dirty="0"/>
              <a:t>2</a:t>
            </a:r>
            <a:r>
              <a:rPr lang="fr-FR" b="1" baseline="30000" dirty="0"/>
              <a:t>ème</a:t>
            </a:r>
            <a:r>
              <a:rPr lang="fr-FR" b="1" dirty="0"/>
              <a:t> vague d’enquête</a:t>
            </a:r>
            <a:br>
              <a:rPr lang="fr-FR" dirty="0"/>
            </a:br>
            <a:r>
              <a:rPr lang="fr-FR" dirty="0"/>
              <a:t>nov. 2022 – fév. 2023 (4 mois)</a:t>
            </a:r>
          </a:p>
          <a:p>
            <a:pPr lvl="1">
              <a:buFont typeface="Courier New" panose="02070309020205020404" pitchFamily="49" charset="0"/>
              <a:buChar char="o"/>
            </a:pPr>
            <a:r>
              <a:rPr lang="fr-FR" dirty="0"/>
              <a:t>Cible : nouvelles demandes adressées aux SSM</a:t>
            </a:r>
          </a:p>
          <a:p>
            <a:pPr lvl="2">
              <a:buFont typeface="Courier New" panose="02070309020205020404" pitchFamily="49" charset="0"/>
              <a:buChar char="o"/>
            </a:pPr>
            <a:r>
              <a:rPr lang="fr-FR" dirty="0" err="1"/>
              <a:t>CoCoF</a:t>
            </a:r>
            <a:r>
              <a:rPr lang="fr-FR" dirty="0"/>
              <a:t> (27 services)</a:t>
            </a:r>
          </a:p>
          <a:p>
            <a:pPr lvl="2">
              <a:buFont typeface="Courier New" panose="02070309020205020404" pitchFamily="49" charset="0"/>
              <a:buChar char="o"/>
            </a:pPr>
            <a:r>
              <a:rPr lang="fr-FR" dirty="0" err="1"/>
              <a:t>CoCoM</a:t>
            </a:r>
            <a:r>
              <a:rPr lang="fr-FR" dirty="0"/>
              <a:t> (6 services)</a:t>
            </a:r>
          </a:p>
          <a:p>
            <a:pPr lvl="2">
              <a:buFont typeface="Courier New" panose="02070309020205020404" pitchFamily="49" charset="0"/>
              <a:buChar char="o"/>
            </a:pPr>
            <a:r>
              <a:rPr lang="fr-FR" dirty="0"/>
              <a:t>En attente d’agrément (2 services)</a:t>
            </a:r>
          </a:p>
          <a:p>
            <a:pPr lvl="1">
              <a:buFont typeface="Courier New" panose="02070309020205020404" pitchFamily="49" charset="0"/>
              <a:buChar char="o"/>
            </a:pPr>
            <a:r>
              <a:rPr lang="fr-FR" dirty="0"/>
              <a:t>Participation :</a:t>
            </a:r>
          </a:p>
          <a:p>
            <a:pPr lvl="2">
              <a:buFont typeface="Courier New" panose="02070309020205020404" pitchFamily="49" charset="0"/>
              <a:buChar char="o"/>
            </a:pPr>
            <a:r>
              <a:rPr lang="fr-FR" dirty="0"/>
              <a:t>16 sur 27 services </a:t>
            </a:r>
            <a:r>
              <a:rPr lang="fr-FR" dirty="0" err="1"/>
              <a:t>CoCoF</a:t>
            </a:r>
            <a:r>
              <a:rPr lang="fr-FR" dirty="0"/>
              <a:t> (59%)</a:t>
            </a:r>
          </a:p>
          <a:p>
            <a:pPr lvl="2">
              <a:buFont typeface="Courier New" panose="02070309020205020404" pitchFamily="49" charset="0"/>
              <a:buChar char="o"/>
            </a:pPr>
            <a:r>
              <a:rPr lang="fr-FR" dirty="0"/>
              <a:t>1 sur 6 services </a:t>
            </a:r>
            <a:r>
              <a:rPr lang="fr-FR" dirty="0" err="1"/>
              <a:t>CoCoM</a:t>
            </a:r>
            <a:r>
              <a:rPr lang="fr-FR" dirty="0"/>
              <a:t> (17%)</a:t>
            </a:r>
          </a:p>
          <a:p>
            <a:pPr lvl="2">
              <a:buFont typeface="Courier New" panose="02070309020205020404" pitchFamily="49" charset="0"/>
              <a:buChar char="o"/>
            </a:pPr>
            <a:r>
              <a:rPr lang="fr-FR" dirty="0"/>
              <a:t>1 sur 2 services </a:t>
            </a:r>
            <a:r>
              <a:rPr lang="fr-FR" dirty="0" err="1"/>
              <a:t>n.a</a:t>
            </a:r>
            <a:r>
              <a:rPr lang="fr-FR" dirty="0"/>
              <a:t>. (50%)</a:t>
            </a:r>
          </a:p>
          <a:p>
            <a:pPr lvl="2">
              <a:buFont typeface="Courier New" panose="02070309020205020404" pitchFamily="49" charset="0"/>
              <a:buChar char="o"/>
            </a:pPr>
            <a:r>
              <a:rPr lang="fr-FR" dirty="0"/>
              <a:t>Total : 18 sur 35 (51%) </a:t>
            </a:r>
            <a:r>
              <a:rPr lang="fr-FR" dirty="0">
                <a:sym typeface="Wingdings" panose="05000000000000000000" pitchFamily="2" charset="2"/>
              </a:rPr>
              <a:t> n=</a:t>
            </a:r>
            <a:r>
              <a:rPr lang="fr-FR" b="1" dirty="0">
                <a:sym typeface="Wingdings" panose="05000000000000000000" pitchFamily="2" charset="2"/>
              </a:rPr>
              <a:t>2.602</a:t>
            </a:r>
            <a:endParaRPr lang="fr-FR" b="1" dirty="0"/>
          </a:p>
          <a:p>
            <a:pPr marL="914400" lvl="2" indent="0">
              <a:buNone/>
            </a:pPr>
            <a:endParaRPr lang="fr-FR" dirty="0"/>
          </a:p>
        </p:txBody>
      </p:sp>
      <p:graphicFrame>
        <p:nvGraphicFramePr>
          <p:cNvPr id="5" name="Espace réservé du contenu 4">
            <a:extLst>
              <a:ext uri="{FF2B5EF4-FFF2-40B4-BE49-F238E27FC236}">
                <a16:creationId xmlns:a16="http://schemas.microsoft.com/office/drawing/2014/main" id="{3C908CD7-C64A-0947-7ECE-D0EAF02E3926}"/>
              </a:ext>
            </a:extLst>
          </p:cNvPr>
          <p:cNvGraphicFramePr>
            <a:graphicFrameLocks noGrp="1"/>
          </p:cNvGraphicFramePr>
          <p:nvPr>
            <p:ph sz="half" idx="1"/>
            <p:extLst>
              <p:ext uri="{D42A27DB-BD31-4B8C-83A1-F6EECF244321}">
                <p14:modId xmlns:p14="http://schemas.microsoft.com/office/powerpoint/2010/main" val="2404938035"/>
              </p:ext>
            </p:extLst>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38278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6E1919-6C09-222F-E239-557652D6E13E}"/>
              </a:ext>
            </a:extLst>
          </p:cNvPr>
          <p:cNvSpPr>
            <a:spLocks noGrp="1"/>
          </p:cNvSpPr>
          <p:nvPr>
            <p:ph type="title"/>
          </p:nvPr>
        </p:nvSpPr>
        <p:spPr/>
        <p:txBody>
          <a:bodyPr/>
          <a:lstStyle/>
          <a:p>
            <a:r>
              <a:rPr lang="fr-FR" dirty="0"/>
              <a:t>Méthodologie : participation</a:t>
            </a:r>
            <a:endParaRPr lang="fr-BE" dirty="0"/>
          </a:p>
        </p:txBody>
      </p:sp>
      <p:graphicFrame>
        <p:nvGraphicFramePr>
          <p:cNvPr id="8" name="Espace réservé du contenu 4">
            <a:extLst>
              <a:ext uri="{FF2B5EF4-FFF2-40B4-BE49-F238E27FC236}">
                <a16:creationId xmlns:a16="http://schemas.microsoft.com/office/drawing/2014/main" id="{CA928640-89B6-635B-7152-515CF742E68F}"/>
              </a:ext>
            </a:extLst>
          </p:cNvPr>
          <p:cNvGraphicFramePr>
            <a:graphicFrameLocks noGrp="1"/>
          </p:cNvGraphicFramePr>
          <p:nvPr>
            <p:ph sz="half" idx="1"/>
          </p:nvPr>
        </p:nvGraphicFramePr>
        <p:xfrm>
          <a:off x="356627" y="2399983"/>
          <a:ext cx="3990975" cy="38565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Espace réservé du contenu 4">
            <a:extLst>
              <a:ext uri="{FF2B5EF4-FFF2-40B4-BE49-F238E27FC236}">
                <a16:creationId xmlns:a16="http://schemas.microsoft.com/office/drawing/2014/main" id="{7C75751D-26D4-A546-85A1-0BC4196848EE}"/>
              </a:ext>
            </a:extLst>
          </p:cNvPr>
          <p:cNvGraphicFramePr>
            <a:graphicFrameLocks noGrp="1"/>
          </p:cNvGraphicFramePr>
          <p:nvPr>
            <p:ph sz="half" idx="2"/>
          </p:nvPr>
        </p:nvGraphicFramePr>
        <p:xfrm>
          <a:off x="4440947" y="2178427"/>
          <a:ext cx="4349115" cy="431444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ZoneTexte 2">
            <a:extLst>
              <a:ext uri="{FF2B5EF4-FFF2-40B4-BE49-F238E27FC236}">
                <a16:creationId xmlns:a16="http://schemas.microsoft.com/office/drawing/2014/main" id="{A9487472-8F72-4CB6-0899-C62074A9C479}"/>
              </a:ext>
            </a:extLst>
          </p:cNvPr>
          <p:cNvSpPr txBox="1"/>
          <p:nvPr/>
        </p:nvSpPr>
        <p:spPr>
          <a:xfrm>
            <a:off x="1587265" y="1676003"/>
            <a:ext cx="1871529" cy="369332"/>
          </a:xfrm>
          <a:prstGeom prst="rect">
            <a:avLst/>
          </a:prstGeom>
          <a:noFill/>
        </p:spPr>
        <p:txBody>
          <a:bodyPr wrap="square" rtlCol="0">
            <a:spAutoFit/>
          </a:bodyPr>
          <a:lstStyle/>
          <a:p>
            <a:r>
              <a:rPr lang="fr-FR" dirty="0"/>
              <a:t>V1 (2020-2021)</a:t>
            </a:r>
            <a:endParaRPr lang="fr-BE" dirty="0"/>
          </a:p>
        </p:txBody>
      </p:sp>
      <p:sp>
        <p:nvSpPr>
          <p:cNvPr id="4" name="ZoneTexte 3">
            <a:extLst>
              <a:ext uri="{FF2B5EF4-FFF2-40B4-BE49-F238E27FC236}">
                <a16:creationId xmlns:a16="http://schemas.microsoft.com/office/drawing/2014/main" id="{8147054C-E11E-1C9C-D72F-9C18EFACE192}"/>
              </a:ext>
            </a:extLst>
          </p:cNvPr>
          <p:cNvSpPr txBox="1"/>
          <p:nvPr/>
        </p:nvSpPr>
        <p:spPr>
          <a:xfrm>
            <a:off x="5679739" y="1676003"/>
            <a:ext cx="1871529" cy="369332"/>
          </a:xfrm>
          <a:prstGeom prst="rect">
            <a:avLst/>
          </a:prstGeom>
          <a:noFill/>
        </p:spPr>
        <p:txBody>
          <a:bodyPr wrap="square" rtlCol="0">
            <a:spAutoFit/>
          </a:bodyPr>
          <a:lstStyle/>
          <a:p>
            <a:r>
              <a:rPr lang="fr-FR" dirty="0"/>
              <a:t>V2 (2022-2023)</a:t>
            </a:r>
            <a:endParaRPr lang="fr-BE" dirty="0"/>
          </a:p>
        </p:txBody>
      </p:sp>
      <p:sp>
        <p:nvSpPr>
          <p:cNvPr id="5" name="Espace réservé du contenu 3">
            <a:extLst>
              <a:ext uri="{FF2B5EF4-FFF2-40B4-BE49-F238E27FC236}">
                <a16:creationId xmlns:a16="http://schemas.microsoft.com/office/drawing/2014/main" id="{046F2ACB-28BA-C398-0626-96670481BC1C}"/>
              </a:ext>
            </a:extLst>
          </p:cNvPr>
          <p:cNvSpPr txBox="1">
            <a:spLocks/>
          </p:cNvSpPr>
          <p:nvPr/>
        </p:nvSpPr>
        <p:spPr>
          <a:xfrm>
            <a:off x="9134901" y="2399983"/>
            <a:ext cx="2623560" cy="19054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2400" dirty="0"/>
              <a:t>6 </a:t>
            </a:r>
            <a:r>
              <a:rPr lang="fr-FR" sz="2400" u="sng" dirty="0"/>
              <a:t>mêmes services </a:t>
            </a:r>
            <a:r>
              <a:rPr lang="fr-FR" sz="2400" dirty="0"/>
              <a:t>ont participé à </a:t>
            </a:r>
            <a:br>
              <a:rPr lang="fr-FR" sz="2400" dirty="0"/>
            </a:br>
            <a:r>
              <a:rPr lang="fr-FR" sz="2400" u="sng" dirty="0"/>
              <a:t>V1 ET V2 </a:t>
            </a:r>
            <a:r>
              <a:rPr lang="fr-FR" sz="2400" dirty="0"/>
              <a:t>avec les </a:t>
            </a:r>
            <a:r>
              <a:rPr lang="fr-FR" sz="2400" u="sng" dirty="0"/>
              <a:t>mêmes outils</a:t>
            </a:r>
            <a:r>
              <a:rPr lang="fr-FR" sz="2400" dirty="0"/>
              <a:t> (SND)</a:t>
            </a:r>
          </a:p>
        </p:txBody>
      </p:sp>
    </p:spTree>
    <p:extLst>
      <p:ext uri="{BB962C8B-B14F-4D97-AF65-F5344CB8AC3E}">
        <p14:creationId xmlns:p14="http://schemas.microsoft.com/office/powerpoint/2010/main" val="2449099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Rectangle 22">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C4257C1-D836-887B-F5FF-CCFF734FF6A0}"/>
              </a:ext>
            </a:extLst>
          </p:cNvPr>
          <p:cNvSpPr>
            <a:spLocks noGrp="1"/>
          </p:cNvSpPr>
          <p:nvPr>
            <p:ph type="title"/>
          </p:nvPr>
        </p:nvSpPr>
        <p:spPr>
          <a:xfrm>
            <a:off x="466722" y="586855"/>
            <a:ext cx="3201366" cy="3387497"/>
          </a:xfrm>
        </p:spPr>
        <p:txBody>
          <a:bodyPr anchor="b">
            <a:normAutofit/>
          </a:bodyPr>
          <a:lstStyle/>
          <a:p>
            <a:pPr algn="r"/>
            <a:r>
              <a:rPr lang="fr-FR" sz="4000" dirty="0">
                <a:solidFill>
                  <a:srgbClr val="FFFFFF"/>
                </a:solidFill>
              </a:rPr>
              <a:t>Méthodo : outil de recensement « SND2 »</a:t>
            </a:r>
            <a:endParaRPr lang="fr-BE" sz="4000" dirty="0">
              <a:solidFill>
                <a:srgbClr val="FFFFFF"/>
              </a:solidFill>
            </a:endParaRPr>
          </a:p>
        </p:txBody>
      </p:sp>
      <p:sp>
        <p:nvSpPr>
          <p:cNvPr id="6" name="Espace réservé du contenu 5">
            <a:extLst>
              <a:ext uri="{FF2B5EF4-FFF2-40B4-BE49-F238E27FC236}">
                <a16:creationId xmlns:a16="http://schemas.microsoft.com/office/drawing/2014/main" id="{FFA1165B-821B-BE94-6B10-9AB06C72EE47}"/>
              </a:ext>
            </a:extLst>
          </p:cNvPr>
          <p:cNvSpPr>
            <a:spLocks noGrp="1"/>
          </p:cNvSpPr>
          <p:nvPr>
            <p:ph idx="1"/>
          </p:nvPr>
        </p:nvSpPr>
        <p:spPr>
          <a:xfrm>
            <a:off x="4810259" y="649480"/>
            <a:ext cx="6555347" cy="5546047"/>
          </a:xfrm>
        </p:spPr>
        <p:txBody>
          <a:bodyPr anchor="ctr">
            <a:normAutofit/>
          </a:bodyPr>
          <a:lstStyle/>
          <a:p>
            <a:endParaRPr lang="fr-BE" sz="2000"/>
          </a:p>
        </p:txBody>
      </p:sp>
    </p:spTree>
    <p:extLst>
      <p:ext uri="{BB962C8B-B14F-4D97-AF65-F5344CB8AC3E}">
        <p14:creationId xmlns:p14="http://schemas.microsoft.com/office/powerpoint/2010/main" val="2192041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8" name="Rectangle 30">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FB72AE4F-5153-FE84-40F0-AA0E5AB0EB31}"/>
              </a:ext>
            </a:extLst>
          </p:cNvPr>
          <p:cNvSpPr>
            <a:spLocks noGrp="1"/>
          </p:cNvSpPr>
          <p:nvPr>
            <p:ph type="title"/>
          </p:nvPr>
        </p:nvSpPr>
        <p:spPr>
          <a:xfrm>
            <a:off x="1371599" y="294538"/>
            <a:ext cx="9895951" cy="1033669"/>
          </a:xfrm>
        </p:spPr>
        <p:txBody>
          <a:bodyPr>
            <a:normAutofit/>
          </a:bodyPr>
          <a:lstStyle/>
          <a:p>
            <a:r>
              <a:rPr lang="fr-FR" sz="4000" dirty="0">
                <a:solidFill>
                  <a:srgbClr val="FFFFFF"/>
                </a:solidFill>
              </a:rPr>
              <a:t>Introduction générale : accessibilité ?</a:t>
            </a:r>
            <a:endParaRPr lang="fr-BE" sz="4000" dirty="0">
              <a:solidFill>
                <a:srgbClr val="FFFFFF"/>
              </a:solidFill>
            </a:endParaRPr>
          </a:p>
        </p:txBody>
      </p:sp>
      <p:sp>
        <p:nvSpPr>
          <p:cNvPr id="3" name="Espace réservé du contenu 2">
            <a:extLst>
              <a:ext uri="{FF2B5EF4-FFF2-40B4-BE49-F238E27FC236}">
                <a16:creationId xmlns:a16="http://schemas.microsoft.com/office/drawing/2014/main" id="{713C48A5-41CD-47BC-DC92-6DE6077E2680}"/>
              </a:ext>
            </a:extLst>
          </p:cNvPr>
          <p:cNvSpPr>
            <a:spLocks noGrp="1"/>
          </p:cNvSpPr>
          <p:nvPr>
            <p:ph idx="1"/>
          </p:nvPr>
        </p:nvSpPr>
        <p:spPr>
          <a:xfrm>
            <a:off x="1371599" y="2318197"/>
            <a:ext cx="9724031" cy="3683358"/>
          </a:xfrm>
        </p:spPr>
        <p:txBody>
          <a:bodyPr anchor="t">
            <a:normAutofit/>
          </a:bodyPr>
          <a:lstStyle/>
          <a:p>
            <a:pPr marL="0" indent="0">
              <a:buNone/>
            </a:pPr>
            <a:r>
              <a:rPr lang="fr-FR" sz="2000" b="1" dirty="0"/>
              <a:t>L’accès aux soins de santé mentale</a:t>
            </a:r>
          </a:p>
          <a:p>
            <a:pPr>
              <a:buFont typeface="Courier New" panose="02070309020205020404" pitchFamily="49" charset="0"/>
              <a:buChar char="o"/>
            </a:pPr>
            <a:r>
              <a:rPr lang="fr-FR" sz="2000" dirty="0"/>
              <a:t> Un </a:t>
            </a:r>
            <a:r>
              <a:rPr lang="fr-FR" sz="2000" u="sng" dirty="0"/>
              <a:t>droit</a:t>
            </a:r>
            <a:r>
              <a:rPr lang="fr-FR" sz="2000" dirty="0"/>
              <a:t> humain fondamental : DUDH 1948, Constitution OMS 1946, Loi belge 2002</a:t>
            </a:r>
          </a:p>
          <a:p>
            <a:pPr marL="0" indent="0">
              <a:buNone/>
            </a:pPr>
            <a:endParaRPr lang="fr-FR" sz="2000" dirty="0"/>
          </a:p>
        </p:txBody>
      </p:sp>
      <p:pic>
        <p:nvPicPr>
          <p:cNvPr id="5" name="Image 4">
            <a:extLst>
              <a:ext uri="{FF2B5EF4-FFF2-40B4-BE49-F238E27FC236}">
                <a16:creationId xmlns:a16="http://schemas.microsoft.com/office/drawing/2014/main" id="{EDBD197A-3C12-359C-F7C6-AE5B2744BD93}"/>
              </a:ext>
            </a:extLst>
          </p:cNvPr>
          <p:cNvPicPr>
            <a:picLocks noChangeAspect="1"/>
          </p:cNvPicPr>
          <p:nvPr/>
        </p:nvPicPr>
        <p:blipFill>
          <a:blip r:embed="rId3"/>
          <a:stretch>
            <a:fillRect/>
          </a:stretch>
        </p:blipFill>
        <p:spPr>
          <a:xfrm rot="299228">
            <a:off x="3525772" y="3209531"/>
            <a:ext cx="5587603" cy="2519824"/>
          </a:xfrm>
          <a:prstGeom prst="rect">
            <a:avLst/>
          </a:prstGeom>
        </p:spPr>
      </p:pic>
      <p:pic>
        <p:nvPicPr>
          <p:cNvPr id="8" name="Image 7">
            <a:extLst>
              <a:ext uri="{FF2B5EF4-FFF2-40B4-BE49-F238E27FC236}">
                <a16:creationId xmlns:a16="http://schemas.microsoft.com/office/drawing/2014/main" id="{452B730B-6772-4044-D881-453860ADEF6B}"/>
              </a:ext>
            </a:extLst>
          </p:cNvPr>
          <p:cNvPicPr>
            <a:picLocks noChangeAspect="1"/>
          </p:cNvPicPr>
          <p:nvPr/>
        </p:nvPicPr>
        <p:blipFill>
          <a:blip r:embed="rId4"/>
          <a:stretch>
            <a:fillRect/>
          </a:stretch>
        </p:blipFill>
        <p:spPr>
          <a:xfrm rot="21164598">
            <a:off x="5029496" y="3097846"/>
            <a:ext cx="2408237" cy="3326842"/>
          </a:xfrm>
          <a:prstGeom prst="rect">
            <a:avLst/>
          </a:prstGeom>
        </p:spPr>
      </p:pic>
      <p:pic>
        <p:nvPicPr>
          <p:cNvPr id="6" name="Image 5">
            <a:extLst>
              <a:ext uri="{FF2B5EF4-FFF2-40B4-BE49-F238E27FC236}">
                <a16:creationId xmlns:a16="http://schemas.microsoft.com/office/drawing/2014/main" id="{678A7279-7B64-B883-EECE-3CC286B48C0E}"/>
              </a:ext>
            </a:extLst>
          </p:cNvPr>
          <p:cNvPicPr>
            <a:picLocks noChangeAspect="1"/>
          </p:cNvPicPr>
          <p:nvPr/>
        </p:nvPicPr>
        <p:blipFill>
          <a:blip r:embed="rId5"/>
          <a:stretch>
            <a:fillRect/>
          </a:stretch>
        </p:blipFill>
        <p:spPr>
          <a:xfrm>
            <a:off x="4169236" y="3266400"/>
            <a:ext cx="4136563" cy="2766563"/>
          </a:xfrm>
          <a:prstGeom prst="rect">
            <a:avLst/>
          </a:prstGeom>
        </p:spPr>
      </p:pic>
    </p:spTree>
    <p:extLst>
      <p:ext uri="{BB962C8B-B14F-4D97-AF65-F5344CB8AC3E}">
        <p14:creationId xmlns:p14="http://schemas.microsoft.com/office/powerpoint/2010/main" val="3269084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nombre, Police&#10;&#10;Description générée automatiquement">
            <a:extLst>
              <a:ext uri="{FF2B5EF4-FFF2-40B4-BE49-F238E27FC236}">
                <a16:creationId xmlns:a16="http://schemas.microsoft.com/office/drawing/2014/main" id="{87480BB2-865D-6AC7-AC47-22994F9EA2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6435" y="0"/>
            <a:ext cx="4849565" cy="6858000"/>
          </a:xfrm>
          <a:prstGeom prst="rect">
            <a:avLst/>
          </a:prstGeom>
        </p:spPr>
      </p:pic>
      <p:pic>
        <p:nvPicPr>
          <p:cNvPr id="5" name="Image 4" descr="Une image contenant texte, capture d’écran, Police, document&#10;&#10;Description générée automatiquement">
            <a:extLst>
              <a:ext uri="{FF2B5EF4-FFF2-40B4-BE49-F238E27FC236}">
                <a16:creationId xmlns:a16="http://schemas.microsoft.com/office/drawing/2014/main" id="{9419F5BF-055B-E723-15F0-A4088C469E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0"/>
            <a:ext cx="4849565" cy="6858000"/>
          </a:xfrm>
          <a:prstGeom prst="rect">
            <a:avLst/>
          </a:prstGeom>
        </p:spPr>
      </p:pic>
    </p:spTree>
    <p:extLst>
      <p:ext uri="{BB962C8B-B14F-4D97-AF65-F5344CB8AC3E}">
        <p14:creationId xmlns:p14="http://schemas.microsoft.com/office/powerpoint/2010/main" val="2021723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nombre, Police&#10;&#10;Description générée automatiquement">
            <a:extLst>
              <a:ext uri="{FF2B5EF4-FFF2-40B4-BE49-F238E27FC236}">
                <a16:creationId xmlns:a16="http://schemas.microsoft.com/office/drawing/2014/main" id="{87480BB2-865D-6AC7-AC47-22994F9EA2B6}"/>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1246435" y="0"/>
            <a:ext cx="4849565" cy="6858000"/>
          </a:xfrm>
          <a:prstGeom prst="rect">
            <a:avLst/>
          </a:prstGeom>
        </p:spPr>
      </p:pic>
      <p:sp>
        <p:nvSpPr>
          <p:cNvPr id="4" name="Ellipse 3">
            <a:extLst>
              <a:ext uri="{FF2B5EF4-FFF2-40B4-BE49-F238E27FC236}">
                <a16:creationId xmlns:a16="http://schemas.microsoft.com/office/drawing/2014/main" id="{DA1FB242-D082-8AFC-DA0D-F18C57C0DED4}"/>
              </a:ext>
            </a:extLst>
          </p:cNvPr>
          <p:cNvSpPr/>
          <p:nvPr/>
        </p:nvSpPr>
        <p:spPr>
          <a:xfrm>
            <a:off x="4227969" y="2009869"/>
            <a:ext cx="1566249" cy="1419131"/>
          </a:xfrm>
          <a:custGeom>
            <a:avLst/>
            <a:gdLst>
              <a:gd name="connsiteX0" fmla="*/ 0 w 1566249"/>
              <a:gd name="connsiteY0" fmla="*/ 709566 h 1419131"/>
              <a:gd name="connsiteX1" fmla="*/ 783125 w 1566249"/>
              <a:gd name="connsiteY1" fmla="*/ 0 h 1419131"/>
              <a:gd name="connsiteX2" fmla="*/ 1566250 w 1566249"/>
              <a:gd name="connsiteY2" fmla="*/ 709566 h 1419131"/>
              <a:gd name="connsiteX3" fmla="*/ 783125 w 1566249"/>
              <a:gd name="connsiteY3" fmla="*/ 1419132 h 1419131"/>
              <a:gd name="connsiteX4" fmla="*/ 0 w 1566249"/>
              <a:gd name="connsiteY4" fmla="*/ 709566 h 1419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6249" h="1419131" extrusionOk="0">
                <a:moveTo>
                  <a:pt x="0" y="709566"/>
                </a:moveTo>
                <a:cubicBezTo>
                  <a:pt x="-15900" y="286751"/>
                  <a:pt x="326918" y="25368"/>
                  <a:pt x="783125" y="0"/>
                </a:cubicBezTo>
                <a:cubicBezTo>
                  <a:pt x="1228825" y="7942"/>
                  <a:pt x="1558824" y="303591"/>
                  <a:pt x="1566250" y="709566"/>
                </a:cubicBezTo>
                <a:cubicBezTo>
                  <a:pt x="1515504" y="1090785"/>
                  <a:pt x="1216595" y="1411426"/>
                  <a:pt x="783125" y="1419132"/>
                </a:cubicBezTo>
                <a:cubicBezTo>
                  <a:pt x="339194" y="1403387"/>
                  <a:pt x="40690" y="1045740"/>
                  <a:pt x="0" y="709566"/>
                </a:cubicBezTo>
                <a:close/>
              </a:path>
            </a:pathLst>
          </a:custGeom>
          <a:noFill/>
          <a:ln w="38100">
            <a:solidFill>
              <a:srgbClr val="FF0000"/>
            </a:solidFill>
            <a:extLst>
              <a:ext uri="{C807C97D-BFC1-408E-A445-0C87EB9F89A2}">
                <ask:lineSketchStyleProps xmlns:ask="http://schemas.microsoft.com/office/drawing/2018/sketchyshapes" sd="4172447036">
                  <a:prstGeom prst="ellipse">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 name="ZoneTexte 4">
            <a:extLst>
              <a:ext uri="{FF2B5EF4-FFF2-40B4-BE49-F238E27FC236}">
                <a16:creationId xmlns:a16="http://schemas.microsoft.com/office/drawing/2014/main" id="{FA539B17-BF3C-72FC-AABB-298EA6A3C2B4}"/>
              </a:ext>
            </a:extLst>
          </p:cNvPr>
          <p:cNvSpPr txBox="1"/>
          <p:nvPr/>
        </p:nvSpPr>
        <p:spPr>
          <a:xfrm>
            <a:off x="6501008" y="651353"/>
            <a:ext cx="4849565" cy="3539430"/>
          </a:xfrm>
          <a:prstGeom prst="rect">
            <a:avLst/>
          </a:prstGeom>
          <a:noFill/>
        </p:spPr>
        <p:txBody>
          <a:bodyPr wrap="square" rtlCol="0">
            <a:spAutoFit/>
          </a:bodyPr>
          <a:lstStyle/>
          <a:p>
            <a:r>
              <a:rPr lang="fr-FR" sz="2800" u="sng" dirty="0"/>
              <a:t>Suites données au 1</a:t>
            </a:r>
            <a:r>
              <a:rPr lang="fr-FR" sz="2800" u="sng" baseline="30000" dirty="0"/>
              <a:t>er</a:t>
            </a:r>
            <a:r>
              <a:rPr lang="fr-FR" sz="2800" u="sng" dirty="0"/>
              <a:t> contact :</a:t>
            </a:r>
            <a:br>
              <a:rPr lang="fr-FR" sz="2800" dirty="0"/>
            </a:br>
            <a:endParaRPr lang="fr-FR" sz="2800" dirty="0"/>
          </a:p>
          <a:p>
            <a:pPr marL="285750" indent="-285750">
              <a:buFont typeface="Courier New" panose="02070309020205020404" pitchFamily="49" charset="0"/>
              <a:buChar char="o"/>
            </a:pPr>
            <a:r>
              <a:rPr lang="fr-FR" sz="2800" b="1" dirty="0"/>
              <a:t>Rendez-vous d’accueil</a:t>
            </a:r>
          </a:p>
          <a:p>
            <a:pPr marL="285750" indent="-285750">
              <a:buFont typeface="Courier New" panose="02070309020205020404" pitchFamily="49" charset="0"/>
              <a:buChar char="o"/>
            </a:pPr>
            <a:r>
              <a:rPr lang="fr-FR" sz="2800" b="1" dirty="0"/>
              <a:t>Sur liste d’attente</a:t>
            </a:r>
          </a:p>
          <a:p>
            <a:pPr marL="285750" indent="-285750">
              <a:buFont typeface="Courier New" panose="02070309020205020404" pitchFamily="49" charset="0"/>
              <a:buChar char="o"/>
            </a:pPr>
            <a:r>
              <a:rPr lang="fr-FR" sz="2800" b="1" dirty="0"/>
              <a:t>Réorientation</a:t>
            </a:r>
          </a:p>
          <a:p>
            <a:pPr marL="285750" indent="-285750">
              <a:buFont typeface="Courier New" panose="02070309020205020404" pitchFamily="49" charset="0"/>
              <a:buChar char="o"/>
            </a:pPr>
            <a:r>
              <a:rPr lang="fr-FR" sz="2800" b="1" dirty="0"/>
              <a:t>Début de nouveau suivi</a:t>
            </a:r>
          </a:p>
          <a:p>
            <a:pPr marL="285750" indent="-285750">
              <a:buFont typeface="Courier New" panose="02070309020205020404" pitchFamily="49" charset="0"/>
              <a:buChar char="o"/>
            </a:pPr>
            <a:r>
              <a:rPr lang="fr-FR" sz="2800" i="1" dirty="0"/>
              <a:t>Sans suite</a:t>
            </a:r>
          </a:p>
          <a:p>
            <a:pPr marL="285750" indent="-285750">
              <a:buFont typeface="Courier New" panose="02070309020205020404" pitchFamily="49" charset="0"/>
              <a:buChar char="o"/>
            </a:pPr>
            <a:r>
              <a:rPr lang="fr-FR" sz="2800" i="1" dirty="0"/>
              <a:t>Autre</a:t>
            </a:r>
            <a:endParaRPr lang="fr-BE" sz="2800" i="1" dirty="0"/>
          </a:p>
        </p:txBody>
      </p:sp>
    </p:spTree>
    <p:extLst>
      <p:ext uri="{BB962C8B-B14F-4D97-AF65-F5344CB8AC3E}">
        <p14:creationId xmlns:p14="http://schemas.microsoft.com/office/powerpoint/2010/main" val="4191283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olice, document&#10;&#10;Description générée automatiquement">
            <a:extLst>
              <a:ext uri="{FF2B5EF4-FFF2-40B4-BE49-F238E27FC236}">
                <a16:creationId xmlns:a16="http://schemas.microsoft.com/office/drawing/2014/main" id="{9419F5BF-055B-E723-15F0-A4088C469E13}"/>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6096000" y="0"/>
            <a:ext cx="4849565" cy="6858000"/>
          </a:xfrm>
          <a:prstGeom prst="rect">
            <a:avLst/>
          </a:prstGeom>
        </p:spPr>
      </p:pic>
      <p:sp>
        <p:nvSpPr>
          <p:cNvPr id="7" name="Ellipse 6">
            <a:extLst>
              <a:ext uri="{FF2B5EF4-FFF2-40B4-BE49-F238E27FC236}">
                <a16:creationId xmlns:a16="http://schemas.microsoft.com/office/drawing/2014/main" id="{AECD9B8D-D6F9-F2F0-6168-9380EDB21338}"/>
              </a:ext>
            </a:extLst>
          </p:cNvPr>
          <p:cNvSpPr/>
          <p:nvPr/>
        </p:nvSpPr>
        <p:spPr>
          <a:xfrm>
            <a:off x="9077534" y="512931"/>
            <a:ext cx="1566249" cy="2119174"/>
          </a:xfrm>
          <a:custGeom>
            <a:avLst/>
            <a:gdLst>
              <a:gd name="connsiteX0" fmla="*/ 0 w 1566249"/>
              <a:gd name="connsiteY0" fmla="*/ 1059587 h 2119174"/>
              <a:gd name="connsiteX1" fmla="*/ 783125 w 1566249"/>
              <a:gd name="connsiteY1" fmla="*/ 0 h 2119174"/>
              <a:gd name="connsiteX2" fmla="*/ 1566250 w 1566249"/>
              <a:gd name="connsiteY2" fmla="*/ 1059587 h 2119174"/>
              <a:gd name="connsiteX3" fmla="*/ 783125 w 1566249"/>
              <a:gd name="connsiteY3" fmla="*/ 2119174 h 2119174"/>
              <a:gd name="connsiteX4" fmla="*/ 0 w 1566249"/>
              <a:gd name="connsiteY4" fmla="*/ 1059587 h 2119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6249" h="2119174" extrusionOk="0">
                <a:moveTo>
                  <a:pt x="0" y="1059587"/>
                </a:moveTo>
                <a:cubicBezTo>
                  <a:pt x="-15900" y="443460"/>
                  <a:pt x="326918" y="25368"/>
                  <a:pt x="783125" y="0"/>
                </a:cubicBezTo>
                <a:cubicBezTo>
                  <a:pt x="1260027" y="26727"/>
                  <a:pt x="1552606" y="448499"/>
                  <a:pt x="1566250" y="1059587"/>
                </a:cubicBezTo>
                <a:cubicBezTo>
                  <a:pt x="1515504" y="1634118"/>
                  <a:pt x="1216595" y="2111468"/>
                  <a:pt x="783125" y="2119174"/>
                </a:cubicBezTo>
                <a:cubicBezTo>
                  <a:pt x="317668" y="2073759"/>
                  <a:pt x="52585" y="1572789"/>
                  <a:pt x="0" y="1059587"/>
                </a:cubicBezTo>
                <a:close/>
              </a:path>
            </a:pathLst>
          </a:custGeom>
          <a:noFill/>
          <a:ln w="38100">
            <a:solidFill>
              <a:srgbClr val="FF0000"/>
            </a:solidFill>
            <a:extLst>
              <a:ext uri="{C807C97D-BFC1-408E-A445-0C87EB9F89A2}">
                <ask:lineSketchStyleProps xmlns:ask="http://schemas.microsoft.com/office/drawing/2018/sketchyshapes" sd="4172447036">
                  <a:prstGeom prst="ellipse">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 name="ZoneTexte 1">
            <a:extLst>
              <a:ext uri="{FF2B5EF4-FFF2-40B4-BE49-F238E27FC236}">
                <a16:creationId xmlns:a16="http://schemas.microsoft.com/office/drawing/2014/main" id="{14138DEE-E10E-52B9-AA0D-A95479CEF93A}"/>
              </a:ext>
            </a:extLst>
          </p:cNvPr>
          <p:cNvSpPr txBox="1"/>
          <p:nvPr/>
        </p:nvSpPr>
        <p:spPr>
          <a:xfrm>
            <a:off x="682668" y="670142"/>
            <a:ext cx="5111549" cy="5632311"/>
          </a:xfrm>
          <a:prstGeom prst="rect">
            <a:avLst/>
          </a:prstGeom>
          <a:noFill/>
        </p:spPr>
        <p:txBody>
          <a:bodyPr wrap="square" rtlCol="0">
            <a:spAutoFit/>
          </a:bodyPr>
          <a:lstStyle/>
          <a:p>
            <a:r>
              <a:rPr lang="fr-FR" sz="2400" u="sng" dirty="0"/>
              <a:t>Motifs de réorientation :</a:t>
            </a:r>
            <a:br>
              <a:rPr lang="fr-FR" sz="2400" dirty="0"/>
            </a:br>
            <a:endParaRPr lang="fr-FR" sz="2400" dirty="0"/>
          </a:p>
          <a:p>
            <a:pPr marL="285750" indent="-285750">
              <a:buFont typeface="Courier New" panose="02070309020205020404" pitchFamily="49" charset="0"/>
              <a:buChar char="o"/>
            </a:pPr>
            <a:r>
              <a:rPr lang="fr-FR" sz="2400" b="1" dirty="0"/>
              <a:t>AGE : âge du </a:t>
            </a:r>
            <a:r>
              <a:rPr lang="fr-FR" sz="2400" b="1" dirty="0" err="1"/>
              <a:t>patient.e</a:t>
            </a:r>
            <a:r>
              <a:rPr lang="fr-FR" sz="2400" b="1" dirty="0"/>
              <a:t> </a:t>
            </a:r>
            <a:br>
              <a:rPr lang="fr-FR" sz="2400" b="1" dirty="0"/>
            </a:br>
            <a:r>
              <a:rPr lang="fr-FR" sz="2400" b="1" dirty="0"/>
              <a:t>(hors tranche d’âge du service)</a:t>
            </a:r>
          </a:p>
          <a:p>
            <a:pPr marL="285750" indent="-285750">
              <a:buFont typeface="Courier New" panose="02070309020205020404" pitchFamily="49" charset="0"/>
              <a:buChar char="o"/>
            </a:pPr>
            <a:r>
              <a:rPr lang="fr-FR" sz="2400" b="1" dirty="0"/>
              <a:t>DEM : la demande du </a:t>
            </a:r>
            <a:r>
              <a:rPr lang="fr-FR" sz="2400" b="1" dirty="0" err="1"/>
              <a:t>patient.e</a:t>
            </a:r>
            <a:r>
              <a:rPr lang="fr-FR" sz="2400" b="1" dirty="0"/>
              <a:t> ne peut pas être traitée par le service (service cliniquement ou pratiquement pas apte)</a:t>
            </a:r>
          </a:p>
          <a:p>
            <a:pPr marL="285750" indent="-285750">
              <a:buFont typeface="Courier New" panose="02070309020205020404" pitchFamily="49" charset="0"/>
              <a:buChar char="o"/>
            </a:pPr>
            <a:r>
              <a:rPr lang="fr-FR" sz="2400" b="1" dirty="0"/>
              <a:t>ECO : </a:t>
            </a:r>
            <a:r>
              <a:rPr lang="fr-FR" sz="2400" b="1" dirty="0" err="1"/>
              <a:t>patient.e</a:t>
            </a:r>
            <a:r>
              <a:rPr lang="fr-FR" sz="2400" b="1" dirty="0"/>
              <a:t> dit avoir les moyens de consulter en privé</a:t>
            </a:r>
          </a:p>
          <a:p>
            <a:pPr marL="285750" indent="-285750">
              <a:buFont typeface="Courier New" panose="02070309020205020404" pitchFamily="49" charset="0"/>
              <a:buChar char="o"/>
            </a:pPr>
            <a:r>
              <a:rPr lang="fr-FR" sz="2400" b="1" dirty="0"/>
              <a:t>GEO : commune de résidence du </a:t>
            </a:r>
            <a:r>
              <a:rPr lang="fr-FR" sz="2400" b="1" dirty="0" err="1"/>
              <a:t>patient.e</a:t>
            </a:r>
            <a:r>
              <a:rPr lang="fr-FR" sz="2400" b="1" dirty="0"/>
              <a:t> (hors zone du service)</a:t>
            </a:r>
          </a:p>
          <a:p>
            <a:pPr marL="285750" indent="-285750">
              <a:buFont typeface="Courier New" panose="02070309020205020404" pitchFamily="49" charset="0"/>
              <a:buChar char="o"/>
            </a:pPr>
            <a:r>
              <a:rPr lang="fr-FR" sz="2400" b="1" dirty="0"/>
              <a:t>SAT : suivi indiqué mais le service est saturé (pas de place)</a:t>
            </a:r>
          </a:p>
          <a:p>
            <a:pPr marL="285750" indent="-285750">
              <a:buFont typeface="Courier New" panose="02070309020205020404" pitchFamily="49" charset="0"/>
              <a:buChar char="o"/>
            </a:pPr>
            <a:r>
              <a:rPr lang="fr-FR" sz="2400" b="1" i="1" dirty="0"/>
              <a:t>Autre</a:t>
            </a:r>
            <a:endParaRPr lang="fr-BE" sz="2400" i="1" dirty="0"/>
          </a:p>
        </p:txBody>
      </p:sp>
    </p:spTree>
    <p:extLst>
      <p:ext uri="{BB962C8B-B14F-4D97-AF65-F5344CB8AC3E}">
        <p14:creationId xmlns:p14="http://schemas.microsoft.com/office/powerpoint/2010/main" val="2912779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5B138AE5-326F-7B80-E5C1-28C59606E468}"/>
              </a:ext>
            </a:extLst>
          </p:cNvPr>
          <p:cNvSpPr>
            <a:spLocks noGrp="1"/>
          </p:cNvSpPr>
          <p:nvPr>
            <p:ph type="title"/>
          </p:nvPr>
        </p:nvSpPr>
        <p:spPr>
          <a:xfrm>
            <a:off x="466722" y="586855"/>
            <a:ext cx="3201366" cy="3387497"/>
          </a:xfrm>
        </p:spPr>
        <p:txBody>
          <a:bodyPr anchor="b">
            <a:normAutofit/>
          </a:bodyPr>
          <a:lstStyle/>
          <a:p>
            <a:pPr algn="r"/>
            <a:r>
              <a:rPr lang="fr-FR" sz="4000" dirty="0">
                <a:solidFill>
                  <a:srgbClr val="FFFFFF"/>
                </a:solidFill>
              </a:rPr>
              <a:t>Méthodo : Analyse des trajectoires d’accueil</a:t>
            </a:r>
            <a:endParaRPr lang="fr-BE" sz="4000" dirty="0">
              <a:solidFill>
                <a:srgbClr val="FFFFFF"/>
              </a:solidFill>
            </a:endParaRPr>
          </a:p>
        </p:txBody>
      </p:sp>
      <p:sp>
        <p:nvSpPr>
          <p:cNvPr id="3" name="Espace réservé du contenu 2">
            <a:extLst>
              <a:ext uri="{FF2B5EF4-FFF2-40B4-BE49-F238E27FC236}">
                <a16:creationId xmlns:a16="http://schemas.microsoft.com/office/drawing/2014/main" id="{73EF5342-F0AC-F81B-C8E2-C5F6F99F24E2}"/>
              </a:ext>
            </a:extLst>
          </p:cNvPr>
          <p:cNvSpPr>
            <a:spLocks noGrp="1"/>
          </p:cNvSpPr>
          <p:nvPr>
            <p:ph idx="1"/>
          </p:nvPr>
        </p:nvSpPr>
        <p:spPr>
          <a:xfrm>
            <a:off x="4810259" y="649480"/>
            <a:ext cx="6555347" cy="5546047"/>
          </a:xfrm>
        </p:spPr>
        <p:txBody>
          <a:bodyPr anchor="t">
            <a:normAutofit/>
          </a:bodyPr>
          <a:lstStyle/>
          <a:p>
            <a:pPr marL="0" indent="0">
              <a:buNone/>
            </a:pPr>
            <a:r>
              <a:rPr lang="fr-FR" sz="3200" b="1" dirty="0"/>
              <a:t>2 principaux indicateurs : </a:t>
            </a:r>
          </a:p>
          <a:p>
            <a:r>
              <a:rPr lang="fr-FR" sz="2400" dirty="0"/>
              <a:t>Proportion des nouvelles demandes qui ont eu accès à un nouveau suivi (ou du moins auxquelles a été proposé un nouveau suivi) : </a:t>
            </a:r>
            <a:br>
              <a:rPr lang="fr-FR" sz="2400" dirty="0"/>
            </a:br>
            <a:r>
              <a:rPr lang="fr-FR" sz="2400" dirty="0">
                <a:sym typeface="Wingdings" panose="05000000000000000000" pitchFamily="2" charset="2"/>
              </a:rPr>
              <a:t> </a:t>
            </a:r>
            <a:r>
              <a:rPr lang="fr-FR" sz="2400" b="1" dirty="0"/>
              <a:t>« taux d’acceptation »</a:t>
            </a:r>
          </a:p>
          <a:p>
            <a:r>
              <a:rPr lang="fr-FR" sz="2400" dirty="0"/>
              <a:t>Proportion des nouvelles demandes qui ont été réorientées en raison de la saturation du service (y compris pour des motifs économique ou géographiques) : </a:t>
            </a:r>
            <a:br>
              <a:rPr lang="fr-FR" sz="2400" dirty="0"/>
            </a:br>
            <a:r>
              <a:rPr lang="fr-FR" sz="2400" dirty="0">
                <a:sym typeface="Wingdings" panose="05000000000000000000" pitchFamily="2" charset="2"/>
              </a:rPr>
              <a:t> </a:t>
            </a:r>
            <a:r>
              <a:rPr lang="fr-FR" sz="2400" b="1" dirty="0"/>
              <a:t>« taux de saturation »</a:t>
            </a:r>
            <a:endParaRPr lang="fr-BE" sz="2400" b="1" dirty="0"/>
          </a:p>
        </p:txBody>
      </p:sp>
    </p:spTree>
    <p:extLst>
      <p:ext uri="{BB962C8B-B14F-4D97-AF65-F5344CB8AC3E}">
        <p14:creationId xmlns:p14="http://schemas.microsoft.com/office/powerpoint/2010/main" val="3726388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0DC176-8E52-EC23-ACCC-4DA59AC7C384}"/>
              </a:ext>
            </a:extLst>
          </p:cNvPr>
          <p:cNvSpPr>
            <a:spLocks noGrp="1"/>
          </p:cNvSpPr>
          <p:nvPr>
            <p:ph type="title"/>
          </p:nvPr>
        </p:nvSpPr>
        <p:spPr/>
        <p:txBody>
          <a:bodyPr/>
          <a:lstStyle/>
          <a:p>
            <a:r>
              <a:rPr lang="fr-FR" dirty="0"/>
              <a:t>Méthodo : analyse des trajectoires d’accueil</a:t>
            </a:r>
            <a:endParaRPr lang="fr-BE" dirty="0"/>
          </a:p>
        </p:txBody>
      </p:sp>
      <p:sp>
        <p:nvSpPr>
          <p:cNvPr id="3" name="Espace réservé du texte 2">
            <a:extLst>
              <a:ext uri="{FF2B5EF4-FFF2-40B4-BE49-F238E27FC236}">
                <a16:creationId xmlns:a16="http://schemas.microsoft.com/office/drawing/2014/main" id="{7DAC51C2-1B5F-D09D-9946-A596FA576650}"/>
              </a:ext>
            </a:extLst>
          </p:cNvPr>
          <p:cNvSpPr>
            <a:spLocks noGrp="1"/>
          </p:cNvSpPr>
          <p:nvPr>
            <p:ph type="body" idx="1"/>
          </p:nvPr>
        </p:nvSpPr>
        <p:spPr/>
        <p:txBody>
          <a:bodyPr anchor="t">
            <a:normAutofit fontScale="85000" lnSpcReduction="20000"/>
          </a:bodyPr>
          <a:lstStyle/>
          <a:p>
            <a:r>
              <a:rPr lang="fr-FR" dirty="0"/>
              <a:t>3227 nouvelles demandes </a:t>
            </a:r>
            <a:r>
              <a:rPr lang="fr-FR" dirty="0">
                <a:sym typeface="Wingdings" panose="05000000000000000000" pitchFamily="2" charset="2"/>
              </a:rPr>
              <a:t> </a:t>
            </a:r>
            <a:r>
              <a:rPr lang="fr-FR" dirty="0"/>
              <a:t>81 trajectoires </a:t>
            </a:r>
            <a:r>
              <a:rPr lang="fr-FR" b="0" dirty="0"/>
              <a:t>(combinaisons de 3 variables catégorielles et 4 variables binaires)</a:t>
            </a:r>
            <a:endParaRPr lang="fr-BE" b="0" dirty="0"/>
          </a:p>
        </p:txBody>
      </p:sp>
      <p:sp>
        <p:nvSpPr>
          <p:cNvPr id="4" name="Espace réservé du contenu 3">
            <a:extLst>
              <a:ext uri="{FF2B5EF4-FFF2-40B4-BE49-F238E27FC236}">
                <a16:creationId xmlns:a16="http://schemas.microsoft.com/office/drawing/2014/main" id="{97CC1917-0FE5-D3FC-6BFC-EF4F9BA842AA}"/>
              </a:ext>
            </a:extLst>
          </p:cNvPr>
          <p:cNvSpPr>
            <a:spLocks noGrp="1"/>
          </p:cNvSpPr>
          <p:nvPr>
            <p:ph sz="half" idx="2"/>
          </p:nvPr>
        </p:nvSpPr>
        <p:spPr/>
        <p:txBody>
          <a:bodyPr>
            <a:normAutofit fontScale="25000" lnSpcReduction="20000"/>
          </a:bodyPr>
          <a:lstStyle/>
          <a:p>
            <a:r>
              <a:rPr lang="fr-BE" dirty="0"/>
              <a:t> +------------------------+</a:t>
            </a:r>
          </a:p>
          <a:p>
            <a:r>
              <a:rPr lang="fr-BE" dirty="0"/>
              <a:t>      |         </a:t>
            </a:r>
            <a:r>
              <a:rPr lang="fr-BE" dirty="0" err="1"/>
              <a:t>xtraj</a:t>
            </a:r>
            <a:r>
              <a:rPr lang="fr-BE" dirty="0"/>
              <a:t>   </a:t>
            </a:r>
            <a:r>
              <a:rPr lang="fr-BE" dirty="0" err="1"/>
              <a:t>N_traj</a:t>
            </a:r>
            <a:r>
              <a:rPr lang="fr-BE" dirty="0"/>
              <a:t> |</a:t>
            </a:r>
          </a:p>
          <a:p>
            <a:r>
              <a:rPr lang="fr-BE" dirty="0"/>
              <a:t>      |------------------------|</a:t>
            </a:r>
          </a:p>
          <a:p>
            <a:r>
              <a:rPr lang="fr-BE" dirty="0"/>
              <a:t> 122. |   3,.,0,0,1,0     1746 | </a:t>
            </a:r>
            <a:endParaRPr lang="fr-BE" dirty="0">
              <a:highlight>
                <a:srgbClr val="FFFF00"/>
              </a:highlight>
            </a:endParaRPr>
          </a:p>
          <a:p>
            <a:r>
              <a:rPr lang="fr-BE" dirty="0"/>
              <a:t>1779. |   4,.,0,0,0,1      681 | ..</a:t>
            </a:r>
          </a:p>
          <a:p>
            <a:r>
              <a:rPr lang="fr-BE" dirty="0"/>
              <a:t>2736. |   2,.,0,1,0,0      669 |</a:t>
            </a:r>
          </a:p>
          <a:p>
            <a:r>
              <a:rPr lang="fr-BE" dirty="0"/>
              <a:t>3269. |   5,.,0,0,0,0      202 |</a:t>
            </a:r>
          </a:p>
          <a:p>
            <a:r>
              <a:rPr lang="fr-BE" dirty="0"/>
              <a:t>3319. |   1,5,1,0,0,1      186 |</a:t>
            </a:r>
          </a:p>
          <a:p>
            <a:r>
              <a:rPr lang="fr-BE" dirty="0"/>
              <a:t>      |------------------------|</a:t>
            </a:r>
          </a:p>
          <a:p>
            <a:r>
              <a:rPr lang="fr-BE" dirty="0"/>
              <a:t>3647. |   .,.,0,0,0,0      165 |</a:t>
            </a:r>
          </a:p>
          <a:p>
            <a:r>
              <a:rPr lang="fr-BE" dirty="0"/>
              <a:t>3704. |  98,.,0,0,0,0      104 |</a:t>
            </a:r>
          </a:p>
          <a:p>
            <a:r>
              <a:rPr lang="fr-BE" dirty="0"/>
              <a:t>3775. |   2,.,0,0,0,0       84 |</a:t>
            </a:r>
          </a:p>
          <a:p>
            <a:r>
              <a:rPr lang="fr-BE" dirty="0"/>
              <a:t>3839. |   1,.,1,0,0,0       63 |</a:t>
            </a:r>
          </a:p>
          <a:p>
            <a:r>
              <a:rPr lang="fr-BE" dirty="0"/>
              <a:t>3909. |   1,1,1,0,0,0       62 |</a:t>
            </a:r>
          </a:p>
          <a:p>
            <a:r>
              <a:rPr lang="fr-BE" dirty="0"/>
              <a:t>      |------------------------|</a:t>
            </a:r>
          </a:p>
          <a:p>
            <a:r>
              <a:rPr lang="fr-BE" dirty="0"/>
              <a:t>3968. |   4,.,0,0,0,0       51 |</a:t>
            </a:r>
          </a:p>
          <a:p>
            <a:r>
              <a:rPr lang="fr-BE" dirty="0"/>
              <a:t>4050. |   4,.,1,0,0,0       47 |</a:t>
            </a:r>
          </a:p>
          <a:p>
            <a:r>
              <a:rPr lang="fr-BE" dirty="0"/>
              <a:t>4072. |   1,.,0,0,0,0       46 |</a:t>
            </a:r>
          </a:p>
          <a:p>
            <a:r>
              <a:rPr lang="fr-BE" dirty="0"/>
              <a:t>4119. |   1,2,1,0,0,0       44 |</a:t>
            </a:r>
          </a:p>
          <a:p>
            <a:r>
              <a:rPr lang="fr-BE" dirty="0"/>
              <a:t>4175. |   2,.,0,1,0,1       29 |</a:t>
            </a:r>
          </a:p>
          <a:p>
            <a:r>
              <a:rPr lang="fr-BE" dirty="0"/>
              <a:t>…</a:t>
            </a:r>
          </a:p>
        </p:txBody>
      </p:sp>
      <p:sp>
        <p:nvSpPr>
          <p:cNvPr id="5" name="Espace réservé du texte 4">
            <a:extLst>
              <a:ext uri="{FF2B5EF4-FFF2-40B4-BE49-F238E27FC236}">
                <a16:creationId xmlns:a16="http://schemas.microsoft.com/office/drawing/2014/main" id="{B087AC25-38FB-1A84-DB42-08C910B6C39A}"/>
              </a:ext>
            </a:extLst>
          </p:cNvPr>
          <p:cNvSpPr>
            <a:spLocks noGrp="1"/>
          </p:cNvSpPr>
          <p:nvPr>
            <p:ph type="body" sz="quarter" idx="3"/>
          </p:nvPr>
        </p:nvSpPr>
        <p:spPr/>
        <p:txBody>
          <a:bodyPr anchor="t">
            <a:normAutofit fontScale="85000" lnSpcReduction="20000"/>
          </a:bodyPr>
          <a:lstStyle/>
          <a:p>
            <a:r>
              <a:rPr lang="fr-FR" b="0" dirty="0"/>
              <a:t>…recodées en </a:t>
            </a:r>
            <a:r>
              <a:rPr lang="fr-FR" dirty="0"/>
              <a:t>14 issues finales </a:t>
            </a:r>
            <a:r>
              <a:rPr lang="fr-FR" b="0" dirty="0"/>
              <a:t>des demandes (1 variable avec 14 modalités)</a:t>
            </a:r>
            <a:endParaRPr lang="fr-BE" b="0" dirty="0"/>
          </a:p>
        </p:txBody>
      </p:sp>
      <p:sp>
        <p:nvSpPr>
          <p:cNvPr id="6" name="Espace réservé du contenu 5">
            <a:extLst>
              <a:ext uri="{FF2B5EF4-FFF2-40B4-BE49-F238E27FC236}">
                <a16:creationId xmlns:a16="http://schemas.microsoft.com/office/drawing/2014/main" id="{97562590-487D-F42F-9A65-C7C7D4EAB3E1}"/>
              </a:ext>
            </a:extLst>
          </p:cNvPr>
          <p:cNvSpPr>
            <a:spLocks noGrp="1"/>
          </p:cNvSpPr>
          <p:nvPr>
            <p:ph sz="quarter" idx="4"/>
          </p:nvPr>
        </p:nvSpPr>
        <p:spPr/>
        <p:txBody>
          <a:bodyPr>
            <a:noAutofit/>
          </a:bodyPr>
          <a:lstStyle/>
          <a:p>
            <a:r>
              <a:rPr lang="fr-FR" sz="1050" dirty="0"/>
              <a:t>&gt;                                 1 "Nouveau suivi" ///</a:t>
            </a:r>
          </a:p>
          <a:p>
            <a:r>
              <a:rPr lang="fr-FR" sz="1050" dirty="0"/>
              <a:t>&gt;                                 21 "Réorientation AGE" ///</a:t>
            </a:r>
          </a:p>
          <a:p>
            <a:r>
              <a:rPr lang="fr-FR" sz="1050" dirty="0"/>
              <a:t>&gt;                                 22 "Réorientation DEM" ///</a:t>
            </a:r>
          </a:p>
          <a:p>
            <a:r>
              <a:rPr lang="fr-FR" sz="1050" dirty="0"/>
              <a:t>&gt;                                 23 "Réorientation ECO" ///</a:t>
            </a:r>
          </a:p>
          <a:p>
            <a:r>
              <a:rPr lang="fr-FR" sz="1050" dirty="0"/>
              <a:t>&gt;                                 24 "Réorientation GEO" ///</a:t>
            </a:r>
          </a:p>
          <a:p>
            <a:r>
              <a:rPr lang="fr-FR" sz="1050" dirty="0"/>
              <a:t>&gt;                                 25 "Réorientation SAT" ///</a:t>
            </a:r>
          </a:p>
          <a:p>
            <a:r>
              <a:rPr lang="fr-FR" sz="1050" dirty="0"/>
              <a:t>&gt;                                 298 "Réorientation Autre" ///</a:t>
            </a:r>
          </a:p>
          <a:p>
            <a:r>
              <a:rPr lang="fr-FR" sz="1050" dirty="0"/>
              <a:t>&gt;                                 20 "Réorientation motif non complété" ///</a:t>
            </a:r>
          </a:p>
          <a:p>
            <a:r>
              <a:rPr lang="fr-FR" sz="1050" dirty="0"/>
              <a:t>&gt;                                 3 "Liste d'attente (sans autre suite)" ///</a:t>
            </a:r>
          </a:p>
          <a:p>
            <a:r>
              <a:rPr lang="fr-FR" sz="1050" dirty="0"/>
              <a:t>&gt;                                 4 "Entretien d'accueil (sans autre suite)" ///</a:t>
            </a:r>
          </a:p>
          <a:p>
            <a:r>
              <a:rPr lang="fr-FR" sz="1050" dirty="0"/>
              <a:t>&gt;                                 5 "Sans suite" ///</a:t>
            </a:r>
          </a:p>
          <a:p>
            <a:r>
              <a:rPr lang="fr-FR" sz="1050" dirty="0"/>
              <a:t>&gt;                                 91 "Inconnu et/ou trajectoire incohérente" ///</a:t>
            </a:r>
          </a:p>
          <a:p>
            <a:r>
              <a:rPr lang="fr-FR" sz="1050" dirty="0"/>
              <a:t>&gt;                                 92 "Non catégorisé (trop faible effectif)" ///</a:t>
            </a:r>
          </a:p>
          <a:p>
            <a:r>
              <a:rPr lang="fr-FR" sz="1050" dirty="0"/>
              <a:t>&gt;                                 98 "Autre"</a:t>
            </a:r>
            <a:endParaRPr lang="fr-BE" sz="1050" dirty="0"/>
          </a:p>
        </p:txBody>
      </p:sp>
    </p:spTree>
    <p:extLst>
      <p:ext uri="{BB962C8B-B14F-4D97-AF65-F5344CB8AC3E}">
        <p14:creationId xmlns:p14="http://schemas.microsoft.com/office/powerpoint/2010/main" val="767562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5B138AE5-326F-7B80-E5C1-28C59606E468}"/>
              </a:ext>
            </a:extLst>
          </p:cNvPr>
          <p:cNvSpPr>
            <a:spLocks noGrp="1"/>
          </p:cNvSpPr>
          <p:nvPr>
            <p:ph type="title"/>
          </p:nvPr>
        </p:nvSpPr>
        <p:spPr>
          <a:xfrm>
            <a:off x="466722" y="586855"/>
            <a:ext cx="3201366" cy="3387497"/>
          </a:xfrm>
        </p:spPr>
        <p:txBody>
          <a:bodyPr anchor="b">
            <a:normAutofit/>
          </a:bodyPr>
          <a:lstStyle/>
          <a:p>
            <a:pPr algn="r"/>
            <a:r>
              <a:rPr lang="fr-FR" sz="4000">
                <a:solidFill>
                  <a:srgbClr val="FFFFFF"/>
                </a:solidFill>
              </a:rPr>
              <a:t>Méthodo : Principales limites du dispositif de recensement</a:t>
            </a:r>
            <a:endParaRPr lang="fr-BE" sz="4000">
              <a:solidFill>
                <a:srgbClr val="FFFFFF"/>
              </a:solidFill>
            </a:endParaRPr>
          </a:p>
        </p:txBody>
      </p:sp>
      <p:sp>
        <p:nvSpPr>
          <p:cNvPr id="3" name="Espace réservé du contenu 2">
            <a:extLst>
              <a:ext uri="{FF2B5EF4-FFF2-40B4-BE49-F238E27FC236}">
                <a16:creationId xmlns:a16="http://schemas.microsoft.com/office/drawing/2014/main" id="{73EF5342-F0AC-F81B-C8E2-C5F6F99F24E2}"/>
              </a:ext>
            </a:extLst>
          </p:cNvPr>
          <p:cNvSpPr>
            <a:spLocks noGrp="1"/>
          </p:cNvSpPr>
          <p:nvPr>
            <p:ph idx="1"/>
          </p:nvPr>
        </p:nvSpPr>
        <p:spPr>
          <a:xfrm>
            <a:off x="4810259" y="649480"/>
            <a:ext cx="6555347" cy="5546047"/>
          </a:xfrm>
        </p:spPr>
        <p:txBody>
          <a:bodyPr anchor="t">
            <a:normAutofit/>
          </a:bodyPr>
          <a:lstStyle/>
          <a:p>
            <a:r>
              <a:rPr lang="fr-FR" sz="1400" b="1" dirty="0"/>
              <a:t>1 « Nouvelle demande » </a:t>
            </a:r>
            <a:r>
              <a:rPr lang="fr-FR" sz="1400" b="1" dirty="0">
                <a:sym typeface="Symbol" panose="05050102010706020507" pitchFamily="18" charset="2"/>
              </a:rPr>
              <a:t> 1 « Personne en demande »</a:t>
            </a:r>
          </a:p>
          <a:p>
            <a:pPr lvl="1">
              <a:buFont typeface="Courier New" panose="02070309020205020404" pitchFamily="49" charset="0"/>
              <a:buChar char="o"/>
            </a:pPr>
            <a:r>
              <a:rPr lang="fr-FR" sz="1400" dirty="0">
                <a:sym typeface="Symbol" panose="05050102010706020507" pitchFamily="18" charset="2"/>
              </a:rPr>
              <a:t> 1 seule personne peut avoir adressé plusieurs demandes à différents services durant le recensement (doublons)</a:t>
            </a:r>
          </a:p>
          <a:p>
            <a:pPr lvl="1">
              <a:buFont typeface="Courier New" panose="02070309020205020404" pitchFamily="49" charset="0"/>
              <a:buChar char="o"/>
            </a:pPr>
            <a:r>
              <a:rPr lang="fr-FR" sz="1400" dirty="0">
                <a:sym typeface="Symbol" panose="05050102010706020507" pitchFamily="18" charset="2"/>
              </a:rPr>
              <a:t>1 seule demande peut concerner plusieurs personnes (suivis de couple, famille, groupe)</a:t>
            </a:r>
          </a:p>
          <a:p>
            <a:r>
              <a:rPr lang="fr-FR" sz="1400" b="1" dirty="0">
                <a:sym typeface="Symbol" panose="05050102010706020507" pitchFamily="18" charset="2"/>
              </a:rPr>
              <a:t>Les </a:t>
            </a:r>
            <a:r>
              <a:rPr lang="fr-FR" sz="1400" b="1" dirty="0" err="1">
                <a:sym typeface="Symbol" panose="05050102010706020507" pitchFamily="18" charset="2"/>
              </a:rPr>
              <a:t>travailleur.se.s</a:t>
            </a:r>
            <a:r>
              <a:rPr lang="fr-FR" sz="1400" b="1" dirty="0">
                <a:sym typeface="Symbol" panose="05050102010706020507" pitchFamily="18" charset="2"/>
              </a:rPr>
              <a:t> de terrain ne sont pas (et ne doivent pas nécessairement être) de « bons enquêteurs » </a:t>
            </a:r>
            <a:r>
              <a:rPr lang="fr-FR" sz="1400" b="1" dirty="0">
                <a:sym typeface="Wingdings" panose="05000000000000000000" pitchFamily="2" charset="2"/>
              </a:rPr>
              <a:t> biais liés aux pratiques d’encodage</a:t>
            </a:r>
            <a:endParaRPr lang="fr-FR" sz="1400" b="1" dirty="0">
              <a:sym typeface="Symbol" panose="05050102010706020507" pitchFamily="18" charset="2"/>
            </a:endParaRPr>
          </a:p>
          <a:p>
            <a:pPr lvl="1">
              <a:buFont typeface="Courier New" panose="02070309020205020404" pitchFamily="49" charset="0"/>
              <a:buChar char="o"/>
            </a:pPr>
            <a:r>
              <a:rPr lang="fr-FR" sz="1400" dirty="0">
                <a:sym typeface="Symbol" panose="05050102010706020507" pitchFamily="18" charset="2"/>
              </a:rPr>
              <a:t>Une part importante (1/5) des nouvelles demandes ont une suite « Autre ou inconnue »</a:t>
            </a:r>
          </a:p>
          <a:p>
            <a:pPr lvl="1">
              <a:buFont typeface="Courier New" panose="02070309020205020404" pitchFamily="49" charset="0"/>
              <a:buChar char="o"/>
            </a:pPr>
            <a:r>
              <a:rPr lang="fr-FR" sz="1400" dirty="0">
                <a:sym typeface="Symbol" panose="05050102010706020507" pitchFamily="18" charset="2"/>
              </a:rPr>
              <a:t>Certains indicateurs qui documentent la demande et/ou la personne en demande sont peu complétés (&lt;75% : statut socio-professionnel, besoins, etc.)</a:t>
            </a:r>
          </a:p>
          <a:p>
            <a:pPr lvl="1">
              <a:buFont typeface="Courier New" panose="02070309020205020404" pitchFamily="49" charset="0"/>
              <a:buChar char="o"/>
            </a:pPr>
            <a:r>
              <a:rPr lang="fr-FR" sz="1400" dirty="0">
                <a:sym typeface="Symbol" panose="05050102010706020507" pitchFamily="18" charset="2"/>
              </a:rPr>
              <a:t>Probable sous-estimation du nombre total de nouvelles demandes, en particulier lorsque la demande est réorientée rapidement dès le premier contact </a:t>
            </a:r>
            <a:r>
              <a:rPr lang="fr-FR" sz="1400" dirty="0">
                <a:sym typeface="Wingdings" panose="05000000000000000000" pitchFamily="2" charset="2"/>
              </a:rPr>
              <a:t>sur base de critères formels (géo ou éco) ou en raison de la saturation  sous-estimation saturation</a:t>
            </a:r>
          </a:p>
          <a:p>
            <a:pPr lvl="1">
              <a:buFont typeface="Courier New" panose="02070309020205020404" pitchFamily="49" charset="0"/>
              <a:buChar char="o"/>
            </a:pPr>
            <a:r>
              <a:rPr lang="fr-FR" sz="1400" dirty="0">
                <a:sym typeface="Wingdings" panose="05000000000000000000" pitchFamily="2" charset="2"/>
              </a:rPr>
              <a:t>Sous-complétion des suites données aux étapes ultérieures au premier contact (affecte en particulier les « rendez-vous d’accueil »  suite « nouveau suivi » plus probable ; et les « sur liste d’attente »  suite réellement inconnue)</a:t>
            </a:r>
          </a:p>
          <a:p>
            <a:pPr lvl="1">
              <a:buFont typeface="Courier New" panose="02070309020205020404" pitchFamily="49" charset="0"/>
              <a:buChar char="o"/>
            </a:pPr>
            <a:r>
              <a:rPr lang="fr-FR" sz="1400" dirty="0">
                <a:sym typeface="Wingdings" panose="05000000000000000000" pitchFamily="2" charset="2"/>
              </a:rPr>
              <a:t>Différences d’interprétation des motifs de réorientation</a:t>
            </a:r>
          </a:p>
          <a:p>
            <a:r>
              <a:rPr lang="fr-FR" sz="1400" b="1" dirty="0">
                <a:sym typeface="Wingdings" panose="05000000000000000000" pitchFamily="2" charset="2"/>
              </a:rPr>
              <a:t>Participation</a:t>
            </a:r>
          </a:p>
          <a:p>
            <a:pPr lvl="1">
              <a:buFont typeface="Courier New" panose="02070309020205020404" pitchFamily="49" charset="0"/>
              <a:buChar char="o"/>
            </a:pPr>
            <a:r>
              <a:rPr lang="fr-FR" sz="1400" dirty="0">
                <a:sym typeface="Wingdings" panose="05000000000000000000" pitchFamily="2" charset="2"/>
              </a:rPr>
              <a:t>Bonne participation V2 : 18 services dont 16 sur 27 des services COCOF (59%) </a:t>
            </a:r>
          </a:p>
          <a:p>
            <a:pPr lvl="1">
              <a:buFont typeface="Courier New" panose="02070309020205020404" pitchFamily="49" charset="0"/>
              <a:buChar char="o"/>
            </a:pPr>
            <a:r>
              <a:rPr lang="fr-BE" sz="1400" dirty="0"/>
              <a:t>Comparaison longitudinale stricte assez difficile car seuls 6 services ont participé à V1 et à V2 avec les mêmes outils de recensement</a:t>
            </a:r>
          </a:p>
        </p:txBody>
      </p:sp>
    </p:spTree>
    <p:extLst>
      <p:ext uri="{BB962C8B-B14F-4D97-AF65-F5344CB8AC3E}">
        <p14:creationId xmlns:p14="http://schemas.microsoft.com/office/powerpoint/2010/main" val="4187520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76B6A09B-424D-6100-49AB-D63F5C63E673}"/>
              </a:ext>
            </a:extLst>
          </p:cNvPr>
          <p:cNvSpPr>
            <a:spLocks noGrp="1"/>
          </p:cNvSpPr>
          <p:nvPr>
            <p:ph type="title"/>
          </p:nvPr>
        </p:nvSpPr>
        <p:spPr>
          <a:xfrm>
            <a:off x="1371599" y="294538"/>
            <a:ext cx="9895951" cy="1033669"/>
          </a:xfrm>
        </p:spPr>
        <p:txBody>
          <a:bodyPr>
            <a:normAutofit/>
          </a:bodyPr>
          <a:lstStyle/>
          <a:p>
            <a:r>
              <a:rPr lang="fr-FR" sz="4000" dirty="0">
                <a:solidFill>
                  <a:srgbClr val="FFFFFF"/>
                </a:solidFill>
              </a:rPr>
              <a:t>Résultats recensement 2022-2023 (V2)</a:t>
            </a:r>
            <a:endParaRPr lang="fr-BE" sz="4000" dirty="0">
              <a:solidFill>
                <a:srgbClr val="FFFFFF"/>
              </a:solidFill>
            </a:endParaRPr>
          </a:p>
        </p:txBody>
      </p:sp>
      <p:sp>
        <p:nvSpPr>
          <p:cNvPr id="3" name="Espace réservé du contenu 2">
            <a:extLst>
              <a:ext uri="{FF2B5EF4-FFF2-40B4-BE49-F238E27FC236}">
                <a16:creationId xmlns:a16="http://schemas.microsoft.com/office/drawing/2014/main" id="{AED26B6D-C6D6-726F-C10F-D17FDCA4FA9F}"/>
              </a:ext>
            </a:extLst>
          </p:cNvPr>
          <p:cNvSpPr>
            <a:spLocks noGrp="1"/>
          </p:cNvSpPr>
          <p:nvPr>
            <p:ph idx="1"/>
          </p:nvPr>
        </p:nvSpPr>
        <p:spPr>
          <a:xfrm>
            <a:off x="1371599" y="2318197"/>
            <a:ext cx="9724031" cy="3683358"/>
          </a:xfrm>
        </p:spPr>
        <p:txBody>
          <a:bodyPr anchor="ctr">
            <a:normAutofit/>
          </a:bodyPr>
          <a:lstStyle/>
          <a:p>
            <a:pPr marL="0" indent="0" algn="ctr">
              <a:buNone/>
            </a:pPr>
            <a:r>
              <a:rPr lang="fr-FR" sz="3600" dirty="0"/>
              <a:t>Recensement 2022-2023 (V2)</a:t>
            </a:r>
          </a:p>
          <a:p>
            <a:pPr marL="0" indent="0" algn="ctr">
              <a:buNone/>
            </a:pPr>
            <a:r>
              <a:rPr lang="fr-FR" sz="3600" dirty="0"/>
              <a:t>2.602</a:t>
            </a:r>
            <a:r>
              <a:rPr lang="fr-FR" dirty="0"/>
              <a:t> nouvelles demandes recensées par 18 services :</a:t>
            </a:r>
          </a:p>
          <a:p>
            <a:pPr marL="0" indent="0" algn="ctr">
              <a:buNone/>
            </a:pPr>
            <a:r>
              <a:rPr lang="fr-FR" sz="3600" b="1" dirty="0"/>
              <a:t>Que sont-elles devenues ?</a:t>
            </a:r>
            <a:endParaRPr lang="fr-BE" sz="3600" b="1" dirty="0"/>
          </a:p>
        </p:txBody>
      </p:sp>
    </p:spTree>
    <p:extLst>
      <p:ext uri="{BB962C8B-B14F-4D97-AF65-F5344CB8AC3E}">
        <p14:creationId xmlns:p14="http://schemas.microsoft.com/office/powerpoint/2010/main" val="3395727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317B2193-3708-C0EB-1051-0A99857AE6BD}"/>
              </a:ext>
            </a:extLst>
          </p:cNvPr>
          <p:cNvSpPr>
            <a:spLocks noGrp="1"/>
          </p:cNvSpPr>
          <p:nvPr>
            <p:ph type="title"/>
          </p:nvPr>
        </p:nvSpPr>
        <p:spPr>
          <a:xfrm>
            <a:off x="1371597" y="348865"/>
            <a:ext cx="10044023" cy="877729"/>
          </a:xfrm>
        </p:spPr>
        <p:txBody>
          <a:bodyPr anchor="ctr">
            <a:normAutofit/>
          </a:bodyPr>
          <a:lstStyle/>
          <a:p>
            <a:r>
              <a:rPr lang="fr-FR" sz="4000">
                <a:solidFill>
                  <a:srgbClr val="FFFFFF"/>
                </a:solidFill>
              </a:rPr>
              <a:t>1. (À quel point) les SSM sont-ils « saturés » ?</a:t>
            </a:r>
            <a:endParaRPr lang="fr-BE" sz="4000">
              <a:solidFill>
                <a:srgbClr val="FFFFFF"/>
              </a:solidFill>
            </a:endParaRPr>
          </a:p>
        </p:txBody>
      </p:sp>
      <p:graphicFrame>
        <p:nvGraphicFramePr>
          <p:cNvPr id="9" name="Espace réservé du contenu 8">
            <a:extLst>
              <a:ext uri="{FF2B5EF4-FFF2-40B4-BE49-F238E27FC236}">
                <a16:creationId xmlns:a16="http://schemas.microsoft.com/office/drawing/2014/main" id="{C0910C6D-623A-463D-941C-001879B08B10}"/>
              </a:ext>
            </a:extLst>
          </p:cNvPr>
          <p:cNvGraphicFramePr>
            <a:graphicFrameLocks noGrp="1"/>
          </p:cNvGraphicFramePr>
          <p:nvPr>
            <p:ph idx="1"/>
            <p:extLst>
              <p:ext uri="{D42A27DB-BD31-4B8C-83A1-F6EECF244321}">
                <p14:modId xmlns:p14="http://schemas.microsoft.com/office/powerpoint/2010/main" val="2707425934"/>
              </p:ext>
            </p:extLst>
          </p:nvPr>
        </p:nvGraphicFramePr>
        <p:xfrm>
          <a:off x="644056" y="2112579"/>
          <a:ext cx="10927829" cy="41928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27473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317B2193-3708-C0EB-1051-0A99857AE6BD}"/>
              </a:ext>
            </a:extLst>
          </p:cNvPr>
          <p:cNvSpPr>
            <a:spLocks noGrp="1"/>
          </p:cNvSpPr>
          <p:nvPr>
            <p:ph type="title"/>
          </p:nvPr>
        </p:nvSpPr>
        <p:spPr>
          <a:xfrm>
            <a:off x="1371597" y="348865"/>
            <a:ext cx="10044023" cy="877729"/>
          </a:xfrm>
        </p:spPr>
        <p:txBody>
          <a:bodyPr anchor="ctr">
            <a:normAutofit/>
          </a:bodyPr>
          <a:lstStyle/>
          <a:p>
            <a:r>
              <a:rPr lang="fr-FR" sz="4000">
                <a:solidFill>
                  <a:srgbClr val="FFFFFF"/>
                </a:solidFill>
              </a:rPr>
              <a:t>1. (À quel point) les SSM sont-ils « saturés » ?</a:t>
            </a:r>
            <a:endParaRPr lang="fr-BE" sz="4000">
              <a:solidFill>
                <a:srgbClr val="FFFFFF"/>
              </a:solidFill>
            </a:endParaRPr>
          </a:p>
        </p:txBody>
      </p:sp>
      <p:graphicFrame>
        <p:nvGraphicFramePr>
          <p:cNvPr id="6" name="Espace réservé du contenu 5">
            <a:extLst>
              <a:ext uri="{FF2B5EF4-FFF2-40B4-BE49-F238E27FC236}">
                <a16:creationId xmlns:a16="http://schemas.microsoft.com/office/drawing/2014/main" id="{331F99B9-53B6-45B0-8BF0-E7F6C915C052}"/>
              </a:ext>
            </a:extLst>
          </p:cNvPr>
          <p:cNvGraphicFramePr>
            <a:graphicFrameLocks noGrp="1"/>
          </p:cNvGraphicFramePr>
          <p:nvPr>
            <p:ph idx="1"/>
          </p:nvPr>
        </p:nvGraphicFramePr>
        <p:xfrm>
          <a:off x="644056" y="2112580"/>
          <a:ext cx="10927829" cy="38011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63172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1C2283C-A436-38AA-76FB-72F55AB5D800}"/>
              </a:ext>
            </a:extLst>
          </p:cNvPr>
          <p:cNvSpPr>
            <a:spLocks noGrp="1"/>
          </p:cNvSpPr>
          <p:nvPr>
            <p:ph type="title"/>
          </p:nvPr>
        </p:nvSpPr>
        <p:spPr>
          <a:xfrm>
            <a:off x="1133515" y="715379"/>
            <a:ext cx="10176151" cy="1097519"/>
          </a:xfrm>
        </p:spPr>
        <p:txBody>
          <a:bodyPr vert="horz" lIns="91440" tIns="45720" rIns="91440" bIns="45720" rtlCol="0" anchor="ctr">
            <a:normAutofit/>
          </a:bodyPr>
          <a:lstStyle/>
          <a:p>
            <a:r>
              <a:rPr lang="en-US" sz="3400" kern="1200" dirty="0">
                <a:solidFill>
                  <a:schemeClr val="tx1"/>
                </a:solidFill>
                <a:latin typeface="+mj-lt"/>
                <a:ea typeface="+mj-ea"/>
                <a:cs typeface="+mj-cs"/>
              </a:rPr>
              <a:t>2. </a:t>
            </a:r>
            <a:r>
              <a:rPr lang="en-US" sz="3400" kern="1200" dirty="0" err="1">
                <a:solidFill>
                  <a:schemeClr val="tx1"/>
                </a:solidFill>
                <a:latin typeface="+mj-lt"/>
                <a:ea typeface="+mj-ea"/>
                <a:cs typeface="+mj-cs"/>
              </a:rPr>
              <a:t>Effets</a:t>
            </a:r>
            <a:r>
              <a:rPr lang="en-US" sz="3400" kern="1200" dirty="0">
                <a:solidFill>
                  <a:schemeClr val="tx1"/>
                </a:solidFill>
                <a:latin typeface="+mj-lt"/>
                <a:ea typeface="+mj-ea"/>
                <a:cs typeface="+mj-cs"/>
              </a:rPr>
              <a:t> </a:t>
            </a:r>
            <a:r>
              <a:rPr lang="en-US" sz="3400" kern="1200" dirty="0" err="1">
                <a:solidFill>
                  <a:schemeClr val="tx1"/>
                </a:solidFill>
                <a:latin typeface="+mj-lt"/>
                <a:ea typeface="+mj-ea"/>
                <a:cs typeface="+mj-cs"/>
              </a:rPr>
              <a:t>différenciés</a:t>
            </a:r>
            <a:r>
              <a:rPr lang="en-US" sz="3400" kern="1200" dirty="0">
                <a:solidFill>
                  <a:schemeClr val="tx1"/>
                </a:solidFill>
                <a:latin typeface="+mj-lt"/>
                <a:ea typeface="+mj-ea"/>
                <a:cs typeface="+mj-cs"/>
              </a:rPr>
              <a:t> ?</a:t>
            </a:r>
            <a:br>
              <a:rPr lang="en-US" sz="3400" kern="1200" dirty="0">
                <a:solidFill>
                  <a:schemeClr val="tx1"/>
                </a:solidFill>
                <a:latin typeface="+mj-lt"/>
                <a:ea typeface="+mj-ea"/>
                <a:cs typeface="+mj-cs"/>
              </a:rPr>
            </a:br>
            <a:r>
              <a:rPr lang="en-US" sz="3400" kern="1200" dirty="0">
                <a:solidFill>
                  <a:schemeClr val="tx1"/>
                </a:solidFill>
                <a:latin typeface="+mj-lt"/>
                <a:ea typeface="+mj-ea"/>
                <a:cs typeface="+mj-cs"/>
              </a:rPr>
              <a:t>2.1. </a:t>
            </a:r>
            <a:r>
              <a:rPr lang="en-US" sz="3400" b="1" kern="1200" dirty="0" err="1">
                <a:solidFill>
                  <a:schemeClr val="tx1"/>
                </a:solidFill>
                <a:latin typeface="+mj-lt"/>
                <a:ea typeface="+mj-ea"/>
                <a:cs typeface="+mj-cs"/>
              </a:rPr>
              <a:t>Catégorie</a:t>
            </a:r>
            <a:r>
              <a:rPr lang="en-US" sz="3400" b="1" kern="1200" dirty="0">
                <a:solidFill>
                  <a:schemeClr val="tx1"/>
                </a:solidFill>
                <a:latin typeface="+mj-lt"/>
                <a:ea typeface="+mj-ea"/>
                <a:cs typeface="+mj-cs"/>
              </a:rPr>
              <a:t> </a:t>
            </a:r>
            <a:r>
              <a:rPr lang="en-US" sz="3400" b="1" kern="1200" dirty="0" err="1">
                <a:solidFill>
                  <a:schemeClr val="tx1"/>
                </a:solidFill>
                <a:latin typeface="+mj-lt"/>
                <a:ea typeface="+mj-ea"/>
                <a:cs typeface="+mj-cs"/>
              </a:rPr>
              <a:t>d’âge</a:t>
            </a:r>
            <a:r>
              <a:rPr lang="en-US" sz="3400" b="1" kern="1200" dirty="0">
                <a:solidFill>
                  <a:schemeClr val="tx1"/>
                </a:solidFill>
                <a:latin typeface="+mj-lt"/>
                <a:ea typeface="+mj-ea"/>
                <a:cs typeface="+mj-cs"/>
              </a:rPr>
              <a:t> </a:t>
            </a:r>
            <a:r>
              <a:rPr lang="en-US" sz="3400" kern="1200" dirty="0">
                <a:solidFill>
                  <a:schemeClr val="tx1"/>
                </a:solidFill>
                <a:latin typeface="+mj-lt"/>
                <a:ea typeface="+mj-ea"/>
                <a:cs typeface="+mj-cs"/>
              </a:rPr>
              <a:t>: </a:t>
            </a:r>
            <a:r>
              <a:rPr lang="en-US" sz="3400" kern="1200" dirty="0" err="1">
                <a:solidFill>
                  <a:schemeClr val="tx1"/>
                </a:solidFill>
                <a:latin typeface="+mj-lt"/>
                <a:ea typeface="+mj-ea"/>
                <a:cs typeface="+mj-cs"/>
              </a:rPr>
              <a:t>nouvelles</a:t>
            </a:r>
            <a:r>
              <a:rPr lang="en-US" sz="3400" kern="1200" dirty="0">
                <a:solidFill>
                  <a:schemeClr val="tx1"/>
                </a:solidFill>
                <a:latin typeface="+mj-lt"/>
                <a:ea typeface="+mj-ea"/>
                <a:cs typeface="+mj-cs"/>
              </a:rPr>
              <a:t> </a:t>
            </a:r>
            <a:r>
              <a:rPr lang="en-US" sz="3400" kern="1200" dirty="0" err="1">
                <a:solidFill>
                  <a:schemeClr val="tx1"/>
                </a:solidFill>
                <a:latin typeface="+mj-lt"/>
                <a:ea typeface="+mj-ea"/>
                <a:cs typeface="+mj-cs"/>
              </a:rPr>
              <a:t>demandes</a:t>
            </a:r>
            <a:endParaRPr lang="en-US" sz="3400" kern="1200" dirty="0">
              <a:solidFill>
                <a:schemeClr val="tx1"/>
              </a:solidFill>
              <a:latin typeface="+mj-lt"/>
              <a:ea typeface="+mj-ea"/>
              <a:cs typeface="+mj-cs"/>
            </a:endParaRPr>
          </a:p>
        </p:txBody>
      </p:sp>
      <p:sp>
        <p:nvSpPr>
          <p:cNvPr id="12" name="Rectangle 11">
            <a:extLst>
              <a:ext uri="{FF2B5EF4-FFF2-40B4-BE49-F238E27FC236}">
                <a16:creationId xmlns:a16="http://schemas.microsoft.com/office/drawing/2014/main" id="{B444D337-4D9F-40A8-BA84-C0BFA7A8AD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1962"/>
            <a:ext cx="12191998" cy="461774"/>
          </a:xfrm>
          <a:prstGeom prst="rect">
            <a:avLst/>
          </a:prstGeom>
          <a:gradFill>
            <a:gsLst>
              <a:gs pos="0">
                <a:srgbClr val="000000"/>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0478D1D-B50E-41C8-8A55-36A53D449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1962"/>
            <a:ext cx="4076698" cy="464399"/>
          </a:xfrm>
          <a:prstGeom prst="rect">
            <a:avLst/>
          </a:prstGeom>
          <a:gradFill>
            <a:gsLst>
              <a:gs pos="0">
                <a:srgbClr val="000000">
                  <a:alpha val="46000"/>
                </a:srgbClr>
              </a:gs>
              <a:gs pos="99000">
                <a:schemeClr val="accent1"/>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Espace réservé du contenu 3">
            <a:extLst>
              <a:ext uri="{FF2B5EF4-FFF2-40B4-BE49-F238E27FC236}">
                <a16:creationId xmlns:a16="http://schemas.microsoft.com/office/drawing/2014/main" id="{ECA4AEDD-CB12-8244-DE4D-4D113CA1D243}"/>
              </a:ext>
            </a:extLst>
          </p:cNvPr>
          <p:cNvSpPr>
            <a:spLocks noGrp="1"/>
          </p:cNvSpPr>
          <p:nvPr>
            <p:ph sz="half" idx="2"/>
          </p:nvPr>
        </p:nvSpPr>
        <p:spPr>
          <a:xfrm>
            <a:off x="7788920" y="1908550"/>
            <a:ext cx="3282735" cy="4114801"/>
          </a:xfrm>
        </p:spPr>
        <p:txBody>
          <a:bodyPr>
            <a:normAutofit/>
          </a:bodyPr>
          <a:lstStyle/>
          <a:p>
            <a:pPr marL="214884" indent="-214884" defTabSz="859536">
              <a:spcBef>
                <a:spcPts val="940"/>
              </a:spcBef>
            </a:pPr>
            <a:r>
              <a:rPr lang="fr-FR" sz="2256" kern="1200" dirty="0">
                <a:solidFill>
                  <a:schemeClr val="tx1"/>
                </a:solidFill>
                <a:latin typeface="+mn-lt"/>
                <a:ea typeface="+mn-ea"/>
                <a:cs typeface="+mn-cs"/>
              </a:rPr>
              <a:t>Taux de réponse catégorie d’âge </a:t>
            </a:r>
            <a:br>
              <a:rPr lang="fr-FR" sz="2256" kern="1200" dirty="0">
                <a:solidFill>
                  <a:schemeClr val="tx1"/>
                </a:solidFill>
                <a:latin typeface="+mn-lt"/>
                <a:ea typeface="+mn-ea"/>
                <a:cs typeface="+mn-cs"/>
              </a:rPr>
            </a:br>
            <a:r>
              <a:rPr lang="fr-FR" sz="2256" kern="1200" dirty="0">
                <a:solidFill>
                  <a:schemeClr val="tx1"/>
                </a:solidFill>
                <a:latin typeface="+mn-lt"/>
                <a:ea typeface="+mn-ea"/>
                <a:cs typeface="+mn-cs"/>
              </a:rPr>
              <a:t>= 75% (ok)</a:t>
            </a:r>
          </a:p>
          <a:p>
            <a:pPr marL="214884" indent="-214884" defTabSz="859536">
              <a:spcBef>
                <a:spcPts val="940"/>
              </a:spcBef>
            </a:pPr>
            <a:r>
              <a:rPr lang="fr-FR" sz="2256" kern="1200" dirty="0">
                <a:solidFill>
                  <a:schemeClr val="tx1"/>
                </a:solidFill>
                <a:latin typeface="+mn-lt"/>
                <a:ea typeface="+mn-ea"/>
                <a:cs typeface="+mn-cs"/>
              </a:rPr>
              <a:t>Enfants (15%) </a:t>
            </a:r>
            <a:br>
              <a:rPr lang="fr-FR" sz="2256" kern="1200" dirty="0">
                <a:solidFill>
                  <a:schemeClr val="tx1"/>
                </a:solidFill>
                <a:latin typeface="+mn-lt"/>
                <a:ea typeface="+mn-ea"/>
                <a:cs typeface="+mn-cs"/>
              </a:rPr>
            </a:br>
            <a:r>
              <a:rPr lang="fr-FR" sz="2256" kern="1200" dirty="0">
                <a:solidFill>
                  <a:schemeClr val="tx1"/>
                </a:solidFill>
                <a:latin typeface="+mn-lt"/>
                <a:ea typeface="+mn-ea"/>
                <a:cs typeface="+mn-cs"/>
              </a:rPr>
              <a:t>+ ados (13%) = 28%</a:t>
            </a:r>
          </a:p>
          <a:p>
            <a:pPr marL="214884" indent="-214884" defTabSz="859536">
              <a:spcBef>
                <a:spcPts val="940"/>
              </a:spcBef>
            </a:pPr>
            <a:r>
              <a:rPr lang="fr-FR" sz="2256" kern="1200" dirty="0">
                <a:solidFill>
                  <a:schemeClr val="tx1"/>
                </a:solidFill>
                <a:latin typeface="+mn-lt"/>
                <a:ea typeface="+mn-ea"/>
                <a:cs typeface="+mn-cs"/>
              </a:rPr>
              <a:t>Adultes = 72%</a:t>
            </a:r>
          </a:p>
        </p:txBody>
      </p:sp>
      <p:graphicFrame>
        <p:nvGraphicFramePr>
          <p:cNvPr id="5" name="Espace réservé du contenu 5">
            <a:extLst>
              <a:ext uri="{FF2B5EF4-FFF2-40B4-BE49-F238E27FC236}">
                <a16:creationId xmlns:a16="http://schemas.microsoft.com/office/drawing/2014/main" id="{866CAC5B-21B7-E716-ED3C-68BB2E955C7E}"/>
              </a:ext>
            </a:extLst>
          </p:cNvPr>
          <p:cNvGraphicFramePr>
            <a:graphicFrameLocks noGrp="1"/>
          </p:cNvGraphicFramePr>
          <p:nvPr>
            <p:ph sz="half" idx="1"/>
          </p:nvPr>
        </p:nvGraphicFramePr>
        <p:xfrm>
          <a:off x="1127679" y="1908550"/>
          <a:ext cx="6398550" cy="41148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2784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8" name="Rectangle 30">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FB72AE4F-5153-FE84-40F0-AA0E5AB0EB31}"/>
              </a:ext>
            </a:extLst>
          </p:cNvPr>
          <p:cNvSpPr>
            <a:spLocks noGrp="1"/>
          </p:cNvSpPr>
          <p:nvPr>
            <p:ph type="title"/>
          </p:nvPr>
        </p:nvSpPr>
        <p:spPr>
          <a:xfrm>
            <a:off x="1371599" y="294538"/>
            <a:ext cx="9895951" cy="1033669"/>
          </a:xfrm>
        </p:spPr>
        <p:txBody>
          <a:bodyPr>
            <a:normAutofit/>
          </a:bodyPr>
          <a:lstStyle/>
          <a:p>
            <a:r>
              <a:rPr lang="fr-FR" sz="4000" dirty="0">
                <a:solidFill>
                  <a:srgbClr val="FFFFFF"/>
                </a:solidFill>
              </a:rPr>
              <a:t>Introduction générale : accessibilité ?</a:t>
            </a:r>
            <a:endParaRPr lang="fr-BE" sz="4000" dirty="0">
              <a:solidFill>
                <a:srgbClr val="FFFFFF"/>
              </a:solidFill>
            </a:endParaRPr>
          </a:p>
        </p:txBody>
      </p:sp>
      <p:sp>
        <p:nvSpPr>
          <p:cNvPr id="3" name="Espace réservé du contenu 2">
            <a:extLst>
              <a:ext uri="{FF2B5EF4-FFF2-40B4-BE49-F238E27FC236}">
                <a16:creationId xmlns:a16="http://schemas.microsoft.com/office/drawing/2014/main" id="{713C48A5-41CD-47BC-DC92-6DE6077E2680}"/>
              </a:ext>
            </a:extLst>
          </p:cNvPr>
          <p:cNvSpPr>
            <a:spLocks noGrp="1"/>
          </p:cNvSpPr>
          <p:nvPr>
            <p:ph idx="1"/>
          </p:nvPr>
        </p:nvSpPr>
        <p:spPr>
          <a:xfrm>
            <a:off x="1371599" y="2318197"/>
            <a:ext cx="9724031" cy="3683358"/>
          </a:xfrm>
        </p:spPr>
        <p:txBody>
          <a:bodyPr anchor="t">
            <a:normAutofit/>
          </a:bodyPr>
          <a:lstStyle/>
          <a:p>
            <a:pPr marL="0" indent="0">
              <a:buNone/>
            </a:pPr>
            <a:r>
              <a:rPr lang="fr-FR" sz="2000" b="1" dirty="0"/>
              <a:t>L’accessibilité aux soins de santé mentale</a:t>
            </a:r>
          </a:p>
          <a:p>
            <a:pPr>
              <a:buFont typeface="Courier New" panose="02070309020205020404" pitchFamily="49" charset="0"/>
              <a:buChar char="o"/>
            </a:pPr>
            <a:r>
              <a:rPr lang="fr-FR" sz="2000" dirty="0"/>
              <a:t> Un </a:t>
            </a:r>
            <a:r>
              <a:rPr lang="fr-FR" sz="2000" u="sng" dirty="0"/>
              <a:t>droit</a:t>
            </a:r>
            <a:r>
              <a:rPr lang="fr-FR" sz="2000" dirty="0"/>
              <a:t> humain fondamental</a:t>
            </a:r>
          </a:p>
          <a:p>
            <a:pPr>
              <a:buFont typeface="Courier New" panose="02070309020205020404" pitchFamily="49" charset="0"/>
              <a:buChar char="o"/>
            </a:pPr>
            <a:r>
              <a:rPr lang="fr-FR" sz="2000" dirty="0"/>
              <a:t>Une </a:t>
            </a:r>
            <a:r>
              <a:rPr lang="fr-FR" sz="2000" u="sng" dirty="0"/>
              <a:t>valeur</a:t>
            </a:r>
            <a:r>
              <a:rPr lang="fr-FR" sz="2000" dirty="0"/>
              <a:t> démocratique et éthique</a:t>
            </a:r>
          </a:p>
          <a:p>
            <a:pPr>
              <a:buFont typeface="Courier New" panose="02070309020205020404" pitchFamily="49" charset="0"/>
              <a:buChar char="o"/>
            </a:pPr>
            <a:r>
              <a:rPr lang="fr-FR" sz="2000" dirty="0"/>
              <a:t> Une </a:t>
            </a:r>
            <a:r>
              <a:rPr lang="fr-FR" sz="2000" u="sng" dirty="0"/>
              <a:t>mise en œuvre</a:t>
            </a:r>
            <a:r>
              <a:rPr lang="fr-FR" sz="2000" dirty="0"/>
              <a:t> problématique</a:t>
            </a:r>
          </a:p>
        </p:txBody>
      </p:sp>
      <p:pic>
        <p:nvPicPr>
          <p:cNvPr id="5" name="Image 4">
            <a:extLst>
              <a:ext uri="{FF2B5EF4-FFF2-40B4-BE49-F238E27FC236}">
                <a16:creationId xmlns:a16="http://schemas.microsoft.com/office/drawing/2014/main" id="{5CA4BCB2-89DA-B3D3-8BA5-C956A174F848}"/>
              </a:ext>
            </a:extLst>
          </p:cNvPr>
          <p:cNvPicPr>
            <a:picLocks noChangeAspect="1"/>
          </p:cNvPicPr>
          <p:nvPr/>
        </p:nvPicPr>
        <p:blipFill>
          <a:blip r:embed="rId3"/>
          <a:stretch>
            <a:fillRect/>
          </a:stretch>
        </p:blipFill>
        <p:spPr>
          <a:xfrm rot="287289">
            <a:off x="7754534" y="2427490"/>
            <a:ext cx="2575442" cy="3600450"/>
          </a:xfrm>
          <a:prstGeom prst="rect">
            <a:avLst/>
          </a:prstGeom>
        </p:spPr>
      </p:pic>
      <p:pic>
        <p:nvPicPr>
          <p:cNvPr id="7" name="Image 6">
            <a:extLst>
              <a:ext uri="{FF2B5EF4-FFF2-40B4-BE49-F238E27FC236}">
                <a16:creationId xmlns:a16="http://schemas.microsoft.com/office/drawing/2014/main" id="{A1D0FAC3-B9A5-1782-D91F-00B70D34837A}"/>
              </a:ext>
            </a:extLst>
          </p:cNvPr>
          <p:cNvPicPr>
            <a:picLocks noChangeAspect="1"/>
          </p:cNvPicPr>
          <p:nvPr/>
        </p:nvPicPr>
        <p:blipFill>
          <a:blip r:embed="rId4"/>
          <a:stretch>
            <a:fillRect/>
          </a:stretch>
        </p:blipFill>
        <p:spPr>
          <a:xfrm>
            <a:off x="2785380" y="3930310"/>
            <a:ext cx="3696216" cy="1095528"/>
          </a:xfrm>
          <a:prstGeom prst="rect">
            <a:avLst/>
          </a:prstGeom>
        </p:spPr>
      </p:pic>
      <p:pic>
        <p:nvPicPr>
          <p:cNvPr id="10" name="Image 9">
            <a:extLst>
              <a:ext uri="{FF2B5EF4-FFF2-40B4-BE49-F238E27FC236}">
                <a16:creationId xmlns:a16="http://schemas.microsoft.com/office/drawing/2014/main" id="{6156538B-AEEA-E924-EC35-E7DB83EBF34A}"/>
              </a:ext>
            </a:extLst>
          </p:cNvPr>
          <p:cNvPicPr>
            <a:picLocks noChangeAspect="1"/>
          </p:cNvPicPr>
          <p:nvPr/>
        </p:nvPicPr>
        <p:blipFill>
          <a:blip r:embed="rId5"/>
          <a:stretch>
            <a:fillRect/>
          </a:stretch>
        </p:blipFill>
        <p:spPr>
          <a:xfrm rot="221072">
            <a:off x="2750892" y="4857596"/>
            <a:ext cx="3453087" cy="615551"/>
          </a:xfrm>
          <a:prstGeom prst="rect">
            <a:avLst/>
          </a:prstGeom>
        </p:spPr>
      </p:pic>
      <p:pic>
        <p:nvPicPr>
          <p:cNvPr id="4" name="Image 3">
            <a:extLst>
              <a:ext uri="{FF2B5EF4-FFF2-40B4-BE49-F238E27FC236}">
                <a16:creationId xmlns:a16="http://schemas.microsoft.com/office/drawing/2014/main" id="{27E5E659-5BD6-BCB7-6F93-C28D89364EC2}"/>
              </a:ext>
            </a:extLst>
          </p:cNvPr>
          <p:cNvPicPr>
            <a:picLocks noChangeAspect="1"/>
          </p:cNvPicPr>
          <p:nvPr/>
        </p:nvPicPr>
        <p:blipFill>
          <a:blip r:embed="rId6"/>
          <a:stretch>
            <a:fillRect/>
          </a:stretch>
        </p:blipFill>
        <p:spPr>
          <a:xfrm rot="21428323">
            <a:off x="2482257" y="5323672"/>
            <a:ext cx="4422659" cy="833416"/>
          </a:xfrm>
          <a:prstGeom prst="rect">
            <a:avLst/>
          </a:prstGeom>
        </p:spPr>
      </p:pic>
      <p:sp>
        <p:nvSpPr>
          <p:cNvPr id="6" name="ZoneTexte 5">
            <a:extLst>
              <a:ext uri="{FF2B5EF4-FFF2-40B4-BE49-F238E27FC236}">
                <a16:creationId xmlns:a16="http://schemas.microsoft.com/office/drawing/2014/main" id="{3B126BF4-5BC4-F20B-6DF6-3C7EB6ABBF16}"/>
              </a:ext>
            </a:extLst>
          </p:cNvPr>
          <p:cNvSpPr txBox="1"/>
          <p:nvPr/>
        </p:nvSpPr>
        <p:spPr>
          <a:xfrm>
            <a:off x="3975030" y="6001555"/>
            <a:ext cx="2215860" cy="523220"/>
          </a:xfrm>
          <a:prstGeom prst="rect">
            <a:avLst/>
          </a:prstGeom>
          <a:noFill/>
        </p:spPr>
        <p:txBody>
          <a:bodyPr wrap="square" rtlCol="0">
            <a:spAutoFit/>
          </a:bodyPr>
          <a:lstStyle/>
          <a:p>
            <a:r>
              <a:rPr lang="fr-FR" sz="2800" dirty="0"/>
              <a:t>(2019)</a:t>
            </a:r>
            <a:endParaRPr lang="fr-BE" sz="2800" dirty="0"/>
          </a:p>
        </p:txBody>
      </p:sp>
    </p:spTree>
    <p:extLst>
      <p:ext uri="{BB962C8B-B14F-4D97-AF65-F5344CB8AC3E}">
        <p14:creationId xmlns:p14="http://schemas.microsoft.com/office/powerpoint/2010/main" val="3564789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6" name="Rectangle 17">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19">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21">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23">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CC85F7A0-CB58-2A97-EFD8-E7A0CA900468}"/>
              </a:ext>
            </a:extLst>
          </p:cNvPr>
          <p:cNvSpPr>
            <a:spLocks noGrp="1"/>
          </p:cNvSpPr>
          <p:nvPr>
            <p:ph type="title"/>
          </p:nvPr>
        </p:nvSpPr>
        <p:spPr>
          <a:xfrm>
            <a:off x="1371597" y="348865"/>
            <a:ext cx="10044023" cy="877729"/>
          </a:xfrm>
        </p:spPr>
        <p:txBody>
          <a:bodyPr vert="horz" lIns="91440" tIns="45720" rIns="91440" bIns="45720" rtlCol="0" anchor="ctr">
            <a:noAutofit/>
          </a:bodyPr>
          <a:lstStyle/>
          <a:p>
            <a:r>
              <a:rPr lang="fr-FR" sz="3400" dirty="0">
                <a:solidFill>
                  <a:srgbClr val="FFFFFF"/>
                </a:solidFill>
              </a:rPr>
              <a:t>2. Effets différenciés ?</a:t>
            </a:r>
            <a:br>
              <a:rPr lang="en-US" sz="3400" kern="1200" dirty="0">
                <a:solidFill>
                  <a:srgbClr val="FFFFFF"/>
                </a:solidFill>
                <a:latin typeface="+mj-lt"/>
                <a:ea typeface="+mj-ea"/>
                <a:cs typeface="+mj-cs"/>
              </a:rPr>
            </a:br>
            <a:r>
              <a:rPr lang="en-US" sz="3400" dirty="0">
                <a:solidFill>
                  <a:srgbClr val="FFFFFF"/>
                </a:solidFill>
              </a:rPr>
              <a:t>2.1</a:t>
            </a:r>
            <a:r>
              <a:rPr lang="en-US" sz="3400" kern="1200" dirty="0">
                <a:solidFill>
                  <a:srgbClr val="FFFFFF"/>
                </a:solidFill>
                <a:latin typeface="+mj-lt"/>
                <a:ea typeface="+mj-ea"/>
                <a:cs typeface="+mj-cs"/>
              </a:rPr>
              <a:t>. </a:t>
            </a:r>
            <a:r>
              <a:rPr lang="en-US" sz="3400" u="sng" kern="1200" dirty="0" err="1">
                <a:solidFill>
                  <a:srgbClr val="FFFFFF"/>
                </a:solidFill>
                <a:latin typeface="+mj-lt"/>
                <a:ea typeface="+mj-ea"/>
                <a:cs typeface="+mj-cs"/>
              </a:rPr>
              <a:t>Catégorie</a:t>
            </a:r>
            <a:r>
              <a:rPr lang="en-US" sz="3400" u="sng" kern="1200" dirty="0">
                <a:solidFill>
                  <a:srgbClr val="FFFFFF"/>
                </a:solidFill>
                <a:latin typeface="+mj-lt"/>
                <a:ea typeface="+mj-ea"/>
                <a:cs typeface="+mj-cs"/>
              </a:rPr>
              <a:t> </a:t>
            </a:r>
            <a:r>
              <a:rPr lang="en-US" sz="3400" u="sng" kern="1200" dirty="0" err="1">
                <a:solidFill>
                  <a:srgbClr val="FFFFFF"/>
                </a:solidFill>
                <a:latin typeface="+mj-lt"/>
                <a:ea typeface="+mj-ea"/>
                <a:cs typeface="+mj-cs"/>
              </a:rPr>
              <a:t>d’âge</a:t>
            </a:r>
            <a:r>
              <a:rPr lang="en-US" sz="3400" kern="1200" dirty="0">
                <a:solidFill>
                  <a:srgbClr val="FFFFFF"/>
                </a:solidFill>
                <a:latin typeface="+mj-lt"/>
                <a:ea typeface="+mj-ea"/>
                <a:cs typeface="+mj-cs"/>
              </a:rPr>
              <a:t> : </a:t>
            </a:r>
            <a:r>
              <a:rPr lang="en-US" sz="3400" b="1" kern="1200" dirty="0" err="1">
                <a:solidFill>
                  <a:srgbClr val="FFFFFF"/>
                </a:solidFill>
                <a:latin typeface="+mj-lt"/>
                <a:ea typeface="+mj-ea"/>
                <a:cs typeface="+mj-cs"/>
              </a:rPr>
              <a:t>différences</a:t>
            </a:r>
            <a:r>
              <a:rPr lang="en-US" sz="3400" b="1" kern="1200" dirty="0">
                <a:solidFill>
                  <a:srgbClr val="FFFFFF"/>
                </a:solidFill>
                <a:latin typeface="+mj-lt"/>
                <a:ea typeface="+mj-ea"/>
                <a:cs typeface="+mj-cs"/>
              </a:rPr>
              <a:t> d’(in)</a:t>
            </a:r>
            <a:r>
              <a:rPr lang="en-US" sz="3400" b="1" kern="1200" dirty="0" err="1">
                <a:solidFill>
                  <a:srgbClr val="FFFFFF"/>
                </a:solidFill>
                <a:latin typeface="+mj-lt"/>
                <a:ea typeface="+mj-ea"/>
                <a:cs typeface="+mj-cs"/>
              </a:rPr>
              <a:t>accessibilité</a:t>
            </a:r>
            <a:r>
              <a:rPr lang="en-US" sz="3400" b="1" kern="1200" dirty="0">
                <a:solidFill>
                  <a:srgbClr val="FFFFFF"/>
                </a:solidFill>
                <a:latin typeface="+mj-lt"/>
                <a:ea typeface="+mj-ea"/>
                <a:cs typeface="+mj-cs"/>
              </a:rPr>
              <a:t> ?</a:t>
            </a:r>
            <a:endParaRPr lang="en-US" sz="3400" kern="1200" dirty="0">
              <a:solidFill>
                <a:srgbClr val="FFFFFF"/>
              </a:solidFill>
              <a:latin typeface="+mj-lt"/>
              <a:ea typeface="+mj-ea"/>
              <a:cs typeface="+mj-cs"/>
            </a:endParaRPr>
          </a:p>
        </p:txBody>
      </p:sp>
      <p:sp>
        <p:nvSpPr>
          <p:cNvPr id="4" name="Espace réservé du contenu 3">
            <a:extLst>
              <a:ext uri="{FF2B5EF4-FFF2-40B4-BE49-F238E27FC236}">
                <a16:creationId xmlns:a16="http://schemas.microsoft.com/office/drawing/2014/main" id="{C79BBB00-C13C-6AA2-49B7-2DF024750F9C}"/>
              </a:ext>
            </a:extLst>
          </p:cNvPr>
          <p:cNvSpPr>
            <a:spLocks noGrp="1"/>
          </p:cNvSpPr>
          <p:nvPr>
            <p:ph sz="half" idx="2"/>
          </p:nvPr>
        </p:nvSpPr>
        <p:spPr>
          <a:xfrm>
            <a:off x="7493445" y="2112579"/>
            <a:ext cx="3680766" cy="4192805"/>
          </a:xfrm>
        </p:spPr>
        <p:txBody>
          <a:bodyPr>
            <a:normAutofit/>
          </a:bodyPr>
          <a:lstStyle/>
          <a:p>
            <a:pPr defTabSz="877824">
              <a:spcBef>
                <a:spcPts val="960"/>
              </a:spcBef>
            </a:pPr>
            <a:r>
              <a:rPr lang="fr-FR" sz="1700" dirty="0"/>
              <a:t>Meilleure accessibilité (taux d’acc.) pour les adultes</a:t>
            </a:r>
          </a:p>
          <a:p>
            <a:pPr defTabSz="877824">
              <a:spcBef>
                <a:spcPts val="960"/>
              </a:spcBef>
            </a:pPr>
            <a:r>
              <a:rPr lang="fr-FR" sz="1700" dirty="0"/>
              <a:t>M</a:t>
            </a:r>
            <a:r>
              <a:rPr lang="fr-FR" sz="1700" kern="1200" dirty="0">
                <a:solidFill>
                  <a:schemeClr val="tx1"/>
                </a:solidFill>
                <a:latin typeface="+mn-lt"/>
                <a:ea typeface="+mn-ea"/>
                <a:cs typeface="+mn-cs"/>
              </a:rPr>
              <a:t>oindre accessibilité pour les enfants et ados…</a:t>
            </a:r>
          </a:p>
          <a:p>
            <a:pPr defTabSz="877824">
              <a:spcBef>
                <a:spcPts val="960"/>
              </a:spcBef>
            </a:pPr>
            <a:r>
              <a:rPr lang="fr-FR" sz="1700" dirty="0"/>
              <a:t>…d’avantage de demandes « restées en attente » pour les enfants et ados</a:t>
            </a:r>
            <a:endParaRPr lang="fr-BE" sz="1700" dirty="0"/>
          </a:p>
        </p:txBody>
      </p:sp>
      <p:graphicFrame>
        <p:nvGraphicFramePr>
          <p:cNvPr id="13" name="Espace réservé du contenu 12">
            <a:extLst>
              <a:ext uri="{FF2B5EF4-FFF2-40B4-BE49-F238E27FC236}">
                <a16:creationId xmlns:a16="http://schemas.microsoft.com/office/drawing/2014/main" id="{7CC90846-D36B-7796-A6C1-E4EE638F482C}"/>
              </a:ext>
            </a:extLst>
          </p:cNvPr>
          <p:cNvGraphicFramePr>
            <a:graphicFrameLocks noGrp="1"/>
          </p:cNvGraphicFramePr>
          <p:nvPr>
            <p:ph sz="half" idx="1"/>
          </p:nvPr>
        </p:nvGraphicFramePr>
        <p:xfrm>
          <a:off x="1041729" y="2112579"/>
          <a:ext cx="6378080" cy="41928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07300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23D5607E-A1AD-584C-85E5-E3BF0F9274E8}"/>
              </a:ext>
            </a:extLst>
          </p:cNvPr>
          <p:cNvSpPr>
            <a:spLocks noGrp="1"/>
          </p:cNvSpPr>
          <p:nvPr>
            <p:ph type="title"/>
          </p:nvPr>
        </p:nvSpPr>
        <p:spPr>
          <a:xfrm>
            <a:off x="1371597" y="348865"/>
            <a:ext cx="10044023" cy="877729"/>
          </a:xfrm>
        </p:spPr>
        <p:txBody>
          <a:bodyPr anchor="ctr">
            <a:normAutofit/>
          </a:bodyPr>
          <a:lstStyle/>
          <a:p>
            <a:r>
              <a:rPr lang="fr-FR" sz="2800" dirty="0">
                <a:solidFill>
                  <a:srgbClr val="FFFFFF"/>
                </a:solidFill>
              </a:rPr>
              <a:t>2. Effets différenciés ?</a:t>
            </a:r>
            <a:br>
              <a:rPr lang="fr-FR" sz="2800" dirty="0">
                <a:solidFill>
                  <a:srgbClr val="FFFFFF"/>
                </a:solidFill>
              </a:rPr>
            </a:br>
            <a:r>
              <a:rPr lang="fr-FR" sz="2800" dirty="0">
                <a:solidFill>
                  <a:srgbClr val="FFFFFF"/>
                </a:solidFill>
              </a:rPr>
              <a:t>2.2. </a:t>
            </a:r>
            <a:r>
              <a:rPr lang="fr-FR" sz="2800" u="sng" dirty="0">
                <a:solidFill>
                  <a:srgbClr val="FFFFFF"/>
                </a:solidFill>
              </a:rPr>
              <a:t>Genre et âge : distribution par genre dans chaque classe d’âge</a:t>
            </a:r>
            <a:endParaRPr lang="fr-FR" sz="2800" dirty="0">
              <a:solidFill>
                <a:srgbClr val="FFFFFF"/>
              </a:solidFill>
            </a:endParaRPr>
          </a:p>
        </p:txBody>
      </p:sp>
      <p:graphicFrame>
        <p:nvGraphicFramePr>
          <p:cNvPr id="9" name="Espace réservé du contenu 8">
            <a:extLst>
              <a:ext uri="{FF2B5EF4-FFF2-40B4-BE49-F238E27FC236}">
                <a16:creationId xmlns:a16="http://schemas.microsoft.com/office/drawing/2014/main" id="{2F5A72B1-4E0C-B25B-B776-F31C9EB65B98}"/>
              </a:ext>
            </a:extLst>
          </p:cNvPr>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80408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CC85F7A0-CB58-2A97-EFD8-E7A0CA900468}"/>
              </a:ext>
            </a:extLst>
          </p:cNvPr>
          <p:cNvSpPr>
            <a:spLocks noGrp="1"/>
          </p:cNvSpPr>
          <p:nvPr>
            <p:ph type="title"/>
          </p:nvPr>
        </p:nvSpPr>
        <p:spPr>
          <a:xfrm>
            <a:off x="1371597" y="348865"/>
            <a:ext cx="10044023" cy="877729"/>
          </a:xfrm>
        </p:spPr>
        <p:txBody>
          <a:bodyPr vert="horz" lIns="91440" tIns="45720" rIns="91440" bIns="45720" rtlCol="0" anchor="ctr">
            <a:normAutofit/>
          </a:bodyPr>
          <a:lstStyle/>
          <a:p>
            <a:r>
              <a:rPr lang="en-US" sz="2800" kern="1200">
                <a:solidFill>
                  <a:srgbClr val="FFFFFF"/>
                </a:solidFill>
                <a:latin typeface="+mj-lt"/>
                <a:ea typeface="+mj-ea"/>
                <a:cs typeface="+mj-cs"/>
              </a:rPr>
              <a:t>2. Effets différenciés ?</a:t>
            </a:r>
            <a:br>
              <a:rPr lang="en-US" sz="2800" kern="1200">
                <a:solidFill>
                  <a:srgbClr val="FFFFFF"/>
                </a:solidFill>
                <a:latin typeface="+mj-lt"/>
                <a:ea typeface="+mj-ea"/>
                <a:cs typeface="+mj-cs"/>
              </a:rPr>
            </a:br>
            <a:r>
              <a:rPr lang="en-US" sz="2800" kern="1200">
                <a:solidFill>
                  <a:srgbClr val="FFFFFF"/>
                </a:solidFill>
                <a:latin typeface="+mj-lt"/>
                <a:ea typeface="+mj-ea"/>
                <a:cs typeface="+mj-cs"/>
              </a:rPr>
              <a:t>2.2. </a:t>
            </a:r>
            <a:r>
              <a:rPr lang="en-US" sz="2800" u="sng" kern="1200">
                <a:solidFill>
                  <a:srgbClr val="FFFFFF"/>
                </a:solidFill>
                <a:latin typeface="+mj-lt"/>
                <a:ea typeface="+mj-ea"/>
                <a:cs typeface="+mj-cs"/>
              </a:rPr>
              <a:t>Genre : quelle (in)accessibilité ?</a:t>
            </a:r>
            <a:endParaRPr lang="en-US" sz="2800" kern="1200">
              <a:solidFill>
                <a:srgbClr val="FFFFFF"/>
              </a:solidFill>
              <a:latin typeface="+mj-lt"/>
              <a:ea typeface="+mj-ea"/>
              <a:cs typeface="+mj-cs"/>
            </a:endParaRPr>
          </a:p>
        </p:txBody>
      </p:sp>
      <p:sp>
        <p:nvSpPr>
          <p:cNvPr id="4" name="Espace réservé du contenu 3">
            <a:extLst>
              <a:ext uri="{FF2B5EF4-FFF2-40B4-BE49-F238E27FC236}">
                <a16:creationId xmlns:a16="http://schemas.microsoft.com/office/drawing/2014/main" id="{C79BBB00-C13C-6AA2-49B7-2DF024750F9C}"/>
              </a:ext>
            </a:extLst>
          </p:cNvPr>
          <p:cNvSpPr>
            <a:spLocks noGrp="1"/>
          </p:cNvSpPr>
          <p:nvPr>
            <p:ph sz="half" idx="2"/>
          </p:nvPr>
        </p:nvSpPr>
        <p:spPr>
          <a:xfrm>
            <a:off x="7493445" y="2112579"/>
            <a:ext cx="3680766" cy="4192805"/>
          </a:xfrm>
        </p:spPr>
        <p:txBody>
          <a:bodyPr>
            <a:normAutofit/>
          </a:bodyPr>
          <a:lstStyle/>
          <a:p>
            <a:pPr marL="219456" indent="-219456" defTabSz="877824">
              <a:spcBef>
                <a:spcPts val="960"/>
              </a:spcBef>
            </a:pPr>
            <a:r>
              <a:rPr lang="fr-FR" sz="2304" kern="1200">
                <a:solidFill>
                  <a:schemeClr val="tx1"/>
                </a:solidFill>
                <a:latin typeface="+mn-lt"/>
                <a:ea typeface="+mn-ea"/>
                <a:cs typeface="+mn-cs"/>
              </a:rPr>
              <a:t>En apparence : </a:t>
            </a:r>
            <a:br>
              <a:rPr lang="fr-FR" sz="2304" kern="1200">
                <a:solidFill>
                  <a:schemeClr val="tx1"/>
                </a:solidFill>
                <a:latin typeface="+mn-lt"/>
                <a:ea typeface="+mn-ea"/>
                <a:cs typeface="+mn-cs"/>
              </a:rPr>
            </a:br>
            <a:r>
              <a:rPr lang="fr-FR" sz="2304" kern="1200">
                <a:solidFill>
                  <a:schemeClr val="tx1"/>
                </a:solidFill>
                <a:latin typeface="+mn-lt"/>
                <a:ea typeface="+mn-ea"/>
                <a:cs typeface="+mn-cs"/>
              </a:rPr>
              <a:t>moindre accessibilité pour les hommes que pour les femmes (acc. et </a:t>
            </a:r>
            <a:r>
              <a:rPr lang="fr-FR" sz="2304" kern="1200" err="1">
                <a:solidFill>
                  <a:schemeClr val="tx1"/>
                </a:solidFill>
                <a:latin typeface="+mn-lt"/>
                <a:ea typeface="+mn-ea"/>
                <a:cs typeface="+mn-cs"/>
              </a:rPr>
              <a:t>sat</a:t>
            </a:r>
            <a:r>
              <a:rPr lang="fr-FR" sz="2304" kern="1200">
                <a:solidFill>
                  <a:schemeClr val="tx1"/>
                </a:solidFill>
                <a:latin typeface="+mn-lt"/>
                <a:ea typeface="+mn-ea"/>
                <a:cs typeface="+mn-cs"/>
              </a:rPr>
              <a:t>.)</a:t>
            </a:r>
          </a:p>
          <a:p>
            <a:pPr marL="219456" indent="-219456" defTabSz="877824">
              <a:spcBef>
                <a:spcPts val="960"/>
              </a:spcBef>
            </a:pPr>
            <a:r>
              <a:rPr lang="fr-FR" sz="2304" kern="1200">
                <a:solidFill>
                  <a:schemeClr val="tx1"/>
                </a:solidFill>
                <a:latin typeface="+mn-lt"/>
                <a:ea typeface="+mn-ea"/>
                <a:cs typeface="+mn-cs"/>
              </a:rPr>
              <a:t>Mais : </a:t>
            </a:r>
            <a:br>
              <a:rPr lang="fr-FR" sz="2304" kern="1200">
                <a:solidFill>
                  <a:schemeClr val="tx1"/>
                </a:solidFill>
                <a:latin typeface="+mn-lt"/>
                <a:ea typeface="+mn-ea"/>
                <a:cs typeface="+mn-cs"/>
              </a:rPr>
            </a:br>
            <a:r>
              <a:rPr lang="fr-FR" sz="2304" kern="1200">
                <a:solidFill>
                  <a:schemeClr val="tx1"/>
                </a:solidFill>
                <a:latin typeface="+mn-lt"/>
                <a:ea typeface="+mn-ea"/>
                <a:cs typeface="+mn-cs"/>
              </a:rPr>
              <a:t>probablement un </a:t>
            </a:r>
            <a:r>
              <a:rPr lang="fr-FR" sz="2304" u="sng" kern="1200">
                <a:solidFill>
                  <a:schemeClr val="tx1"/>
                </a:solidFill>
                <a:latin typeface="+mn-lt"/>
                <a:ea typeface="+mn-ea"/>
                <a:cs typeface="+mn-cs"/>
              </a:rPr>
              <a:t>effet combiné</a:t>
            </a:r>
            <a:r>
              <a:rPr lang="fr-FR" sz="2304" kern="1200">
                <a:solidFill>
                  <a:schemeClr val="tx1"/>
                </a:solidFill>
                <a:latin typeface="+mn-lt"/>
                <a:ea typeface="+mn-ea"/>
                <a:cs typeface="+mn-cs"/>
              </a:rPr>
              <a:t> du genre et de l’âge </a:t>
            </a:r>
            <a:r>
              <a:rPr lang="fr-FR" sz="1920" kern="1200">
                <a:solidFill>
                  <a:schemeClr val="tx1"/>
                </a:solidFill>
                <a:latin typeface="+mn-lt"/>
                <a:ea typeface="+mn-ea"/>
                <a:cs typeface="+mn-cs"/>
              </a:rPr>
              <a:t>(plus faible accessibilité enfants et plus de garçons parmi les enfants)</a:t>
            </a:r>
            <a:endParaRPr lang="fr-BE" sz="1920" kern="1200">
              <a:solidFill>
                <a:schemeClr val="tx1"/>
              </a:solidFill>
              <a:latin typeface="+mn-lt"/>
              <a:ea typeface="+mn-ea"/>
              <a:cs typeface="+mn-cs"/>
            </a:endParaRPr>
          </a:p>
          <a:p>
            <a:pPr marL="219456" indent="-219456" defTabSz="877824">
              <a:spcBef>
                <a:spcPts val="960"/>
              </a:spcBef>
            </a:pPr>
            <a:endParaRPr lang="fr-FR" sz="2304" kern="1200">
              <a:solidFill>
                <a:schemeClr val="tx1"/>
              </a:solidFill>
              <a:latin typeface="+mn-lt"/>
              <a:ea typeface="+mn-ea"/>
              <a:cs typeface="+mn-cs"/>
            </a:endParaRPr>
          </a:p>
          <a:p>
            <a:pPr marL="0" indent="0">
              <a:buNone/>
            </a:pPr>
            <a:endParaRPr lang="fr-BE" sz="2400" dirty="0"/>
          </a:p>
        </p:txBody>
      </p:sp>
      <p:graphicFrame>
        <p:nvGraphicFramePr>
          <p:cNvPr id="7" name="Espace réservé du contenu 6">
            <a:extLst>
              <a:ext uri="{FF2B5EF4-FFF2-40B4-BE49-F238E27FC236}">
                <a16:creationId xmlns:a16="http://schemas.microsoft.com/office/drawing/2014/main" id="{9421EE47-1D0D-7DD0-669E-C492682A37E5}"/>
              </a:ext>
            </a:extLst>
          </p:cNvPr>
          <p:cNvGraphicFramePr>
            <a:graphicFrameLocks noGrp="1"/>
          </p:cNvGraphicFramePr>
          <p:nvPr>
            <p:ph sz="half" idx="1"/>
            <p:extLst>
              <p:ext uri="{D42A27DB-BD31-4B8C-83A1-F6EECF244321}">
                <p14:modId xmlns:p14="http://schemas.microsoft.com/office/powerpoint/2010/main" val="1224620452"/>
              </p:ext>
            </p:extLst>
          </p:nvPr>
        </p:nvGraphicFramePr>
        <p:xfrm>
          <a:off x="1041729" y="2112579"/>
          <a:ext cx="6221868" cy="41928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79344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23D5607E-A1AD-584C-85E5-E3BF0F9274E8}"/>
              </a:ext>
            </a:extLst>
          </p:cNvPr>
          <p:cNvSpPr>
            <a:spLocks noGrp="1"/>
          </p:cNvSpPr>
          <p:nvPr>
            <p:ph type="title"/>
          </p:nvPr>
        </p:nvSpPr>
        <p:spPr>
          <a:xfrm>
            <a:off x="1371597" y="348865"/>
            <a:ext cx="10044023" cy="877729"/>
          </a:xfrm>
        </p:spPr>
        <p:txBody>
          <a:bodyPr anchor="ctr">
            <a:normAutofit/>
          </a:bodyPr>
          <a:lstStyle/>
          <a:p>
            <a:r>
              <a:rPr lang="fr-FR" sz="2800" dirty="0">
                <a:solidFill>
                  <a:srgbClr val="FFFFFF"/>
                </a:solidFill>
              </a:rPr>
              <a:t>2. Effets différenciés ?</a:t>
            </a:r>
            <a:br>
              <a:rPr lang="fr-FR" sz="2800" dirty="0">
                <a:solidFill>
                  <a:srgbClr val="FFFFFF"/>
                </a:solidFill>
              </a:rPr>
            </a:br>
            <a:r>
              <a:rPr lang="fr-FR" sz="2800" dirty="0">
                <a:solidFill>
                  <a:srgbClr val="FFFFFF"/>
                </a:solidFill>
              </a:rPr>
              <a:t>2.3. </a:t>
            </a:r>
            <a:r>
              <a:rPr lang="fr-FR" sz="2800" u="sng" dirty="0">
                <a:solidFill>
                  <a:srgbClr val="FFFFFF"/>
                </a:solidFill>
              </a:rPr>
              <a:t>Statut socio-professionnel : nouvelles demandes</a:t>
            </a:r>
          </a:p>
        </p:txBody>
      </p:sp>
      <p:graphicFrame>
        <p:nvGraphicFramePr>
          <p:cNvPr id="6" name="Espace réservé du contenu 5">
            <a:extLst>
              <a:ext uri="{FF2B5EF4-FFF2-40B4-BE49-F238E27FC236}">
                <a16:creationId xmlns:a16="http://schemas.microsoft.com/office/drawing/2014/main" id="{A5C849BB-E5AB-9A32-7511-431CA70D00E8}"/>
              </a:ext>
            </a:extLst>
          </p:cNvPr>
          <p:cNvGraphicFramePr>
            <a:graphicFrameLocks noGrp="1"/>
          </p:cNvGraphicFramePr>
          <p:nvPr>
            <p:ph idx="1"/>
            <p:extLst>
              <p:ext uri="{D42A27DB-BD31-4B8C-83A1-F6EECF244321}">
                <p14:modId xmlns:p14="http://schemas.microsoft.com/office/powerpoint/2010/main" val="3478054767"/>
              </p:ext>
            </p:extLst>
          </p:nvPr>
        </p:nvGraphicFramePr>
        <p:xfrm>
          <a:off x="644056" y="2112579"/>
          <a:ext cx="10927829" cy="41928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41338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23D5607E-A1AD-584C-85E5-E3BF0F9274E8}"/>
              </a:ext>
            </a:extLst>
          </p:cNvPr>
          <p:cNvSpPr>
            <a:spLocks noGrp="1"/>
          </p:cNvSpPr>
          <p:nvPr>
            <p:ph type="title"/>
          </p:nvPr>
        </p:nvSpPr>
        <p:spPr>
          <a:xfrm>
            <a:off x="1371597" y="348865"/>
            <a:ext cx="10044023" cy="877729"/>
          </a:xfrm>
        </p:spPr>
        <p:txBody>
          <a:bodyPr anchor="ctr">
            <a:normAutofit/>
          </a:bodyPr>
          <a:lstStyle/>
          <a:p>
            <a:r>
              <a:rPr lang="fr-FR" sz="2800">
                <a:solidFill>
                  <a:srgbClr val="FFFFFF"/>
                </a:solidFill>
              </a:rPr>
              <a:t>2. Effets différenciés ?</a:t>
            </a:r>
            <a:br>
              <a:rPr lang="fr-FR" sz="2800">
                <a:solidFill>
                  <a:srgbClr val="FFFFFF"/>
                </a:solidFill>
              </a:rPr>
            </a:br>
            <a:r>
              <a:rPr lang="fr-FR" sz="2800">
                <a:solidFill>
                  <a:srgbClr val="FFFFFF"/>
                </a:solidFill>
              </a:rPr>
              <a:t>2.3. </a:t>
            </a:r>
            <a:r>
              <a:rPr lang="fr-FR" sz="2800" u="sng">
                <a:solidFill>
                  <a:srgbClr val="FFFFFF"/>
                </a:solidFill>
              </a:rPr>
              <a:t>Statut socio-professionnel : nouvelles demandes</a:t>
            </a:r>
            <a:endParaRPr lang="fr-FR" sz="2800">
              <a:solidFill>
                <a:srgbClr val="FFFFFF"/>
              </a:solidFill>
            </a:endParaRPr>
          </a:p>
        </p:txBody>
      </p:sp>
      <p:graphicFrame>
        <p:nvGraphicFramePr>
          <p:cNvPr id="5" name="Espace réservé du contenu 4">
            <a:extLst>
              <a:ext uri="{FF2B5EF4-FFF2-40B4-BE49-F238E27FC236}">
                <a16:creationId xmlns:a16="http://schemas.microsoft.com/office/drawing/2014/main" id="{14882FE6-6A74-6BDB-2882-6FEBC3F8984E}"/>
              </a:ext>
            </a:extLst>
          </p:cNvPr>
          <p:cNvGraphicFramePr>
            <a:graphicFrameLocks noGrp="1"/>
          </p:cNvGraphicFramePr>
          <p:nvPr>
            <p:ph idx="1"/>
            <p:extLst>
              <p:ext uri="{D42A27DB-BD31-4B8C-83A1-F6EECF244321}">
                <p14:modId xmlns:p14="http://schemas.microsoft.com/office/powerpoint/2010/main" val="3656451410"/>
              </p:ext>
            </p:extLst>
          </p:nvPr>
        </p:nvGraphicFramePr>
        <p:xfrm>
          <a:off x="644056" y="2196270"/>
          <a:ext cx="10927829" cy="3657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96607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39F841-A1A4-3C40-6241-06F65127DF89}"/>
              </a:ext>
            </a:extLst>
          </p:cNvPr>
          <p:cNvSpPr>
            <a:spLocks noGrp="1"/>
          </p:cNvSpPr>
          <p:nvPr>
            <p:ph type="title"/>
          </p:nvPr>
        </p:nvSpPr>
        <p:spPr/>
        <p:txBody>
          <a:bodyPr>
            <a:noAutofit/>
          </a:bodyPr>
          <a:lstStyle/>
          <a:p>
            <a:r>
              <a:rPr lang="fr-FR" sz="3600" dirty="0"/>
              <a:t>2. Effets différenciés ?</a:t>
            </a:r>
            <a:br>
              <a:rPr lang="fr-FR" sz="3600" dirty="0"/>
            </a:br>
            <a:r>
              <a:rPr lang="fr-FR" sz="3600" dirty="0"/>
              <a:t>2.3. </a:t>
            </a:r>
            <a:r>
              <a:rPr lang="fr-FR" sz="3600" u="sng" dirty="0"/>
              <a:t>Statut socio-professionnel : quelle (in)accessibilité?</a:t>
            </a:r>
            <a:endParaRPr lang="fr-BE" sz="3600" u="sng" dirty="0"/>
          </a:p>
        </p:txBody>
      </p:sp>
      <p:sp>
        <p:nvSpPr>
          <p:cNvPr id="4" name="Espace réservé du contenu 3">
            <a:extLst>
              <a:ext uri="{FF2B5EF4-FFF2-40B4-BE49-F238E27FC236}">
                <a16:creationId xmlns:a16="http://schemas.microsoft.com/office/drawing/2014/main" id="{BD785926-6C6E-11E3-B8AD-176C9CD3643E}"/>
              </a:ext>
            </a:extLst>
          </p:cNvPr>
          <p:cNvSpPr>
            <a:spLocks noGrp="1"/>
          </p:cNvSpPr>
          <p:nvPr>
            <p:ph sz="half" idx="2"/>
          </p:nvPr>
        </p:nvSpPr>
        <p:spPr>
          <a:xfrm>
            <a:off x="7391400" y="1825625"/>
            <a:ext cx="3962400" cy="4351338"/>
          </a:xfrm>
        </p:spPr>
        <p:txBody>
          <a:bodyPr>
            <a:normAutofit/>
          </a:bodyPr>
          <a:lstStyle/>
          <a:p>
            <a:r>
              <a:rPr lang="fr-FR" sz="2400" dirty="0"/>
              <a:t>L’accessibilité semble meilleure que la moyenne </a:t>
            </a:r>
            <a:r>
              <a:rPr lang="fr-FR" sz="2400" b="1" u="sng" dirty="0"/>
              <a:t>pour toutes les catégories </a:t>
            </a:r>
            <a:r>
              <a:rPr lang="fr-FR" sz="2400" dirty="0"/>
              <a:t>: résultat du fait que le SSP reste plus souvent inconnu lorsque le bénéficiaire est réorienté (biais)</a:t>
            </a:r>
          </a:p>
        </p:txBody>
      </p:sp>
      <p:graphicFrame>
        <p:nvGraphicFramePr>
          <p:cNvPr id="5" name="Espace réservé du contenu 4">
            <a:extLst>
              <a:ext uri="{FF2B5EF4-FFF2-40B4-BE49-F238E27FC236}">
                <a16:creationId xmlns:a16="http://schemas.microsoft.com/office/drawing/2014/main" id="{1D03BB60-44B2-2A8B-F849-E2D37D2E40C0}"/>
              </a:ext>
            </a:extLst>
          </p:cNvPr>
          <p:cNvGraphicFramePr>
            <a:graphicFrameLocks noGrp="1"/>
          </p:cNvGraphicFramePr>
          <p:nvPr>
            <p:ph sz="half" idx="1"/>
            <p:extLst>
              <p:ext uri="{D42A27DB-BD31-4B8C-83A1-F6EECF244321}">
                <p14:modId xmlns:p14="http://schemas.microsoft.com/office/powerpoint/2010/main" val="2935309778"/>
              </p:ext>
            </p:extLst>
          </p:nvPr>
        </p:nvGraphicFramePr>
        <p:xfrm>
          <a:off x="838199" y="1825625"/>
          <a:ext cx="6392333"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75823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39F841-A1A4-3C40-6241-06F65127DF89}"/>
              </a:ext>
            </a:extLst>
          </p:cNvPr>
          <p:cNvSpPr>
            <a:spLocks noGrp="1"/>
          </p:cNvSpPr>
          <p:nvPr>
            <p:ph type="title"/>
          </p:nvPr>
        </p:nvSpPr>
        <p:spPr/>
        <p:txBody>
          <a:bodyPr>
            <a:noAutofit/>
          </a:bodyPr>
          <a:lstStyle/>
          <a:p>
            <a:r>
              <a:rPr lang="fr-FR" sz="3600" dirty="0"/>
              <a:t>2. Effets différenciés ?</a:t>
            </a:r>
            <a:br>
              <a:rPr lang="fr-FR" sz="3600" dirty="0"/>
            </a:br>
            <a:r>
              <a:rPr lang="fr-FR" sz="3600" dirty="0"/>
              <a:t>2.3. </a:t>
            </a:r>
            <a:r>
              <a:rPr lang="fr-FR" sz="3600" u="sng" dirty="0"/>
              <a:t>Statut socio-professionnel : quelle (in)accessibilité?</a:t>
            </a:r>
            <a:endParaRPr lang="fr-BE" sz="3600" u="sng" dirty="0"/>
          </a:p>
        </p:txBody>
      </p:sp>
      <p:sp>
        <p:nvSpPr>
          <p:cNvPr id="4" name="Espace réservé du contenu 3">
            <a:extLst>
              <a:ext uri="{FF2B5EF4-FFF2-40B4-BE49-F238E27FC236}">
                <a16:creationId xmlns:a16="http://schemas.microsoft.com/office/drawing/2014/main" id="{BD785926-6C6E-11E3-B8AD-176C9CD3643E}"/>
              </a:ext>
            </a:extLst>
          </p:cNvPr>
          <p:cNvSpPr>
            <a:spLocks noGrp="1"/>
          </p:cNvSpPr>
          <p:nvPr>
            <p:ph sz="half" idx="2"/>
          </p:nvPr>
        </p:nvSpPr>
        <p:spPr>
          <a:xfrm>
            <a:off x="7391400" y="1825625"/>
            <a:ext cx="3962400" cy="4351338"/>
          </a:xfrm>
        </p:spPr>
        <p:txBody>
          <a:bodyPr>
            <a:normAutofit fontScale="92500" lnSpcReduction="20000"/>
          </a:bodyPr>
          <a:lstStyle/>
          <a:p>
            <a:r>
              <a:rPr lang="fr-FR" dirty="0"/>
              <a:t>L’accessibilité semble meilleure que la moyenne pour toutes les catégories : résultat du fait que le SSP reste plus souvent inconnu lorsque le bénéficiaire est réorienté (biais)</a:t>
            </a:r>
          </a:p>
          <a:p>
            <a:r>
              <a:rPr lang="fr-FR" dirty="0"/>
              <a:t>Parmi les SSP connus (38%), les publics </a:t>
            </a:r>
            <a:r>
              <a:rPr lang="fr-FR" u="sng" dirty="0"/>
              <a:t>supposés plus précaires </a:t>
            </a:r>
            <a:r>
              <a:rPr lang="fr-FR" dirty="0"/>
              <a:t>ont un </a:t>
            </a:r>
            <a:r>
              <a:rPr lang="fr-FR" u="sng" dirty="0"/>
              <a:t>meilleur accès</a:t>
            </a:r>
            <a:r>
              <a:rPr lang="fr-FR" dirty="0"/>
              <a:t> que les publics supposés plus aisés</a:t>
            </a:r>
            <a:endParaRPr lang="fr-BE" dirty="0"/>
          </a:p>
        </p:txBody>
      </p:sp>
      <p:graphicFrame>
        <p:nvGraphicFramePr>
          <p:cNvPr id="5" name="Espace réservé du contenu 4">
            <a:extLst>
              <a:ext uri="{FF2B5EF4-FFF2-40B4-BE49-F238E27FC236}">
                <a16:creationId xmlns:a16="http://schemas.microsoft.com/office/drawing/2014/main" id="{1D03BB60-44B2-2A8B-F849-E2D37D2E40C0}"/>
              </a:ext>
            </a:extLst>
          </p:cNvPr>
          <p:cNvGraphicFramePr>
            <a:graphicFrameLocks noGrp="1"/>
          </p:cNvGraphicFramePr>
          <p:nvPr>
            <p:ph sz="half" idx="1"/>
          </p:nvPr>
        </p:nvGraphicFramePr>
        <p:xfrm>
          <a:off x="838199" y="1825625"/>
          <a:ext cx="6392333"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a:extLst>
              <a:ext uri="{FF2B5EF4-FFF2-40B4-BE49-F238E27FC236}">
                <a16:creationId xmlns:a16="http://schemas.microsoft.com/office/drawing/2014/main" id="{8D9AFF11-2186-428F-04B3-F44CBAF311DA}"/>
              </a:ext>
            </a:extLst>
          </p:cNvPr>
          <p:cNvSpPr/>
          <p:nvPr/>
        </p:nvSpPr>
        <p:spPr>
          <a:xfrm>
            <a:off x="7448550" y="1610520"/>
            <a:ext cx="4054890" cy="2555080"/>
          </a:xfrm>
          <a:prstGeom prst="rect">
            <a:avLst/>
          </a:prstGeom>
          <a:solidFill>
            <a:srgbClr val="FFFFFF">
              <a:alpha val="85098"/>
            </a:srgb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 name="Rectangle 6">
            <a:extLst>
              <a:ext uri="{FF2B5EF4-FFF2-40B4-BE49-F238E27FC236}">
                <a16:creationId xmlns:a16="http://schemas.microsoft.com/office/drawing/2014/main" id="{59E7BCFD-4D3E-7ED2-95BB-F9205E3A7012}"/>
              </a:ext>
            </a:extLst>
          </p:cNvPr>
          <p:cNvSpPr/>
          <p:nvPr/>
        </p:nvSpPr>
        <p:spPr>
          <a:xfrm>
            <a:off x="838199" y="3549650"/>
            <a:ext cx="6207541" cy="1339850"/>
          </a:xfrm>
          <a:custGeom>
            <a:avLst/>
            <a:gdLst>
              <a:gd name="connsiteX0" fmla="*/ 0 w 6207541"/>
              <a:gd name="connsiteY0" fmla="*/ 0 h 1339850"/>
              <a:gd name="connsiteX1" fmla="*/ 6207541 w 6207541"/>
              <a:gd name="connsiteY1" fmla="*/ 0 h 1339850"/>
              <a:gd name="connsiteX2" fmla="*/ 6207541 w 6207541"/>
              <a:gd name="connsiteY2" fmla="*/ 1339850 h 1339850"/>
              <a:gd name="connsiteX3" fmla="*/ 0 w 6207541"/>
              <a:gd name="connsiteY3" fmla="*/ 1339850 h 1339850"/>
              <a:gd name="connsiteX4" fmla="*/ 0 w 6207541"/>
              <a:gd name="connsiteY4" fmla="*/ 0 h 1339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07541" h="1339850" extrusionOk="0">
                <a:moveTo>
                  <a:pt x="0" y="0"/>
                </a:moveTo>
                <a:cubicBezTo>
                  <a:pt x="1754662" y="-113184"/>
                  <a:pt x="5253838" y="46109"/>
                  <a:pt x="6207541" y="0"/>
                </a:cubicBezTo>
                <a:cubicBezTo>
                  <a:pt x="6087556" y="446060"/>
                  <a:pt x="6252110" y="1108006"/>
                  <a:pt x="6207541" y="1339850"/>
                </a:cubicBezTo>
                <a:cubicBezTo>
                  <a:pt x="4691364" y="1458435"/>
                  <a:pt x="1659755" y="1177731"/>
                  <a:pt x="0" y="1339850"/>
                </a:cubicBezTo>
                <a:cubicBezTo>
                  <a:pt x="-120033" y="827836"/>
                  <a:pt x="84433" y="467181"/>
                  <a:pt x="0" y="0"/>
                </a:cubicBezTo>
                <a:close/>
              </a:path>
            </a:pathLst>
          </a:custGeom>
          <a:noFill/>
          <a:ln w="28575">
            <a:solidFill>
              <a:srgbClr val="C00000"/>
            </a:solidFill>
            <a:extLst>
              <a:ext uri="{C807C97D-BFC1-408E-A445-0C87EB9F89A2}">
                <ask:lineSketchStyleProps xmlns:ask="http://schemas.microsoft.com/office/drawing/2018/sketchyshapes" sd="2692807477">
                  <a:prstGeom prst="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 name="Rectangle 7">
            <a:extLst>
              <a:ext uri="{FF2B5EF4-FFF2-40B4-BE49-F238E27FC236}">
                <a16:creationId xmlns:a16="http://schemas.microsoft.com/office/drawing/2014/main" id="{951ABBE1-4CDD-D987-14DC-7332A426EF2B}"/>
              </a:ext>
            </a:extLst>
          </p:cNvPr>
          <p:cNvSpPr/>
          <p:nvPr/>
        </p:nvSpPr>
        <p:spPr>
          <a:xfrm>
            <a:off x="838199" y="4978399"/>
            <a:ext cx="6207541" cy="446881"/>
          </a:xfrm>
          <a:custGeom>
            <a:avLst/>
            <a:gdLst>
              <a:gd name="connsiteX0" fmla="*/ 0 w 6207541"/>
              <a:gd name="connsiteY0" fmla="*/ 0 h 446881"/>
              <a:gd name="connsiteX1" fmla="*/ 6207541 w 6207541"/>
              <a:gd name="connsiteY1" fmla="*/ 0 h 446881"/>
              <a:gd name="connsiteX2" fmla="*/ 6207541 w 6207541"/>
              <a:gd name="connsiteY2" fmla="*/ 446881 h 446881"/>
              <a:gd name="connsiteX3" fmla="*/ 0 w 6207541"/>
              <a:gd name="connsiteY3" fmla="*/ 446881 h 446881"/>
              <a:gd name="connsiteX4" fmla="*/ 0 w 6207541"/>
              <a:gd name="connsiteY4" fmla="*/ 0 h 446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07541" h="446881" extrusionOk="0">
                <a:moveTo>
                  <a:pt x="0" y="0"/>
                </a:moveTo>
                <a:cubicBezTo>
                  <a:pt x="1754662" y="-113184"/>
                  <a:pt x="5253838" y="46109"/>
                  <a:pt x="6207541" y="0"/>
                </a:cubicBezTo>
                <a:cubicBezTo>
                  <a:pt x="6209472" y="106200"/>
                  <a:pt x="6219123" y="364356"/>
                  <a:pt x="6207541" y="446881"/>
                </a:cubicBezTo>
                <a:cubicBezTo>
                  <a:pt x="4691364" y="565466"/>
                  <a:pt x="1659755" y="284762"/>
                  <a:pt x="0" y="446881"/>
                </a:cubicBezTo>
                <a:cubicBezTo>
                  <a:pt x="11254" y="334099"/>
                  <a:pt x="-35239" y="116456"/>
                  <a:pt x="0" y="0"/>
                </a:cubicBezTo>
                <a:close/>
              </a:path>
            </a:pathLst>
          </a:custGeom>
          <a:noFill/>
          <a:ln w="28575">
            <a:solidFill>
              <a:schemeClr val="accent1">
                <a:lumMod val="60000"/>
                <a:lumOff val="40000"/>
              </a:schemeClr>
            </a:solidFill>
            <a:extLst>
              <a:ext uri="{C807C97D-BFC1-408E-A445-0C87EB9F89A2}">
                <ask:lineSketchStyleProps xmlns:ask="http://schemas.microsoft.com/office/drawing/2018/sketchyshapes" sd="2692807477">
                  <a:prstGeom prst="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 name="Flèche : bas 2">
            <a:extLst>
              <a:ext uri="{FF2B5EF4-FFF2-40B4-BE49-F238E27FC236}">
                <a16:creationId xmlns:a16="http://schemas.microsoft.com/office/drawing/2014/main" id="{A1060CCB-7E5F-51F7-1838-5A508C899A48}"/>
              </a:ext>
            </a:extLst>
          </p:cNvPr>
          <p:cNvSpPr/>
          <p:nvPr/>
        </p:nvSpPr>
        <p:spPr>
          <a:xfrm>
            <a:off x="7173382" y="3549650"/>
            <a:ext cx="218018" cy="1875630"/>
          </a:xfrm>
          <a:prstGeom prst="downArrow">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Flèche : bas 8">
            <a:extLst>
              <a:ext uri="{FF2B5EF4-FFF2-40B4-BE49-F238E27FC236}">
                <a16:creationId xmlns:a16="http://schemas.microsoft.com/office/drawing/2014/main" id="{BC454EEF-F54A-AB92-7BDB-53922A45F58E}"/>
              </a:ext>
            </a:extLst>
          </p:cNvPr>
          <p:cNvSpPr/>
          <p:nvPr/>
        </p:nvSpPr>
        <p:spPr>
          <a:xfrm rot="10800000">
            <a:off x="482597" y="3549650"/>
            <a:ext cx="218018" cy="1875630"/>
          </a:xfrm>
          <a:prstGeom prst="downArrow">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947102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6" name="Rectangle 17">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19">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21">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23">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CC85F7A0-CB58-2A97-EFD8-E7A0CA900468}"/>
              </a:ext>
            </a:extLst>
          </p:cNvPr>
          <p:cNvSpPr>
            <a:spLocks noGrp="1"/>
          </p:cNvSpPr>
          <p:nvPr>
            <p:ph type="title"/>
          </p:nvPr>
        </p:nvSpPr>
        <p:spPr>
          <a:xfrm>
            <a:off x="1371597" y="348865"/>
            <a:ext cx="10044023" cy="877729"/>
          </a:xfrm>
        </p:spPr>
        <p:txBody>
          <a:bodyPr vert="horz" lIns="91440" tIns="45720" rIns="91440" bIns="45720" rtlCol="0" anchor="ctr">
            <a:noAutofit/>
          </a:bodyPr>
          <a:lstStyle/>
          <a:p>
            <a:r>
              <a:rPr lang="fr-FR" sz="2800" dirty="0">
                <a:solidFill>
                  <a:srgbClr val="FFFFFF"/>
                </a:solidFill>
              </a:rPr>
              <a:t>2. Effets différenciés ?</a:t>
            </a:r>
            <a:br>
              <a:rPr lang="en-US" sz="2800" kern="1200" dirty="0">
                <a:solidFill>
                  <a:srgbClr val="FFFFFF"/>
                </a:solidFill>
                <a:latin typeface="+mj-lt"/>
                <a:ea typeface="+mj-ea"/>
                <a:cs typeface="+mj-cs"/>
              </a:rPr>
            </a:br>
            <a:r>
              <a:rPr lang="en-US" sz="2800" dirty="0">
                <a:solidFill>
                  <a:srgbClr val="FFFFFF"/>
                </a:solidFill>
              </a:rPr>
              <a:t>2.4</a:t>
            </a:r>
            <a:r>
              <a:rPr lang="en-US" sz="2800" kern="1200" dirty="0">
                <a:solidFill>
                  <a:srgbClr val="FFFFFF"/>
                </a:solidFill>
                <a:latin typeface="+mj-lt"/>
                <a:ea typeface="+mj-ea"/>
                <a:cs typeface="+mj-cs"/>
              </a:rPr>
              <a:t>. </a:t>
            </a:r>
            <a:r>
              <a:rPr lang="en-US" sz="2800" kern="1200" dirty="0" err="1">
                <a:solidFill>
                  <a:srgbClr val="FFFFFF"/>
                </a:solidFill>
                <a:latin typeface="+mj-lt"/>
                <a:ea typeface="+mj-ea"/>
                <a:cs typeface="+mj-cs"/>
              </a:rPr>
              <a:t>Complexité</a:t>
            </a:r>
            <a:r>
              <a:rPr lang="en-US" sz="2800" kern="1200" dirty="0">
                <a:solidFill>
                  <a:srgbClr val="FFFFFF"/>
                </a:solidFill>
                <a:latin typeface="+mj-lt"/>
                <a:ea typeface="+mj-ea"/>
                <a:cs typeface="+mj-cs"/>
              </a:rPr>
              <a:t> de la </a:t>
            </a:r>
            <a:r>
              <a:rPr lang="en-US" sz="2800" kern="1200" dirty="0" err="1">
                <a:solidFill>
                  <a:srgbClr val="FFFFFF"/>
                </a:solidFill>
                <a:latin typeface="+mj-lt"/>
                <a:ea typeface="+mj-ea"/>
                <a:cs typeface="+mj-cs"/>
              </a:rPr>
              <a:t>demande</a:t>
            </a:r>
            <a:endParaRPr lang="en-US" sz="2800" b="1" kern="1200" dirty="0">
              <a:solidFill>
                <a:srgbClr val="FFFFFF"/>
              </a:solidFill>
              <a:latin typeface="+mj-lt"/>
              <a:ea typeface="+mj-ea"/>
              <a:cs typeface="+mj-cs"/>
            </a:endParaRPr>
          </a:p>
        </p:txBody>
      </p:sp>
      <p:pic>
        <p:nvPicPr>
          <p:cNvPr id="4" name="Espace réservé du contenu 3">
            <a:extLst>
              <a:ext uri="{FF2B5EF4-FFF2-40B4-BE49-F238E27FC236}">
                <a16:creationId xmlns:a16="http://schemas.microsoft.com/office/drawing/2014/main" id="{608A1DCF-7CE9-004F-0E91-25A52B53C3BD}"/>
              </a:ext>
            </a:extLst>
          </p:cNvPr>
          <p:cNvPicPr>
            <a:picLocks noGrp="1" noChangeAspect="1"/>
          </p:cNvPicPr>
          <p:nvPr>
            <p:ph sz="half" idx="1"/>
          </p:nvPr>
        </p:nvPicPr>
        <p:blipFill>
          <a:blip r:embed="rId3"/>
          <a:stretch>
            <a:fillRect/>
          </a:stretch>
        </p:blipFill>
        <p:spPr>
          <a:xfrm>
            <a:off x="838200" y="2189703"/>
            <a:ext cx="5181600" cy="3623181"/>
          </a:xfrm>
        </p:spPr>
      </p:pic>
      <p:sp>
        <p:nvSpPr>
          <p:cNvPr id="7" name="Espace réservé du contenu 6">
            <a:extLst>
              <a:ext uri="{FF2B5EF4-FFF2-40B4-BE49-F238E27FC236}">
                <a16:creationId xmlns:a16="http://schemas.microsoft.com/office/drawing/2014/main" id="{59CA2DC2-DF59-79FD-C401-90584BDC8F7D}"/>
              </a:ext>
            </a:extLst>
          </p:cNvPr>
          <p:cNvSpPr>
            <a:spLocks noGrp="1"/>
          </p:cNvSpPr>
          <p:nvPr>
            <p:ph sz="half" idx="2"/>
          </p:nvPr>
        </p:nvSpPr>
        <p:spPr>
          <a:xfrm>
            <a:off x="6172200" y="2189703"/>
            <a:ext cx="5181600" cy="3987260"/>
          </a:xfrm>
        </p:spPr>
        <p:txBody>
          <a:bodyPr/>
          <a:lstStyle/>
          <a:p>
            <a:r>
              <a:rPr lang="fr-FR" i="1" dirty="0"/>
              <a:t>Contenu de la demande :</a:t>
            </a:r>
          </a:p>
          <a:p>
            <a:pPr lvl="1">
              <a:buFont typeface="Courier New" panose="02070309020205020404" pitchFamily="49" charset="0"/>
              <a:buChar char="o"/>
            </a:pPr>
            <a:r>
              <a:rPr lang="fr-FR" i="1" dirty="0"/>
              <a:t>« Strictement santé mentale »</a:t>
            </a:r>
          </a:p>
          <a:p>
            <a:pPr lvl="1">
              <a:buFont typeface="Courier New" panose="02070309020205020404" pitchFamily="49" charset="0"/>
              <a:buChar char="o"/>
            </a:pPr>
            <a:r>
              <a:rPr lang="fr-FR" i="1" dirty="0"/>
              <a:t>« Multiples domaines (santé, droits sociaux, logement, addictions, etc.) »</a:t>
            </a:r>
          </a:p>
          <a:p>
            <a:r>
              <a:rPr lang="fr-FR" dirty="0"/>
              <a:t>À partir de ce qui est exprimé </a:t>
            </a:r>
            <a:r>
              <a:rPr lang="fr-FR" u="sng" dirty="0"/>
              <a:t>dès le premier contact</a:t>
            </a:r>
            <a:r>
              <a:rPr lang="fr-FR" dirty="0"/>
              <a:t> (!)</a:t>
            </a:r>
            <a:endParaRPr lang="fr-BE" dirty="0"/>
          </a:p>
        </p:txBody>
      </p:sp>
      <p:sp>
        <p:nvSpPr>
          <p:cNvPr id="6" name="Rectangle 5">
            <a:extLst>
              <a:ext uri="{FF2B5EF4-FFF2-40B4-BE49-F238E27FC236}">
                <a16:creationId xmlns:a16="http://schemas.microsoft.com/office/drawing/2014/main" id="{F079F565-F6E8-EE55-3132-43DF542B9ACC}"/>
              </a:ext>
            </a:extLst>
          </p:cNvPr>
          <p:cNvSpPr/>
          <p:nvPr/>
        </p:nvSpPr>
        <p:spPr>
          <a:xfrm>
            <a:off x="2962275" y="4995592"/>
            <a:ext cx="1285875" cy="817292"/>
          </a:xfrm>
          <a:custGeom>
            <a:avLst/>
            <a:gdLst>
              <a:gd name="connsiteX0" fmla="*/ 0 w 1285875"/>
              <a:gd name="connsiteY0" fmla="*/ 0 h 817292"/>
              <a:gd name="connsiteX1" fmla="*/ 1285875 w 1285875"/>
              <a:gd name="connsiteY1" fmla="*/ 0 h 817292"/>
              <a:gd name="connsiteX2" fmla="*/ 1285875 w 1285875"/>
              <a:gd name="connsiteY2" fmla="*/ 817292 h 817292"/>
              <a:gd name="connsiteX3" fmla="*/ 0 w 1285875"/>
              <a:gd name="connsiteY3" fmla="*/ 817292 h 817292"/>
              <a:gd name="connsiteX4" fmla="*/ 0 w 1285875"/>
              <a:gd name="connsiteY4" fmla="*/ 0 h 8172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5875" h="817292" extrusionOk="0">
                <a:moveTo>
                  <a:pt x="0" y="0"/>
                </a:moveTo>
                <a:cubicBezTo>
                  <a:pt x="605183" y="-71235"/>
                  <a:pt x="980554" y="53115"/>
                  <a:pt x="1285875" y="0"/>
                </a:cubicBezTo>
                <a:cubicBezTo>
                  <a:pt x="1339828" y="135880"/>
                  <a:pt x="1305250" y="719255"/>
                  <a:pt x="1285875" y="817292"/>
                </a:cubicBezTo>
                <a:cubicBezTo>
                  <a:pt x="925378" y="865271"/>
                  <a:pt x="281848" y="864269"/>
                  <a:pt x="0" y="817292"/>
                </a:cubicBezTo>
                <a:cubicBezTo>
                  <a:pt x="-60356" y="640361"/>
                  <a:pt x="-72788" y="267160"/>
                  <a:pt x="0" y="0"/>
                </a:cubicBezTo>
                <a:close/>
              </a:path>
            </a:pathLst>
          </a:custGeom>
          <a:noFill/>
          <a:ln w="28575">
            <a:solidFill>
              <a:srgbClr val="C00000"/>
            </a:solidFill>
            <a:extLst>
              <a:ext uri="{C807C97D-BFC1-408E-A445-0C87EB9F89A2}">
                <ask:lineSketchStyleProps xmlns:ask="http://schemas.microsoft.com/office/drawing/2018/sketchyshapes" sd="2692807477">
                  <a:prstGeom prst="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1754317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6" name="Rectangle 17">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19">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21">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23">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CC85F7A0-CB58-2A97-EFD8-E7A0CA900468}"/>
              </a:ext>
            </a:extLst>
          </p:cNvPr>
          <p:cNvSpPr>
            <a:spLocks noGrp="1"/>
          </p:cNvSpPr>
          <p:nvPr>
            <p:ph type="title"/>
          </p:nvPr>
        </p:nvSpPr>
        <p:spPr>
          <a:xfrm>
            <a:off x="1371597" y="348865"/>
            <a:ext cx="10044023" cy="877729"/>
          </a:xfrm>
        </p:spPr>
        <p:txBody>
          <a:bodyPr vert="horz" lIns="91440" tIns="45720" rIns="91440" bIns="45720" rtlCol="0" anchor="ctr">
            <a:noAutofit/>
          </a:bodyPr>
          <a:lstStyle/>
          <a:p>
            <a:r>
              <a:rPr lang="fr-FR" sz="2800" dirty="0">
                <a:solidFill>
                  <a:srgbClr val="FFFFFF"/>
                </a:solidFill>
              </a:rPr>
              <a:t>2. Effets différenciés ?</a:t>
            </a:r>
            <a:br>
              <a:rPr lang="en-US" sz="2800" kern="1200" dirty="0">
                <a:solidFill>
                  <a:srgbClr val="FFFFFF"/>
                </a:solidFill>
                <a:latin typeface="+mj-lt"/>
                <a:ea typeface="+mj-ea"/>
                <a:cs typeface="+mj-cs"/>
              </a:rPr>
            </a:br>
            <a:r>
              <a:rPr lang="en-US" sz="2800" dirty="0">
                <a:solidFill>
                  <a:srgbClr val="FFFFFF"/>
                </a:solidFill>
              </a:rPr>
              <a:t>2.4</a:t>
            </a:r>
            <a:r>
              <a:rPr lang="en-US" sz="2800" kern="1200" dirty="0">
                <a:solidFill>
                  <a:srgbClr val="FFFFFF"/>
                </a:solidFill>
                <a:latin typeface="+mj-lt"/>
                <a:ea typeface="+mj-ea"/>
                <a:cs typeface="+mj-cs"/>
              </a:rPr>
              <a:t>. </a:t>
            </a:r>
            <a:r>
              <a:rPr lang="en-US" sz="2800" kern="1200" dirty="0" err="1">
                <a:solidFill>
                  <a:srgbClr val="FFFFFF"/>
                </a:solidFill>
                <a:latin typeface="+mj-lt"/>
                <a:ea typeface="+mj-ea"/>
                <a:cs typeface="+mj-cs"/>
              </a:rPr>
              <a:t>Complexité</a:t>
            </a:r>
            <a:r>
              <a:rPr lang="en-US" sz="2800" kern="1200" dirty="0">
                <a:solidFill>
                  <a:srgbClr val="FFFFFF"/>
                </a:solidFill>
                <a:latin typeface="+mj-lt"/>
                <a:ea typeface="+mj-ea"/>
                <a:cs typeface="+mj-cs"/>
              </a:rPr>
              <a:t> de la </a:t>
            </a:r>
            <a:r>
              <a:rPr lang="en-US" sz="2800" kern="1200" dirty="0" err="1">
                <a:solidFill>
                  <a:srgbClr val="FFFFFF"/>
                </a:solidFill>
                <a:latin typeface="+mj-lt"/>
                <a:ea typeface="+mj-ea"/>
                <a:cs typeface="+mj-cs"/>
              </a:rPr>
              <a:t>demande</a:t>
            </a:r>
            <a:endParaRPr lang="en-US" sz="2800" b="1" kern="1200" dirty="0">
              <a:solidFill>
                <a:srgbClr val="FFFFFF"/>
              </a:solidFill>
              <a:latin typeface="+mj-lt"/>
              <a:ea typeface="+mj-ea"/>
              <a:cs typeface="+mj-cs"/>
            </a:endParaRPr>
          </a:p>
        </p:txBody>
      </p:sp>
      <p:sp>
        <p:nvSpPr>
          <p:cNvPr id="7" name="Espace réservé du contenu 6">
            <a:extLst>
              <a:ext uri="{FF2B5EF4-FFF2-40B4-BE49-F238E27FC236}">
                <a16:creationId xmlns:a16="http://schemas.microsoft.com/office/drawing/2014/main" id="{59CA2DC2-DF59-79FD-C401-90584BDC8F7D}"/>
              </a:ext>
            </a:extLst>
          </p:cNvPr>
          <p:cNvSpPr>
            <a:spLocks noGrp="1"/>
          </p:cNvSpPr>
          <p:nvPr>
            <p:ph sz="half" idx="2"/>
          </p:nvPr>
        </p:nvSpPr>
        <p:spPr>
          <a:xfrm>
            <a:off x="7029450" y="1825625"/>
            <a:ext cx="4324350" cy="4351338"/>
          </a:xfrm>
        </p:spPr>
        <p:txBody>
          <a:bodyPr/>
          <a:lstStyle/>
          <a:p>
            <a:r>
              <a:rPr lang="fr-FR" dirty="0"/>
              <a:t>Taux de réponse : 60%</a:t>
            </a:r>
            <a:endParaRPr lang="fr-BE" dirty="0"/>
          </a:p>
        </p:txBody>
      </p:sp>
      <p:graphicFrame>
        <p:nvGraphicFramePr>
          <p:cNvPr id="3" name="Espace réservé du contenu 2">
            <a:extLst>
              <a:ext uri="{FF2B5EF4-FFF2-40B4-BE49-F238E27FC236}">
                <a16:creationId xmlns:a16="http://schemas.microsoft.com/office/drawing/2014/main" id="{09C9B68D-7280-3F94-AB74-8E751B046E01}"/>
              </a:ext>
            </a:extLst>
          </p:cNvPr>
          <p:cNvGraphicFramePr>
            <a:graphicFrameLocks noGrp="1"/>
          </p:cNvGraphicFramePr>
          <p:nvPr>
            <p:ph sz="half" idx="1"/>
            <p:extLst>
              <p:ext uri="{D42A27DB-BD31-4B8C-83A1-F6EECF244321}">
                <p14:modId xmlns:p14="http://schemas.microsoft.com/office/powerpoint/2010/main" val="1204022208"/>
              </p:ext>
            </p:extLst>
          </p:nvPr>
        </p:nvGraphicFramePr>
        <p:xfrm>
          <a:off x="838200" y="1825625"/>
          <a:ext cx="60198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03753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6" name="Rectangle 17">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19">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21">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23">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CC85F7A0-CB58-2A97-EFD8-E7A0CA900468}"/>
              </a:ext>
            </a:extLst>
          </p:cNvPr>
          <p:cNvSpPr>
            <a:spLocks noGrp="1"/>
          </p:cNvSpPr>
          <p:nvPr>
            <p:ph type="title"/>
          </p:nvPr>
        </p:nvSpPr>
        <p:spPr>
          <a:xfrm>
            <a:off x="1371597" y="348865"/>
            <a:ext cx="10044023" cy="877729"/>
          </a:xfrm>
        </p:spPr>
        <p:txBody>
          <a:bodyPr vert="horz" lIns="91440" tIns="45720" rIns="91440" bIns="45720" rtlCol="0" anchor="ctr">
            <a:noAutofit/>
          </a:bodyPr>
          <a:lstStyle/>
          <a:p>
            <a:r>
              <a:rPr lang="fr-FR" sz="2800" dirty="0">
                <a:solidFill>
                  <a:srgbClr val="FFFFFF"/>
                </a:solidFill>
              </a:rPr>
              <a:t>2. Effets différenciés ?</a:t>
            </a:r>
            <a:br>
              <a:rPr lang="en-US" sz="2800" kern="1200" dirty="0">
                <a:solidFill>
                  <a:srgbClr val="FFFFFF"/>
                </a:solidFill>
                <a:latin typeface="+mj-lt"/>
                <a:ea typeface="+mj-ea"/>
                <a:cs typeface="+mj-cs"/>
              </a:rPr>
            </a:br>
            <a:r>
              <a:rPr lang="en-US" sz="2800" dirty="0">
                <a:solidFill>
                  <a:srgbClr val="FFFFFF"/>
                </a:solidFill>
              </a:rPr>
              <a:t>2.4</a:t>
            </a:r>
            <a:r>
              <a:rPr lang="en-US" sz="2800" kern="1200" dirty="0">
                <a:solidFill>
                  <a:srgbClr val="FFFFFF"/>
                </a:solidFill>
                <a:latin typeface="+mj-lt"/>
                <a:ea typeface="+mj-ea"/>
                <a:cs typeface="+mj-cs"/>
              </a:rPr>
              <a:t>. </a:t>
            </a:r>
            <a:r>
              <a:rPr lang="en-US" sz="2800" kern="1200" dirty="0" err="1">
                <a:solidFill>
                  <a:srgbClr val="FFFFFF"/>
                </a:solidFill>
                <a:latin typeface="+mj-lt"/>
                <a:ea typeface="+mj-ea"/>
                <a:cs typeface="+mj-cs"/>
              </a:rPr>
              <a:t>Complexité</a:t>
            </a:r>
            <a:r>
              <a:rPr lang="en-US" sz="2800" kern="1200" dirty="0">
                <a:solidFill>
                  <a:srgbClr val="FFFFFF"/>
                </a:solidFill>
                <a:latin typeface="+mj-lt"/>
                <a:ea typeface="+mj-ea"/>
                <a:cs typeface="+mj-cs"/>
              </a:rPr>
              <a:t> de la </a:t>
            </a:r>
            <a:r>
              <a:rPr lang="en-US" sz="2800" kern="1200" dirty="0" err="1">
                <a:solidFill>
                  <a:srgbClr val="FFFFFF"/>
                </a:solidFill>
                <a:latin typeface="+mj-lt"/>
                <a:ea typeface="+mj-ea"/>
                <a:cs typeface="+mj-cs"/>
              </a:rPr>
              <a:t>demande</a:t>
            </a:r>
            <a:endParaRPr lang="en-US" sz="2800" b="1" kern="1200" dirty="0">
              <a:solidFill>
                <a:srgbClr val="FFFFFF"/>
              </a:solidFill>
              <a:latin typeface="+mj-lt"/>
              <a:ea typeface="+mj-ea"/>
              <a:cs typeface="+mj-cs"/>
            </a:endParaRPr>
          </a:p>
        </p:txBody>
      </p:sp>
      <p:sp>
        <p:nvSpPr>
          <p:cNvPr id="7" name="Espace réservé du contenu 6">
            <a:extLst>
              <a:ext uri="{FF2B5EF4-FFF2-40B4-BE49-F238E27FC236}">
                <a16:creationId xmlns:a16="http://schemas.microsoft.com/office/drawing/2014/main" id="{59CA2DC2-DF59-79FD-C401-90584BDC8F7D}"/>
              </a:ext>
            </a:extLst>
          </p:cNvPr>
          <p:cNvSpPr>
            <a:spLocks noGrp="1"/>
          </p:cNvSpPr>
          <p:nvPr>
            <p:ph sz="half" idx="2"/>
          </p:nvPr>
        </p:nvSpPr>
        <p:spPr>
          <a:xfrm>
            <a:off x="7029450" y="1825625"/>
            <a:ext cx="4324350" cy="4351338"/>
          </a:xfrm>
        </p:spPr>
        <p:txBody>
          <a:bodyPr/>
          <a:lstStyle/>
          <a:p>
            <a:r>
              <a:rPr lang="fr-FR" dirty="0"/>
              <a:t>Taux de réponse : 60%</a:t>
            </a:r>
          </a:p>
          <a:p>
            <a:pPr lvl="1">
              <a:buFont typeface="Courier New" panose="02070309020205020404" pitchFamily="49" charset="0"/>
              <a:buChar char="o"/>
            </a:pPr>
            <a:r>
              <a:rPr lang="fr-FR" dirty="0"/>
              <a:t>Grande majorité de demande pour une problématique « strictement santé mentale »</a:t>
            </a:r>
          </a:p>
          <a:p>
            <a:pPr lvl="1">
              <a:buFont typeface="Courier New" panose="02070309020205020404" pitchFamily="49" charset="0"/>
              <a:buChar char="o"/>
            </a:pPr>
            <a:r>
              <a:rPr lang="fr-FR" dirty="0"/>
              <a:t>Peu de demande « multiples » </a:t>
            </a:r>
            <a:r>
              <a:rPr lang="fr-FR" u="sng" dirty="0"/>
              <a:t>dès le 1</a:t>
            </a:r>
            <a:r>
              <a:rPr lang="fr-FR" u="sng" baseline="30000" dirty="0"/>
              <a:t>er</a:t>
            </a:r>
            <a:r>
              <a:rPr lang="fr-FR" u="sng" dirty="0"/>
              <a:t> contact</a:t>
            </a:r>
          </a:p>
          <a:p>
            <a:pPr lvl="1">
              <a:buFont typeface="Courier New" panose="02070309020205020404" pitchFamily="49" charset="0"/>
              <a:buChar char="o"/>
            </a:pPr>
            <a:r>
              <a:rPr lang="fr-FR" dirty="0"/>
              <a:t>…mais suffisamment (n=221) pour comparer l’accessibilité</a:t>
            </a:r>
            <a:endParaRPr lang="fr-BE" dirty="0"/>
          </a:p>
        </p:txBody>
      </p:sp>
      <p:graphicFrame>
        <p:nvGraphicFramePr>
          <p:cNvPr id="6" name="Espace réservé du contenu 5">
            <a:extLst>
              <a:ext uri="{FF2B5EF4-FFF2-40B4-BE49-F238E27FC236}">
                <a16:creationId xmlns:a16="http://schemas.microsoft.com/office/drawing/2014/main" id="{AB5FE455-03D4-FD3E-E3A6-FC621187910F}"/>
              </a:ext>
            </a:extLst>
          </p:cNvPr>
          <p:cNvGraphicFramePr>
            <a:graphicFrameLocks noGrp="1"/>
          </p:cNvGraphicFramePr>
          <p:nvPr>
            <p:ph sz="half" idx="1"/>
            <p:extLst>
              <p:ext uri="{D42A27DB-BD31-4B8C-83A1-F6EECF244321}">
                <p14:modId xmlns:p14="http://schemas.microsoft.com/office/powerpoint/2010/main" val="3279626234"/>
              </p:ext>
            </p:extLst>
          </p:nvPr>
        </p:nvGraphicFramePr>
        <p:xfrm>
          <a:off x="838199" y="1825626"/>
          <a:ext cx="6086475" cy="3708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10777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FB72AE4F-5153-FE84-40F0-AA0E5AB0EB31}"/>
              </a:ext>
            </a:extLst>
          </p:cNvPr>
          <p:cNvSpPr>
            <a:spLocks noGrp="1"/>
          </p:cNvSpPr>
          <p:nvPr>
            <p:ph type="title"/>
          </p:nvPr>
        </p:nvSpPr>
        <p:spPr>
          <a:xfrm>
            <a:off x="466722" y="586855"/>
            <a:ext cx="3201366" cy="3387497"/>
          </a:xfrm>
        </p:spPr>
        <p:txBody>
          <a:bodyPr anchor="b">
            <a:normAutofit/>
          </a:bodyPr>
          <a:lstStyle/>
          <a:p>
            <a:pPr algn="r"/>
            <a:r>
              <a:rPr lang="fr-FR" sz="4000" dirty="0">
                <a:solidFill>
                  <a:srgbClr val="FFFFFF"/>
                </a:solidFill>
              </a:rPr>
              <a:t>Introduction générale :</a:t>
            </a:r>
            <a:br>
              <a:rPr lang="fr-FR" sz="4000" dirty="0">
                <a:solidFill>
                  <a:srgbClr val="FFFFFF"/>
                </a:solidFill>
              </a:rPr>
            </a:br>
            <a:r>
              <a:rPr lang="fr-FR" sz="4000" dirty="0">
                <a:solidFill>
                  <a:srgbClr val="FFFFFF"/>
                </a:solidFill>
              </a:rPr>
              <a:t>accessibilité ?</a:t>
            </a:r>
            <a:endParaRPr lang="fr-BE" sz="4000" dirty="0">
              <a:solidFill>
                <a:srgbClr val="FFFFFF"/>
              </a:solidFill>
            </a:endParaRPr>
          </a:p>
        </p:txBody>
      </p:sp>
      <p:sp>
        <p:nvSpPr>
          <p:cNvPr id="3" name="Espace réservé du contenu 2">
            <a:extLst>
              <a:ext uri="{FF2B5EF4-FFF2-40B4-BE49-F238E27FC236}">
                <a16:creationId xmlns:a16="http://schemas.microsoft.com/office/drawing/2014/main" id="{713C48A5-41CD-47BC-DC92-6DE6077E2680}"/>
              </a:ext>
            </a:extLst>
          </p:cNvPr>
          <p:cNvSpPr>
            <a:spLocks noGrp="1"/>
          </p:cNvSpPr>
          <p:nvPr>
            <p:ph idx="1"/>
          </p:nvPr>
        </p:nvSpPr>
        <p:spPr>
          <a:xfrm>
            <a:off x="4810259" y="649480"/>
            <a:ext cx="6555347" cy="5546047"/>
          </a:xfrm>
        </p:spPr>
        <p:txBody>
          <a:bodyPr anchor="t">
            <a:normAutofit/>
          </a:bodyPr>
          <a:lstStyle/>
          <a:p>
            <a:pPr marL="0" indent="0">
              <a:buNone/>
            </a:pPr>
            <a:r>
              <a:rPr lang="fr-FR" dirty="0"/>
              <a:t>Dans ce contexte : deux ans et demi de </a:t>
            </a:r>
            <a:r>
              <a:rPr lang="fr-FR" b="1" dirty="0"/>
              <a:t>recherches…</a:t>
            </a:r>
          </a:p>
          <a:p>
            <a:pPr marL="0" indent="0">
              <a:buNone/>
            </a:pPr>
            <a:r>
              <a:rPr lang="fr-FR" b="1" dirty="0"/>
              <a:t>…portant sur le secteur des « Services de santé mentale » bruxellois  (SSM)</a:t>
            </a:r>
            <a:endParaRPr lang="fr-FR" u="sng" dirty="0"/>
          </a:p>
        </p:txBody>
      </p:sp>
    </p:spTree>
    <p:extLst>
      <p:ext uri="{BB962C8B-B14F-4D97-AF65-F5344CB8AC3E}">
        <p14:creationId xmlns:p14="http://schemas.microsoft.com/office/powerpoint/2010/main" val="1338981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6" name="Rectangle 17">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19">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21">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23">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CC85F7A0-CB58-2A97-EFD8-E7A0CA900468}"/>
              </a:ext>
            </a:extLst>
          </p:cNvPr>
          <p:cNvSpPr>
            <a:spLocks noGrp="1"/>
          </p:cNvSpPr>
          <p:nvPr>
            <p:ph type="title"/>
          </p:nvPr>
        </p:nvSpPr>
        <p:spPr>
          <a:xfrm>
            <a:off x="1371597" y="348865"/>
            <a:ext cx="10044023" cy="877729"/>
          </a:xfrm>
        </p:spPr>
        <p:txBody>
          <a:bodyPr vert="horz" lIns="91440" tIns="45720" rIns="91440" bIns="45720" rtlCol="0" anchor="ctr">
            <a:noAutofit/>
          </a:bodyPr>
          <a:lstStyle/>
          <a:p>
            <a:r>
              <a:rPr lang="fr-FR" sz="2800" dirty="0">
                <a:solidFill>
                  <a:srgbClr val="FFFFFF"/>
                </a:solidFill>
              </a:rPr>
              <a:t>2. Effets différenciés ?</a:t>
            </a:r>
            <a:br>
              <a:rPr lang="en-US" sz="2800" kern="1200" dirty="0">
                <a:solidFill>
                  <a:srgbClr val="FFFFFF"/>
                </a:solidFill>
                <a:latin typeface="+mj-lt"/>
                <a:ea typeface="+mj-ea"/>
                <a:cs typeface="+mj-cs"/>
              </a:rPr>
            </a:br>
            <a:r>
              <a:rPr lang="en-US" sz="2800" dirty="0">
                <a:solidFill>
                  <a:srgbClr val="FFFFFF"/>
                </a:solidFill>
              </a:rPr>
              <a:t>2.4</a:t>
            </a:r>
            <a:r>
              <a:rPr lang="en-US" sz="2800" kern="1200" dirty="0">
                <a:solidFill>
                  <a:srgbClr val="FFFFFF"/>
                </a:solidFill>
                <a:latin typeface="+mj-lt"/>
                <a:ea typeface="+mj-ea"/>
                <a:cs typeface="+mj-cs"/>
              </a:rPr>
              <a:t>. </a:t>
            </a:r>
            <a:r>
              <a:rPr lang="en-US" sz="2800" kern="1200" dirty="0" err="1">
                <a:solidFill>
                  <a:srgbClr val="FFFFFF"/>
                </a:solidFill>
                <a:latin typeface="+mj-lt"/>
                <a:ea typeface="+mj-ea"/>
                <a:cs typeface="+mj-cs"/>
              </a:rPr>
              <a:t>Complexité</a:t>
            </a:r>
            <a:r>
              <a:rPr lang="en-US" sz="2800" kern="1200" dirty="0">
                <a:solidFill>
                  <a:srgbClr val="FFFFFF"/>
                </a:solidFill>
                <a:latin typeface="+mj-lt"/>
                <a:ea typeface="+mj-ea"/>
                <a:cs typeface="+mj-cs"/>
              </a:rPr>
              <a:t> de la </a:t>
            </a:r>
            <a:r>
              <a:rPr lang="en-US" sz="2800" kern="1200" dirty="0" err="1">
                <a:solidFill>
                  <a:srgbClr val="FFFFFF"/>
                </a:solidFill>
                <a:latin typeface="+mj-lt"/>
                <a:ea typeface="+mj-ea"/>
                <a:cs typeface="+mj-cs"/>
              </a:rPr>
              <a:t>demande</a:t>
            </a:r>
            <a:endParaRPr lang="en-US" sz="2800" b="1" kern="1200" dirty="0">
              <a:solidFill>
                <a:srgbClr val="FFFFFF"/>
              </a:solidFill>
              <a:latin typeface="+mj-lt"/>
              <a:ea typeface="+mj-ea"/>
              <a:cs typeface="+mj-cs"/>
            </a:endParaRPr>
          </a:p>
        </p:txBody>
      </p:sp>
      <p:sp>
        <p:nvSpPr>
          <p:cNvPr id="7" name="Espace réservé du contenu 6">
            <a:extLst>
              <a:ext uri="{FF2B5EF4-FFF2-40B4-BE49-F238E27FC236}">
                <a16:creationId xmlns:a16="http://schemas.microsoft.com/office/drawing/2014/main" id="{59CA2DC2-DF59-79FD-C401-90584BDC8F7D}"/>
              </a:ext>
            </a:extLst>
          </p:cNvPr>
          <p:cNvSpPr>
            <a:spLocks noGrp="1"/>
          </p:cNvSpPr>
          <p:nvPr>
            <p:ph sz="half" idx="2"/>
          </p:nvPr>
        </p:nvSpPr>
        <p:spPr>
          <a:xfrm>
            <a:off x="7029450" y="1825625"/>
            <a:ext cx="4324350" cy="4351338"/>
          </a:xfrm>
        </p:spPr>
        <p:txBody>
          <a:bodyPr/>
          <a:lstStyle/>
          <a:p>
            <a:r>
              <a:rPr lang="fr-FR" u="sng" dirty="0"/>
              <a:t>Meilleure</a:t>
            </a:r>
            <a:r>
              <a:rPr lang="fr-FR" dirty="0"/>
              <a:t> accessibilité pour les demandes </a:t>
            </a:r>
            <a:r>
              <a:rPr lang="fr-FR" b="1" dirty="0"/>
              <a:t>« complexes » </a:t>
            </a:r>
            <a:r>
              <a:rPr lang="fr-FR" dirty="0"/>
              <a:t>(besoins multiples identifiés dès le 1</a:t>
            </a:r>
            <a:r>
              <a:rPr lang="fr-FR" baseline="30000" dirty="0"/>
              <a:t>er</a:t>
            </a:r>
            <a:r>
              <a:rPr lang="fr-FR" dirty="0"/>
              <a:t> contact)</a:t>
            </a:r>
          </a:p>
          <a:p>
            <a:pPr lvl="1">
              <a:buFont typeface="Courier New" panose="02070309020205020404" pitchFamily="49" charset="0"/>
              <a:buChar char="o"/>
            </a:pPr>
            <a:r>
              <a:rPr lang="fr-FR" dirty="0"/>
              <a:t> </a:t>
            </a:r>
            <a:r>
              <a:rPr lang="fr-FR" u="sng" dirty="0"/>
              <a:t>Meilleur accès</a:t>
            </a:r>
            <a:r>
              <a:rPr lang="fr-FR" dirty="0"/>
              <a:t> à un nouveau suivi</a:t>
            </a:r>
          </a:p>
          <a:p>
            <a:pPr lvl="1">
              <a:buFont typeface="Courier New" panose="02070309020205020404" pitchFamily="49" charset="0"/>
              <a:buChar char="o"/>
            </a:pPr>
            <a:r>
              <a:rPr lang="fr-FR" dirty="0"/>
              <a:t> </a:t>
            </a:r>
            <a:r>
              <a:rPr lang="fr-FR" u="sng" dirty="0"/>
              <a:t>Moindre</a:t>
            </a:r>
            <a:r>
              <a:rPr lang="fr-FR" dirty="0"/>
              <a:t> pression de la </a:t>
            </a:r>
            <a:r>
              <a:rPr lang="fr-FR" u="sng" dirty="0"/>
              <a:t>saturation</a:t>
            </a:r>
            <a:endParaRPr lang="fr-BE" u="sng" dirty="0"/>
          </a:p>
        </p:txBody>
      </p:sp>
      <p:graphicFrame>
        <p:nvGraphicFramePr>
          <p:cNvPr id="5" name="Espace réservé du contenu 4">
            <a:extLst>
              <a:ext uri="{FF2B5EF4-FFF2-40B4-BE49-F238E27FC236}">
                <a16:creationId xmlns:a16="http://schemas.microsoft.com/office/drawing/2014/main" id="{836D4063-2C41-2C8B-0DA3-125233996B76}"/>
              </a:ext>
            </a:extLst>
          </p:cNvPr>
          <p:cNvGraphicFramePr>
            <a:graphicFrameLocks noGrp="1"/>
          </p:cNvGraphicFramePr>
          <p:nvPr>
            <p:ph sz="half" idx="1"/>
          </p:nvPr>
        </p:nvGraphicFramePr>
        <p:xfrm>
          <a:off x="838200" y="1825625"/>
          <a:ext cx="619125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6D5E5594-DE0E-6901-1DE6-856A18600822}"/>
              </a:ext>
            </a:extLst>
          </p:cNvPr>
          <p:cNvSpPr/>
          <p:nvPr/>
        </p:nvSpPr>
        <p:spPr>
          <a:xfrm>
            <a:off x="2471021" y="2743200"/>
            <a:ext cx="4324350" cy="858033"/>
          </a:xfrm>
          <a:prstGeom prst="rect">
            <a:avLst/>
          </a:prstGeom>
          <a:solidFill>
            <a:srgbClr val="FFFFFF">
              <a:alpha val="85098"/>
            </a:srgb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3659480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6" name="Rectangle 17">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19">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21">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23">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CC85F7A0-CB58-2A97-EFD8-E7A0CA900468}"/>
              </a:ext>
            </a:extLst>
          </p:cNvPr>
          <p:cNvSpPr>
            <a:spLocks noGrp="1"/>
          </p:cNvSpPr>
          <p:nvPr>
            <p:ph type="title"/>
          </p:nvPr>
        </p:nvSpPr>
        <p:spPr>
          <a:xfrm>
            <a:off x="1371597" y="348865"/>
            <a:ext cx="10044023" cy="877729"/>
          </a:xfrm>
        </p:spPr>
        <p:txBody>
          <a:bodyPr vert="horz" lIns="91440" tIns="45720" rIns="91440" bIns="45720" rtlCol="0" anchor="ctr">
            <a:noAutofit/>
          </a:bodyPr>
          <a:lstStyle/>
          <a:p>
            <a:r>
              <a:rPr lang="fr-FR" sz="2800" dirty="0">
                <a:solidFill>
                  <a:srgbClr val="FFFFFF"/>
                </a:solidFill>
              </a:rPr>
              <a:t>2. Effets différenciés ?</a:t>
            </a:r>
            <a:br>
              <a:rPr lang="en-US" sz="2800" kern="1200" dirty="0">
                <a:solidFill>
                  <a:srgbClr val="FFFFFF"/>
                </a:solidFill>
                <a:latin typeface="+mj-lt"/>
                <a:ea typeface="+mj-ea"/>
                <a:cs typeface="+mj-cs"/>
              </a:rPr>
            </a:br>
            <a:r>
              <a:rPr lang="en-US" sz="2800" dirty="0">
                <a:solidFill>
                  <a:srgbClr val="FFFFFF"/>
                </a:solidFill>
              </a:rPr>
              <a:t>2.5</a:t>
            </a:r>
            <a:r>
              <a:rPr lang="en-US" sz="2800" kern="1200" dirty="0">
                <a:solidFill>
                  <a:srgbClr val="FFFFFF"/>
                </a:solidFill>
                <a:latin typeface="+mj-lt"/>
                <a:ea typeface="+mj-ea"/>
                <a:cs typeface="+mj-cs"/>
              </a:rPr>
              <a:t>. </a:t>
            </a:r>
            <a:r>
              <a:rPr lang="en-US" sz="2800" u="sng" kern="1200" dirty="0">
                <a:solidFill>
                  <a:srgbClr val="FFFFFF"/>
                </a:solidFill>
                <a:latin typeface="+mj-lt"/>
                <a:ea typeface="+mj-ea"/>
                <a:cs typeface="+mj-cs"/>
              </a:rPr>
              <a:t>Langue</a:t>
            </a:r>
            <a:r>
              <a:rPr lang="en-US" sz="2800" kern="1200" dirty="0">
                <a:solidFill>
                  <a:srgbClr val="FFFFFF"/>
                </a:solidFill>
                <a:latin typeface="+mj-lt"/>
                <a:ea typeface="+mj-ea"/>
                <a:cs typeface="+mj-cs"/>
              </a:rPr>
              <a:t> (</a:t>
            </a:r>
            <a:r>
              <a:rPr lang="en-US" sz="2800" kern="1200" dirty="0" err="1">
                <a:solidFill>
                  <a:srgbClr val="FFFFFF"/>
                </a:solidFill>
                <a:latin typeface="+mj-lt"/>
                <a:ea typeface="+mj-ea"/>
                <a:cs typeface="+mj-cs"/>
              </a:rPr>
              <a:t>besoin</a:t>
            </a:r>
            <a:r>
              <a:rPr lang="en-US" sz="2800" kern="1200" dirty="0">
                <a:solidFill>
                  <a:srgbClr val="FFFFFF"/>
                </a:solidFill>
                <a:latin typeface="+mj-lt"/>
                <a:ea typeface="+mj-ea"/>
                <a:cs typeface="+mj-cs"/>
              </a:rPr>
              <a:t> </a:t>
            </a:r>
            <a:r>
              <a:rPr lang="en-US" sz="2800" kern="1200" dirty="0" err="1">
                <a:solidFill>
                  <a:srgbClr val="FFFFFF"/>
                </a:solidFill>
                <a:latin typeface="+mj-lt"/>
                <a:ea typeface="+mj-ea"/>
                <a:cs typeface="+mj-cs"/>
              </a:rPr>
              <a:t>d’un.e</a:t>
            </a:r>
            <a:r>
              <a:rPr lang="en-US" sz="2800" kern="1200" dirty="0">
                <a:solidFill>
                  <a:srgbClr val="FFFFFF"/>
                </a:solidFill>
                <a:latin typeface="+mj-lt"/>
                <a:ea typeface="+mj-ea"/>
                <a:cs typeface="+mj-cs"/>
              </a:rPr>
              <a:t> </a:t>
            </a:r>
            <a:r>
              <a:rPr lang="en-US" sz="2800" kern="1200" dirty="0" err="1">
                <a:solidFill>
                  <a:srgbClr val="FFFFFF"/>
                </a:solidFill>
                <a:latin typeface="+mj-lt"/>
                <a:ea typeface="+mj-ea"/>
                <a:cs typeface="+mj-cs"/>
              </a:rPr>
              <a:t>interprète</a:t>
            </a:r>
            <a:r>
              <a:rPr lang="en-US" sz="2800" dirty="0">
                <a:solidFill>
                  <a:srgbClr val="FFFFFF"/>
                </a:solidFill>
              </a:rPr>
              <a:t>)</a:t>
            </a:r>
            <a:endParaRPr lang="en-US" sz="2800" b="1" kern="1200" dirty="0">
              <a:solidFill>
                <a:srgbClr val="FFFFFF"/>
              </a:solidFill>
              <a:latin typeface="+mj-lt"/>
              <a:ea typeface="+mj-ea"/>
              <a:cs typeface="+mj-cs"/>
            </a:endParaRPr>
          </a:p>
        </p:txBody>
      </p:sp>
      <p:sp>
        <p:nvSpPr>
          <p:cNvPr id="7" name="Espace réservé du contenu 6">
            <a:extLst>
              <a:ext uri="{FF2B5EF4-FFF2-40B4-BE49-F238E27FC236}">
                <a16:creationId xmlns:a16="http://schemas.microsoft.com/office/drawing/2014/main" id="{59CA2DC2-DF59-79FD-C401-90584BDC8F7D}"/>
              </a:ext>
            </a:extLst>
          </p:cNvPr>
          <p:cNvSpPr>
            <a:spLocks noGrp="1"/>
          </p:cNvSpPr>
          <p:nvPr>
            <p:ph sz="half" idx="2"/>
          </p:nvPr>
        </p:nvSpPr>
        <p:spPr>
          <a:xfrm>
            <a:off x="7029450" y="1825625"/>
            <a:ext cx="4324350" cy="4351338"/>
          </a:xfrm>
        </p:spPr>
        <p:txBody>
          <a:bodyPr>
            <a:normAutofit fontScale="92500" lnSpcReduction="10000"/>
          </a:bodyPr>
          <a:lstStyle/>
          <a:p>
            <a:r>
              <a:rPr lang="fr-FR" i="1" dirty="0"/>
              <a:t>Langue : nécessite </a:t>
            </a:r>
            <a:r>
              <a:rPr lang="fr-FR" i="1" dirty="0" err="1"/>
              <a:t>un.e</a:t>
            </a:r>
            <a:r>
              <a:rPr lang="fr-FR" i="1" dirty="0"/>
              <a:t> interprète ?</a:t>
            </a:r>
          </a:p>
          <a:p>
            <a:pPr lvl="1">
              <a:buFont typeface="Courier New" panose="02070309020205020404" pitchFamily="49" charset="0"/>
              <a:buChar char="o"/>
            </a:pPr>
            <a:r>
              <a:rPr lang="fr-FR" i="1" dirty="0"/>
              <a:t>Oui</a:t>
            </a:r>
          </a:p>
          <a:p>
            <a:pPr lvl="1">
              <a:buFont typeface="Courier New" panose="02070309020205020404" pitchFamily="49" charset="0"/>
              <a:buChar char="o"/>
            </a:pPr>
            <a:r>
              <a:rPr lang="fr-FR" i="1" dirty="0"/>
              <a:t>Non</a:t>
            </a:r>
          </a:p>
          <a:p>
            <a:endParaRPr lang="fr-FR" dirty="0"/>
          </a:p>
          <a:p>
            <a:pPr marL="0" indent="0" algn="ctr">
              <a:buNone/>
            </a:pPr>
            <a:r>
              <a:rPr lang="fr-FR" u="sng" dirty="0"/>
              <a:t>Attention</a:t>
            </a:r>
            <a:r>
              <a:rPr lang="fr-FR" dirty="0"/>
              <a:t> </a:t>
            </a:r>
            <a:br>
              <a:rPr lang="fr-BE" dirty="0"/>
            </a:br>
            <a:r>
              <a:rPr lang="fr-BE" dirty="0"/>
              <a:t>langue étrangère</a:t>
            </a:r>
            <a:br>
              <a:rPr lang="fr-BE" dirty="0"/>
            </a:br>
            <a:r>
              <a:rPr lang="fr-BE" b="1" dirty="0">
                <a:sym typeface="Symbol" panose="05050102010706020507" pitchFamily="18" charset="2"/>
              </a:rPr>
              <a:t></a:t>
            </a:r>
            <a:r>
              <a:rPr lang="fr-BE" dirty="0">
                <a:sym typeface="Symbol" panose="05050102010706020507" pitchFamily="18" charset="2"/>
              </a:rPr>
              <a:t> </a:t>
            </a:r>
            <a:br>
              <a:rPr lang="fr-BE" dirty="0">
                <a:sym typeface="Symbol" panose="05050102010706020507" pitchFamily="18" charset="2"/>
              </a:rPr>
            </a:br>
            <a:r>
              <a:rPr lang="fr-BE" dirty="0">
                <a:sym typeface="Symbol" panose="05050102010706020507" pitchFamily="18" charset="2"/>
              </a:rPr>
              <a:t>nécessite </a:t>
            </a:r>
            <a:r>
              <a:rPr lang="fr-BE" dirty="0" err="1">
                <a:sym typeface="Symbol" panose="05050102010706020507" pitchFamily="18" charset="2"/>
              </a:rPr>
              <a:t>un.e</a:t>
            </a:r>
            <a:r>
              <a:rPr lang="fr-BE" dirty="0">
                <a:sym typeface="Symbol" panose="05050102010706020507" pitchFamily="18" charset="2"/>
              </a:rPr>
              <a:t> interprète</a:t>
            </a:r>
            <a:br>
              <a:rPr lang="fr-BE" dirty="0">
                <a:sym typeface="Symbol" panose="05050102010706020507" pitchFamily="18" charset="2"/>
              </a:rPr>
            </a:br>
            <a:r>
              <a:rPr lang="fr-BE" dirty="0">
                <a:sym typeface="Symbol" panose="05050102010706020507" pitchFamily="18" charset="2"/>
              </a:rPr>
              <a:t>(il y a aussi des thérapeutes polyglottes dans certaines équipes)</a:t>
            </a:r>
            <a:endParaRPr lang="fr-FR" dirty="0"/>
          </a:p>
        </p:txBody>
      </p:sp>
      <p:pic>
        <p:nvPicPr>
          <p:cNvPr id="11" name="Espace réservé du contenu 10">
            <a:extLst>
              <a:ext uri="{FF2B5EF4-FFF2-40B4-BE49-F238E27FC236}">
                <a16:creationId xmlns:a16="http://schemas.microsoft.com/office/drawing/2014/main" id="{5231DF4D-E9C2-2CD4-843D-F78C7DC25E38}"/>
              </a:ext>
            </a:extLst>
          </p:cNvPr>
          <p:cNvPicPr>
            <a:picLocks noGrp="1" noChangeAspect="1"/>
          </p:cNvPicPr>
          <p:nvPr>
            <p:ph sz="half" idx="1"/>
          </p:nvPr>
        </p:nvPicPr>
        <p:blipFill>
          <a:blip r:embed="rId3"/>
          <a:stretch>
            <a:fillRect/>
          </a:stretch>
        </p:blipFill>
        <p:spPr>
          <a:xfrm>
            <a:off x="344209" y="2555193"/>
            <a:ext cx="6271016" cy="2939753"/>
          </a:xfrm>
        </p:spPr>
      </p:pic>
      <p:sp>
        <p:nvSpPr>
          <p:cNvPr id="12" name="Rectangle 11">
            <a:extLst>
              <a:ext uri="{FF2B5EF4-FFF2-40B4-BE49-F238E27FC236}">
                <a16:creationId xmlns:a16="http://schemas.microsoft.com/office/drawing/2014/main" id="{4E9F0E1A-6A28-424C-8371-BC3508B9A440}"/>
              </a:ext>
            </a:extLst>
          </p:cNvPr>
          <p:cNvSpPr/>
          <p:nvPr/>
        </p:nvSpPr>
        <p:spPr>
          <a:xfrm>
            <a:off x="458357" y="4858859"/>
            <a:ext cx="1267893" cy="533537"/>
          </a:xfrm>
          <a:custGeom>
            <a:avLst/>
            <a:gdLst>
              <a:gd name="connsiteX0" fmla="*/ 0 w 1267893"/>
              <a:gd name="connsiteY0" fmla="*/ 0 h 533537"/>
              <a:gd name="connsiteX1" fmla="*/ 1267893 w 1267893"/>
              <a:gd name="connsiteY1" fmla="*/ 0 h 533537"/>
              <a:gd name="connsiteX2" fmla="*/ 1267893 w 1267893"/>
              <a:gd name="connsiteY2" fmla="*/ 533537 h 533537"/>
              <a:gd name="connsiteX3" fmla="*/ 0 w 1267893"/>
              <a:gd name="connsiteY3" fmla="*/ 533537 h 533537"/>
              <a:gd name="connsiteX4" fmla="*/ 0 w 1267893"/>
              <a:gd name="connsiteY4" fmla="*/ 0 h 533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7893" h="533537" extrusionOk="0">
                <a:moveTo>
                  <a:pt x="0" y="0"/>
                </a:moveTo>
                <a:cubicBezTo>
                  <a:pt x="257998" y="-83278"/>
                  <a:pt x="797224" y="55579"/>
                  <a:pt x="1267893" y="0"/>
                </a:cubicBezTo>
                <a:cubicBezTo>
                  <a:pt x="1291004" y="182396"/>
                  <a:pt x="1246809" y="296533"/>
                  <a:pt x="1267893" y="533537"/>
                </a:cubicBezTo>
                <a:cubicBezTo>
                  <a:pt x="919041" y="622850"/>
                  <a:pt x="139856" y="584188"/>
                  <a:pt x="0" y="533537"/>
                </a:cubicBezTo>
                <a:cubicBezTo>
                  <a:pt x="-9047" y="478756"/>
                  <a:pt x="12366" y="197238"/>
                  <a:pt x="0" y="0"/>
                </a:cubicBezTo>
                <a:close/>
              </a:path>
            </a:pathLst>
          </a:custGeom>
          <a:noFill/>
          <a:ln w="28575">
            <a:solidFill>
              <a:srgbClr val="C00000"/>
            </a:solidFill>
            <a:extLst>
              <a:ext uri="{C807C97D-BFC1-408E-A445-0C87EB9F89A2}">
                <ask:lineSketchStyleProps xmlns:ask="http://schemas.microsoft.com/office/drawing/2018/sketchyshapes" sd="2692807477">
                  <a:prstGeom prst="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144421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6" name="Rectangle 17">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19">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21">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23">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CC85F7A0-CB58-2A97-EFD8-E7A0CA900468}"/>
              </a:ext>
            </a:extLst>
          </p:cNvPr>
          <p:cNvSpPr>
            <a:spLocks noGrp="1"/>
          </p:cNvSpPr>
          <p:nvPr>
            <p:ph type="title"/>
          </p:nvPr>
        </p:nvSpPr>
        <p:spPr>
          <a:xfrm>
            <a:off x="1371597" y="348865"/>
            <a:ext cx="10044023" cy="877729"/>
          </a:xfrm>
        </p:spPr>
        <p:txBody>
          <a:bodyPr vert="horz" lIns="91440" tIns="45720" rIns="91440" bIns="45720" rtlCol="0" anchor="ctr">
            <a:noAutofit/>
          </a:bodyPr>
          <a:lstStyle/>
          <a:p>
            <a:r>
              <a:rPr lang="fr-FR" sz="2800" dirty="0">
                <a:solidFill>
                  <a:srgbClr val="FFFFFF"/>
                </a:solidFill>
              </a:rPr>
              <a:t>2. Effets différenciés ?</a:t>
            </a:r>
            <a:br>
              <a:rPr lang="en-US" sz="2800" kern="1200" dirty="0">
                <a:solidFill>
                  <a:srgbClr val="FFFFFF"/>
                </a:solidFill>
                <a:latin typeface="+mj-lt"/>
                <a:ea typeface="+mj-ea"/>
                <a:cs typeface="+mj-cs"/>
              </a:rPr>
            </a:br>
            <a:r>
              <a:rPr lang="en-US" sz="2800" dirty="0">
                <a:solidFill>
                  <a:srgbClr val="FFFFFF"/>
                </a:solidFill>
              </a:rPr>
              <a:t>2.5</a:t>
            </a:r>
            <a:r>
              <a:rPr lang="en-US" sz="2800" kern="1200" dirty="0">
                <a:solidFill>
                  <a:srgbClr val="FFFFFF"/>
                </a:solidFill>
                <a:latin typeface="+mj-lt"/>
                <a:ea typeface="+mj-ea"/>
                <a:cs typeface="+mj-cs"/>
              </a:rPr>
              <a:t>. </a:t>
            </a:r>
            <a:r>
              <a:rPr lang="en-US" sz="2800" u="sng" kern="1200" dirty="0">
                <a:solidFill>
                  <a:srgbClr val="FFFFFF"/>
                </a:solidFill>
                <a:latin typeface="+mj-lt"/>
                <a:ea typeface="+mj-ea"/>
                <a:cs typeface="+mj-cs"/>
              </a:rPr>
              <a:t>Langue</a:t>
            </a:r>
            <a:r>
              <a:rPr lang="en-US" sz="2800" kern="1200" dirty="0">
                <a:solidFill>
                  <a:srgbClr val="FFFFFF"/>
                </a:solidFill>
                <a:latin typeface="+mj-lt"/>
                <a:ea typeface="+mj-ea"/>
                <a:cs typeface="+mj-cs"/>
              </a:rPr>
              <a:t> (</a:t>
            </a:r>
            <a:r>
              <a:rPr lang="en-US" sz="2800" kern="1200" dirty="0" err="1">
                <a:solidFill>
                  <a:srgbClr val="FFFFFF"/>
                </a:solidFill>
                <a:latin typeface="+mj-lt"/>
                <a:ea typeface="+mj-ea"/>
                <a:cs typeface="+mj-cs"/>
              </a:rPr>
              <a:t>besoin</a:t>
            </a:r>
            <a:r>
              <a:rPr lang="en-US" sz="2800" kern="1200" dirty="0">
                <a:solidFill>
                  <a:srgbClr val="FFFFFF"/>
                </a:solidFill>
                <a:latin typeface="+mj-lt"/>
                <a:ea typeface="+mj-ea"/>
                <a:cs typeface="+mj-cs"/>
              </a:rPr>
              <a:t> </a:t>
            </a:r>
            <a:r>
              <a:rPr lang="en-US" sz="2800" kern="1200" dirty="0" err="1">
                <a:solidFill>
                  <a:srgbClr val="FFFFFF"/>
                </a:solidFill>
                <a:latin typeface="+mj-lt"/>
                <a:ea typeface="+mj-ea"/>
                <a:cs typeface="+mj-cs"/>
              </a:rPr>
              <a:t>d’un.e</a:t>
            </a:r>
            <a:r>
              <a:rPr lang="en-US" sz="2800" kern="1200" dirty="0">
                <a:solidFill>
                  <a:srgbClr val="FFFFFF"/>
                </a:solidFill>
                <a:latin typeface="+mj-lt"/>
                <a:ea typeface="+mj-ea"/>
                <a:cs typeface="+mj-cs"/>
              </a:rPr>
              <a:t> </a:t>
            </a:r>
            <a:r>
              <a:rPr lang="en-US" sz="2800" kern="1200" dirty="0" err="1">
                <a:solidFill>
                  <a:srgbClr val="FFFFFF"/>
                </a:solidFill>
                <a:latin typeface="+mj-lt"/>
                <a:ea typeface="+mj-ea"/>
                <a:cs typeface="+mj-cs"/>
              </a:rPr>
              <a:t>interprète</a:t>
            </a:r>
            <a:r>
              <a:rPr lang="en-US" sz="2800" dirty="0">
                <a:solidFill>
                  <a:srgbClr val="FFFFFF"/>
                </a:solidFill>
              </a:rPr>
              <a:t>)</a:t>
            </a:r>
            <a:endParaRPr lang="en-US" sz="2800" b="1" kern="1200" dirty="0">
              <a:solidFill>
                <a:srgbClr val="FFFFFF"/>
              </a:solidFill>
              <a:latin typeface="+mj-lt"/>
              <a:ea typeface="+mj-ea"/>
              <a:cs typeface="+mj-cs"/>
            </a:endParaRPr>
          </a:p>
        </p:txBody>
      </p:sp>
      <p:sp>
        <p:nvSpPr>
          <p:cNvPr id="7" name="Espace réservé du contenu 6">
            <a:extLst>
              <a:ext uri="{FF2B5EF4-FFF2-40B4-BE49-F238E27FC236}">
                <a16:creationId xmlns:a16="http://schemas.microsoft.com/office/drawing/2014/main" id="{59CA2DC2-DF59-79FD-C401-90584BDC8F7D}"/>
              </a:ext>
            </a:extLst>
          </p:cNvPr>
          <p:cNvSpPr>
            <a:spLocks noGrp="1"/>
          </p:cNvSpPr>
          <p:nvPr>
            <p:ph sz="half" idx="2"/>
          </p:nvPr>
        </p:nvSpPr>
        <p:spPr>
          <a:xfrm>
            <a:off x="7768127" y="1825625"/>
            <a:ext cx="3585673" cy="4351338"/>
          </a:xfrm>
        </p:spPr>
        <p:txBody>
          <a:bodyPr>
            <a:normAutofit/>
          </a:bodyPr>
          <a:lstStyle/>
          <a:p>
            <a:r>
              <a:rPr lang="fr-FR" sz="2400" dirty="0"/>
              <a:t>Taux de réponse : 56%</a:t>
            </a:r>
          </a:p>
          <a:p>
            <a:r>
              <a:rPr lang="fr-FR" sz="2400" dirty="0"/>
              <a:t>Très peu de demandes enregistrées avec nécessité d’</a:t>
            </a:r>
            <a:r>
              <a:rPr lang="fr-FR" sz="2400" dirty="0" err="1"/>
              <a:t>un.e</a:t>
            </a:r>
            <a:r>
              <a:rPr lang="fr-FR" sz="2400" dirty="0"/>
              <a:t> interprète (n = 109)</a:t>
            </a:r>
          </a:p>
        </p:txBody>
      </p:sp>
      <p:graphicFrame>
        <p:nvGraphicFramePr>
          <p:cNvPr id="5" name="Espace réservé du contenu 4">
            <a:extLst>
              <a:ext uri="{FF2B5EF4-FFF2-40B4-BE49-F238E27FC236}">
                <a16:creationId xmlns:a16="http://schemas.microsoft.com/office/drawing/2014/main" id="{701CC759-EE36-1FD3-387F-08BDE8198B92}"/>
              </a:ext>
            </a:extLst>
          </p:cNvPr>
          <p:cNvGraphicFramePr>
            <a:graphicFrameLocks noGrp="1"/>
          </p:cNvGraphicFramePr>
          <p:nvPr>
            <p:ph sz="half" idx="1"/>
            <p:extLst>
              <p:ext uri="{D42A27DB-BD31-4B8C-83A1-F6EECF244321}">
                <p14:modId xmlns:p14="http://schemas.microsoft.com/office/powerpoint/2010/main" val="337059678"/>
              </p:ext>
            </p:extLst>
          </p:nvPr>
        </p:nvGraphicFramePr>
        <p:xfrm>
          <a:off x="838200" y="1825625"/>
          <a:ext cx="6613734"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12138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6" name="Rectangle 17">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19">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21">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23">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CC85F7A0-CB58-2A97-EFD8-E7A0CA900468}"/>
              </a:ext>
            </a:extLst>
          </p:cNvPr>
          <p:cNvSpPr>
            <a:spLocks noGrp="1"/>
          </p:cNvSpPr>
          <p:nvPr>
            <p:ph type="title"/>
          </p:nvPr>
        </p:nvSpPr>
        <p:spPr>
          <a:xfrm>
            <a:off x="1371597" y="348865"/>
            <a:ext cx="10044023" cy="877729"/>
          </a:xfrm>
        </p:spPr>
        <p:txBody>
          <a:bodyPr vert="horz" lIns="91440" tIns="45720" rIns="91440" bIns="45720" rtlCol="0" anchor="ctr">
            <a:noAutofit/>
          </a:bodyPr>
          <a:lstStyle/>
          <a:p>
            <a:r>
              <a:rPr lang="fr-FR" sz="2800" dirty="0">
                <a:solidFill>
                  <a:srgbClr val="FFFFFF"/>
                </a:solidFill>
              </a:rPr>
              <a:t>2. Effets différenciés ?</a:t>
            </a:r>
            <a:br>
              <a:rPr lang="en-US" sz="2800" kern="1200" dirty="0">
                <a:solidFill>
                  <a:srgbClr val="FFFFFF"/>
                </a:solidFill>
                <a:latin typeface="+mj-lt"/>
                <a:ea typeface="+mj-ea"/>
                <a:cs typeface="+mj-cs"/>
              </a:rPr>
            </a:br>
            <a:r>
              <a:rPr lang="en-US" sz="2800" dirty="0">
                <a:solidFill>
                  <a:srgbClr val="FFFFFF"/>
                </a:solidFill>
              </a:rPr>
              <a:t>2.5</a:t>
            </a:r>
            <a:r>
              <a:rPr lang="en-US" sz="2800" kern="1200" dirty="0">
                <a:solidFill>
                  <a:srgbClr val="FFFFFF"/>
                </a:solidFill>
                <a:latin typeface="+mj-lt"/>
                <a:ea typeface="+mj-ea"/>
                <a:cs typeface="+mj-cs"/>
              </a:rPr>
              <a:t>. </a:t>
            </a:r>
            <a:r>
              <a:rPr lang="en-US" sz="2800" u="sng" kern="1200" dirty="0">
                <a:solidFill>
                  <a:srgbClr val="FFFFFF"/>
                </a:solidFill>
                <a:latin typeface="+mj-lt"/>
                <a:ea typeface="+mj-ea"/>
                <a:cs typeface="+mj-cs"/>
              </a:rPr>
              <a:t>Langue</a:t>
            </a:r>
            <a:r>
              <a:rPr lang="en-US" sz="2800" kern="1200" dirty="0">
                <a:solidFill>
                  <a:srgbClr val="FFFFFF"/>
                </a:solidFill>
                <a:latin typeface="+mj-lt"/>
                <a:ea typeface="+mj-ea"/>
                <a:cs typeface="+mj-cs"/>
              </a:rPr>
              <a:t> (</a:t>
            </a:r>
            <a:r>
              <a:rPr lang="en-US" sz="2800" kern="1200" dirty="0" err="1">
                <a:solidFill>
                  <a:srgbClr val="FFFFFF"/>
                </a:solidFill>
                <a:latin typeface="+mj-lt"/>
                <a:ea typeface="+mj-ea"/>
                <a:cs typeface="+mj-cs"/>
              </a:rPr>
              <a:t>besoin</a:t>
            </a:r>
            <a:r>
              <a:rPr lang="en-US" sz="2800" kern="1200" dirty="0">
                <a:solidFill>
                  <a:srgbClr val="FFFFFF"/>
                </a:solidFill>
                <a:latin typeface="+mj-lt"/>
                <a:ea typeface="+mj-ea"/>
                <a:cs typeface="+mj-cs"/>
              </a:rPr>
              <a:t> </a:t>
            </a:r>
            <a:r>
              <a:rPr lang="en-US" sz="2800" kern="1200" dirty="0" err="1">
                <a:solidFill>
                  <a:srgbClr val="FFFFFF"/>
                </a:solidFill>
                <a:latin typeface="+mj-lt"/>
                <a:ea typeface="+mj-ea"/>
                <a:cs typeface="+mj-cs"/>
              </a:rPr>
              <a:t>d’un.e</a:t>
            </a:r>
            <a:r>
              <a:rPr lang="en-US" sz="2800" kern="1200" dirty="0">
                <a:solidFill>
                  <a:srgbClr val="FFFFFF"/>
                </a:solidFill>
                <a:latin typeface="+mj-lt"/>
                <a:ea typeface="+mj-ea"/>
                <a:cs typeface="+mj-cs"/>
              </a:rPr>
              <a:t> </a:t>
            </a:r>
            <a:r>
              <a:rPr lang="en-US" sz="2800" kern="1200" dirty="0" err="1">
                <a:solidFill>
                  <a:srgbClr val="FFFFFF"/>
                </a:solidFill>
                <a:latin typeface="+mj-lt"/>
                <a:ea typeface="+mj-ea"/>
                <a:cs typeface="+mj-cs"/>
              </a:rPr>
              <a:t>interprète</a:t>
            </a:r>
            <a:r>
              <a:rPr lang="en-US" sz="2800" dirty="0">
                <a:solidFill>
                  <a:srgbClr val="FFFFFF"/>
                </a:solidFill>
              </a:rPr>
              <a:t>)</a:t>
            </a:r>
            <a:endParaRPr lang="en-US" sz="2800" b="1" kern="1200" dirty="0">
              <a:solidFill>
                <a:srgbClr val="FFFFFF"/>
              </a:solidFill>
              <a:latin typeface="+mj-lt"/>
              <a:ea typeface="+mj-ea"/>
              <a:cs typeface="+mj-cs"/>
            </a:endParaRPr>
          </a:p>
        </p:txBody>
      </p:sp>
      <p:sp>
        <p:nvSpPr>
          <p:cNvPr id="7" name="Espace réservé du contenu 6">
            <a:extLst>
              <a:ext uri="{FF2B5EF4-FFF2-40B4-BE49-F238E27FC236}">
                <a16:creationId xmlns:a16="http://schemas.microsoft.com/office/drawing/2014/main" id="{59CA2DC2-DF59-79FD-C401-90584BDC8F7D}"/>
              </a:ext>
            </a:extLst>
          </p:cNvPr>
          <p:cNvSpPr>
            <a:spLocks noGrp="1"/>
          </p:cNvSpPr>
          <p:nvPr>
            <p:ph sz="half" idx="2"/>
          </p:nvPr>
        </p:nvSpPr>
        <p:spPr>
          <a:xfrm>
            <a:off x="7768127" y="1825625"/>
            <a:ext cx="3585673" cy="4351338"/>
          </a:xfrm>
        </p:spPr>
        <p:txBody>
          <a:bodyPr>
            <a:normAutofit/>
          </a:bodyPr>
          <a:lstStyle/>
          <a:p>
            <a:r>
              <a:rPr lang="fr-FR" sz="2000" dirty="0"/>
              <a:t>À nouveau : moindre accessibilité pour les fiches </a:t>
            </a:r>
            <a:r>
              <a:rPr lang="fr-FR" sz="2000" u="sng" dirty="0"/>
              <a:t>non complétées</a:t>
            </a:r>
            <a:r>
              <a:rPr lang="fr-FR" sz="2000" dirty="0"/>
              <a:t> (causalité inversée : demandes réorientées rapidement sont peu documentées)</a:t>
            </a:r>
          </a:p>
          <a:p>
            <a:r>
              <a:rPr lang="fr-FR" sz="2000" dirty="0"/>
              <a:t>Peu d’effets du recours à </a:t>
            </a:r>
            <a:r>
              <a:rPr lang="fr-FR" sz="2000" dirty="0" err="1"/>
              <a:t>un.e</a:t>
            </a:r>
            <a:r>
              <a:rPr lang="fr-FR" sz="2000" dirty="0"/>
              <a:t> interprète sur l’accessibilité </a:t>
            </a:r>
            <a:br>
              <a:rPr lang="fr-FR" sz="2000" dirty="0"/>
            </a:br>
            <a:r>
              <a:rPr lang="fr-FR" sz="2000" dirty="0"/>
              <a:t>(besoin d’interprète </a:t>
            </a:r>
            <a:r>
              <a:rPr lang="fr-FR" sz="2000" dirty="0">
                <a:sym typeface="Wingdings" panose="05000000000000000000" pitchFamily="2" charset="2"/>
              </a:rPr>
              <a:t> </a:t>
            </a:r>
            <a:r>
              <a:rPr lang="fr-FR" sz="2000" dirty="0"/>
              <a:t>-2% accessibilité)</a:t>
            </a:r>
          </a:p>
          <a:p>
            <a:r>
              <a:rPr lang="fr-FR" sz="2000" dirty="0"/>
              <a:t>Effet sur les motifs de réorientation (</a:t>
            </a:r>
            <a:r>
              <a:rPr lang="fr-FR" sz="2000" dirty="0" err="1"/>
              <a:t>sat</a:t>
            </a:r>
            <a:r>
              <a:rPr lang="fr-FR" sz="2000" dirty="0"/>
              <a:t>. VS « service pas apte »)</a:t>
            </a:r>
          </a:p>
          <a:p>
            <a:pPr marL="0" indent="0">
              <a:buNone/>
            </a:pPr>
            <a:endParaRPr lang="fr-FR" sz="2000" dirty="0"/>
          </a:p>
          <a:p>
            <a:endParaRPr lang="fr-FR" sz="2000" dirty="0"/>
          </a:p>
        </p:txBody>
      </p:sp>
      <p:graphicFrame>
        <p:nvGraphicFramePr>
          <p:cNvPr id="6" name="Espace réservé du contenu 5">
            <a:extLst>
              <a:ext uri="{FF2B5EF4-FFF2-40B4-BE49-F238E27FC236}">
                <a16:creationId xmlns:a16="http://schemas.microsoft.com/office/drawing/2014/main" id="{ABE3E97E-AA44-334C-5571-7F8DC35425F9}"/>
              </a:ext>
            </a:extLst>
          </p:cNvPr>
          <p:cNvGraphicFramePr>
            <a:graphicFrameLocks noGrp="1"/>
          </p:cNvGraphicFramePr>
          <p:nvPr>
            <p:ph sz="half" idx="1"/>
          </p:nvPr>
        </p:nvGraphicFramePr>
        <p:xfrm>
          <a:off x="838199" y="1825625"/>
          <a:ext cx="6280448"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id="{0BE759D9-CB66-245E-6F57-C2F087E4EC51}"/>
              </a:ext>
            </a:extLst>
          </p:cNvPr>
          <p:cNvSpPr/>
          <p:nvPr/>
        </p:nvSpPr>
        <p:spPr>
          <a:xfrm>
            <a:off x="1114816" y="2651058"/>
            <a:ext cx="5906959" cy="931386"/>
          </a:xfrm>
          <a:prstGeom prst="rect">
            <a:avLst/>
          </a:prstGeom>
          <a:solidFill>
            <a:srgbClr val="FFFFFF">
              <a:alpha val="85098"/>
            </a:srgb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678486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23D5607E-A1AD-584C-85E5-E3BF0F9274E8}"/>
              </a:ext>
            </a:extLst>
          </p:cNvPr>
          <p:cNvSpPr>
            <a:spLocks noGrp="1"/>
          </p:cNvSpPr>
          <p:nvPr>
            <p:ph type="title"/>
          </p:nvPr>
        </p:nvSpPr>
        <p:spPr>
          <a:xfrm>
            <a:off x="1383564" y="348865"/>
            <a:ext cx="9718111" cy="1576446"/>
          </a:xfrm>
        </p:spPr>
        <p:txBody>
          <a:bodyPr anchor="ctr">
            <a:normAutofit/>
          </a:bodyPr>
          <a:lstStyle/>
          <a:p>
            <a:r>
              <a:rPr lang="fr-FR" sz="4000" dirty="0">
                <a:solidFill>
                  <a:srgbClr val="FFFFFF"/>
                </a:solidFill>
              </a:rPr>
              <a:t>2. Effets différenciés ?</a:t>
            </a:r>
            <a:br>
              <a:rPr lang="fr-FR" sz="4000" dirty="0">
                <a:solidFill>
                  <a:srgbClr val="FFFFFF"/>
                </a:solidFill>
              </a:rPr>
            </a:br>
            <a:r>
              <a:rPr lang="fr-FR" sz="4000" dirty="0">
                <a:solidFill>
                  <a:srgbClr val="FFFFFF"/>
                </a:solidFill>
              </a:rPr>
              <a:t>2.6. </a:t>
            </a:r>
            <a:r>
              <a:rPr lang="fr-FR" sz="4000" u="sng" dirty="0">
                <a:solidFill>
                  <a:srgbClr val="FFFFFF"/>
                </a:solidFill>
              </a:rPr>
              <a:t>Envoyeur : nouvelles demandes</a:t>
            </a:r>
          </a:p>
        </p:txBody>
      </p:sp>
      <p:graphicFrame>
        <p:nvGraphicFramePr>
          <p:cNvPr id="7" name="Espace réservé du contenu 6">
            <a:extLst>
              <a:ext uri="{FF2B5EF4-FFF2-40B4-BE49-F238E27FC236}">
                <a16:creationId xmlns:a16="http://schemas.microsoft.com/office/drawing/2014/main" id="{18D2E00D-3C33-D5AB-948E-FB2B3F9249ED}"/>
              </a:ext>
            </a:extLst>
          </p:cNvPr>
          <p:cNvGraphicFramePr>
            <a:graphicFrameLocks noGrp="1"/>
          </p:cNvGraphicFramePr>
          <p:nvPr>
            <p:ph idx="1"/>
            <p:extLst>
              <p:ext uri="{D42A27DB-BD31-4B8C-83A1-F6EECF244321}">
                <p14:modId xmlns:p14="http://schemas.microsoft.com/office/powerpoint/2010/main" val="298921161"/>
              </p:ext>
            </p:extLst>
          </p:nvPr>
        </p:nvGraphicFramePr>
        <p:xfrm>
          <a:off x="838200" y="2362199"/>
          <a:ext cx="10515600" cy="38147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96958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Rectangle 22">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23D5607E-A1AD-584C-85E5-E3BF0F9274E8}"/>
              </a:ext>
            </a:extLst>
          </p:cNvPr>
          <p:cNvSpPr>
            <a:spLocks noGrp="1"/>
          </p:cNvSpPr>
          <p:nvPr>
            <p:ph type="title"/>
          </p:nvPr>
        </p:nvSpPr>
        <p:spPr>
          <a:xfrm>
            <a:off x="586478" y="1683756"/>
            <a:ext cx="3115265" cy="2396359"/>
          </a:xfrm>
        </p:spPr>
        <p:txBody>
          <a:bodyPr anchor="b">
            <a:normAutofit fontScale="90000"/>
          </a:bodyPr>
          <a:lstStyle/>
          <a:p>
            <a:pPr algn="r"/>
            <a:r>
              <a:rPr lang="fr-FR" sz="4000" dirty="0">
                <a:solidFill>
                  <a:srgbClr val="FFFFFF"/>
                </a:solidFill>
              </a:rPr>
              <a:t>2. Effets différenciés ?</a:t>
            </a:r>
            <a:br>
              <a:rPr lang="fr-FR" sz="4000" dirty="0">
                <a:solidFill>
                  <a:srgbClr val="FFFFFF"/>
                </a:solidFill>
              </a:rPr>
            </a:br>
            <a:r>
              <a:rPr lang="fr-FR" sz="4000" dirty="0">
                <a:solidFill>
                  <a:srgbClr val="FFFFFF"/>
                </a:solidFill>
              </a:rPr>
              <a:t>2.6. </a:t>
            </a:r>
            <a:r>
              <a:rPr lang="fr-FR" sz="4000" u="sng" dirty="0">
                <a:solidFill>
                  <a:srgbClr val="FFFFFF"/>
                </a:solidFill>
              </a:rPr>
              <a:t>Envoyeur: </a:t>
            </a:r>
            <a:r>
              <a:rPr lang="fr-FR" sz="4000" dirty="0">
                <a:solidFill>
                  <a:srgbClr val="FFFFFF"/>
                </a:solidFill>
              </a:rPr>
              <a:t>quelle (in)accessibilité</a:t>
            </a:r>
            <a:endParaRPr lang="fr-FR" sz="4000" u="sng" dirty="0">
              <a:solidFill>
                <a:srgbClr val="FFFFFF"/>
              </a:solidFill>
            </a:endParaRPr>
          </a:p>
        </p:txBody>
      </p:sp>
      <p:graphicFrame>
        <p:nvGraphicFramePr>
          <p:cNvPr id="9" name="Graphique 8">
            <a:extLst>
              <a:ext uri="{FF2B5EF4-FFF2-40B4-BE49-F238E27FC236}">
                <a16:creationId xmlns:a16="http://schemas.microsoft.com/office/drawing/2014/main" id="{B5180501-8BD5-C21B-7306-5C418BCA0A42}"/>
              </a:ext>
            </a:extLst>
          </p:cNvPr>
          <p:cNvGraphicFramePr>
            <a:graphicFrameLocks/>
          </p:cNvGraphicFramePr>
          <p:nvPr/>
        </p:nvGraphicFramePr>
        <p:xfrm>
          <a:off x="4288220" y="527879"/>
          <a:ext cx="7410973" cy="5649084"/>
        </p:xfrm>
        <a:graphic>
          <a:graphicData uri="http://schemas.openxmlformats.org/drawingml/2006/chart">
            <c:chart xmlns:c="http://schemas.openxmlformats.org/drawingml/2006/chart" xmlns:r="http://schemas.openxmlformats.org/officeDocument/2006/relationships" r:id="rId3"/>
          </a:graphicData>
        </a:graphic>
      </p:graphicFrame>
      <p:cxnSp>
        <p:nvCxnSpPr>
          <p:cNvPr id="3" name="Connecteur droit 2">
            <a:extLst>
              <a:ext uri="{FF2B5EF4-FFF2-40B4-BE49-F238E27FC236}">
                <a16:creationId xmlns:a16="http://schemas.microsoft.com/office/drawing/2014/main" id="{AB09A3ED-7827-99FF-0C45-11DE04D015CA}"/>
              </a:ext>
            </a:extLst>
          </p:cNvPr>
          <p:cNvCxnSpPr>
            <a:cxnSpLocks/>
          </p:cNvCxnSpPr>
          <p:nvPr/>
        </p:nvCxnSpPr>
        <p:spPr>
          <a:xfrm>
            <a:off x="7430628" y="1460416"/>
            <a:ext cx="0" cy="3795248"/>
          </a:xfrm>
          <a:prstGeom prst="line">
            <a:avLst/>
          </a:prstGeom>
          <a:ln w="19050">
            <a:solidFill>
              <a:srgbClr val="00B050"/>
            </a:solidFill>
            <a:prstDash val="sysDot"/>
          </a:ln>
        </p:spPr>
        <p:style>
          <a:lnRef idx="1">
            <a:schemeClr val="accent1"/>
          </a:lnRef>
          <a:fillRef idx="0">
            <a:schemeClr val="accent1"/>
          </a:fillRef>
          <a:effectRef idx="0">
            <a:schemeClr val="accent1"/>
          </a:effectRef>
          <a:fontRef idx="minor">
            <a:schemeClr val="tx1"/>
          </a:fontRef>
        </p:style>
      </p:cxnSp>
      <p:cxnSp>
        <p:nvCxnSpPr>
          <p:cNvPr id="5" name="Connecteur droit 4">
            <a:extLst>
              <a:ext uri="{FF2B5EF4-FFF2-40B4-BE49-F238E27FC236}">
                <a16:creationId xmlns:a16="http://schemas.microsoft.com/office/drawing/2014/main" id="{5DE63E71-7638-E692-A65D-BDC9BB946D0C}"/>
              </a:ext>
            </a:extLst>
          </p:cNvPr>
          <p:cNvCxnSpPr>
            <a:cxnSpLocks/>
          </p:cNvCxnSpPr>
          <p:nvPr/>
        </p:nvCxnSpPr>
        <p:spPr>
          <a:xfrm>
            <a:off x="9428919" y="1460416"/>
            <a:ext cx="0" cy="3795248"/>
          </a:xfrm>
          <a:prstGeom prst="line">
            <a:avLst/>
          </a:prstGeom>
          <a:ln w="19050">
            <a:solidFill>
              <a:schemeClr val="accent2">
                <a:lumMod val="7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5075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Rectangle 22">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23D5607E-A1AD-584C-85E5-E3BF0F9274E8}"/>
              </a:ext>
            </a:extLst>
          </p:cNvPr>
          <p:cNvSpPr>
            <a:spLocks noGrp="1"/>
          </p:cNvSpPr>
          <p:nvPr>
            <p:ph type="title"/>
          </p:nvPr>
        </p:nvSpPr>
        <p:spPr>
          <a:xfrm>
            <a:off x="586478" y="1683756"/>
            <a:ext cx="3115265" cy="2396359"/>
          </a:xfrm>
        </p:spPr>
        <p:txBody>
          <a:bodyPr anchor="b">
            <a:normAutofit fontScale="90000"/>
          </a:bodyPr>
          <a:lstStyle/>
          <a:p>
            <a:pPr algn="r"/>
            <a:r>
              <a:rPr lang="fr-FR" sz="4000" dirty="0">
                <a:solidFill>
                  <a:srgbClr val="FFFFFF"/>
                </a:solidFill>
              </a:rPr>
              <a:t>2. Effets différenciés ?</a:t>
            </a:r>
            <a:br>
              <a:rPr lang="fr-FR" sz="4000" dirty="0">
                <a:solidFill>
                  <a:srgbClr val="FFFFFF"/>
                </a:solidFill>
              </a:rPr>
            </a:br>
            <a:r>
              <a:rPr lang="fr-FR" sz="4000" dirty="0">
                <a:solidFill>
                  <a:srgbClr val="FFFFFF"/>
                </a:solidFill>
              </a:rPr>
              <a:t>2.6. </a:t>
            </a:r>
            <a:r>
              <a:rPr lang="fr-FR" sz="4000" u="sng" dirty="0">
                <a:solidFill>
                  <a:srgbClr val="FFFFFF"/>
                </a:solidFill>
              </a:rPr>
              <a:t>Envoyeur: </a:t>
            </a:r>
            <a:r>
              <a:rPr lang="fr-FR" sz="4000" dirty="0">
                <a:solidFill>
                  <a:srgbClr val="FFFFFF"/>
                </a:solidFill>
              </a:rPr>
              <a:t>quelle (in)accessibilité</a:t>
            </a:r>
            <a:endParaRPr lang="fr-FR" sz="4000" u="sng" dirty="0">
              <a:solidFill>
                <a:srgbClr val="FFFFFF"/>
              </a:solidFill>
            </a:endParaRPr>
          </a:p>
        </p:txBody>
      </p:sp>
      <p:graphicFrame>
        <p:nvGraphicFramePr>
          <p:cNvPr id="9" name="Graphique 8">
            <a:extLst>
              <a:ext uri="{FF2B5EF4-FFF2-40B4-BE49-F238E27FC236}">
                <a16:creationId xmlns:a16="http://schemas.microsoft.com/office/drawing/2014/main" id="{B5180501-8BD5-C21B-7306-5C418BCA0A42}"/>
              </a:ext>
            </a:extLst>
          </p:cNvPr>
          <p:cNvGraphicFramePr>
            <a:graphicFrameLocks/>
          </p:cNvGraphicFramePr>
          <p:nvPr/>
        </p:nvGraphicFramePr>
        <p:xfrm>
          <a:off x="4288220" y="527879"/>
          <a:ext cx="7410973" cy="5649084"/>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1848223B-C5DE-87A0-545D-28BAD7B3A62B}"/>
              </a:ext>
            </a:extLst>
          </p:cNvPr>
          <p:cNvSpPr/>
          <p:nvPr/>
        </p:nvSpPr>
        <p:spPr>
          <a:xfrm>
            <a:off x="4288220" y="2606467"/>
            <a:ext cx="7581888" cy="1473648"/>
          </a:xfrm>
          <a:custGeom>
            <a:avLst/>
            <a:gdLst>
              <a:gd name="connsiteX0" fmla="*/ 0 w 7581888"/>
              <a:gd name="connsiteY0" fmla="*/ 0 h 1473648"/>
              <a:gd name="connsiteX1" fmla="*/ 7581888 w 7581888"/>
              <a:gd name="connsiteY1" fmla="*/ 0 h 1473648"/>
              <a:gd name="connsiteX2" fmla="*/ 7581888 w 7581888"/>
              <a:gd name="connsiteY2" fmla="*/ 1473648 h 1473648"/>
              <a:gd name="connsiteX3" fmla="*/ 0 w 7581888"/>
              <a:gd name="connsiteY3" fmla="*/ 1473648 h 1473648"/>
              <a:gd name="connsiteX4" fmla="*/ 0 w 7581888"/>
              <a:gd name="connsiteY4" fmla="*/ 0 h 1473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81888" h="1473648" extrusionOk="0">
                <a:moveTo>
                  <a:pt x="0" y="0"/>
                </a:moveTo>
                <a:cubicBezTo>
                  <a:pt x="1175672" y="-42616"/>
                  <a:pt x="3894572" y="-109202"/>
                  <a:pt x="7581888" y="0"/>
                </a:cubicBezTo>
                <a:cubicBezTo>
                  <a:pt x="7492879" y="537404"/>
                  <a:pt x="7580865" y="809895"/>
                  <a:pt x="7581888" y="1473648"/>
                </a:cubicBezTo>
                <a:cubicBezTo>
                  <a:pt x="4978087" y="1309676"/>
                  <a:pt x="3147880" y="1447649"/>
                  <a:pt x="0" y="1473648"/>
                </a:cubicBezTo>
                <a:cubicBezTo>
                  <a:pt x="-96450" y="895816"/>
                  <a:pt x="-73872" y="461543"/>
                  <a:pt x="0" y="0"/>
                </a:cubicBezTo>
                <a:close/>
              </a:path>
            </a:pathLst>
          </a:custGeom>
          <a:noFill/>
          <a:ln w="38100">
            <a:solidFill>
              <a:schemeClr val="accent1">
                <a:lumMod val="75000"/>
              </a:schemeClr>
            </a:solidFill>
            <a:extLst>
              <a:ext uri="{C807C97D-BFC1-408E-A445-0C87EB9F89A2}">
                <ask:lineSketchStyleProps xmlns:ask="http://schemas.microsoft.com/office/drawing/2018/sketchyshapes" sd="1180612406">
                  <a:prstGeom prst="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3533518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23D5607E-A1AD-584C-85E5-E3BF0F9274E8}"/>
              </a:ext>
            </a:extLst>
          </p:cNvPr>
          <p:cNvSpPr>
            <a:spLocks noGrp="1"/>
          </p:cNvSpPr>
          <p:nvPr>
            <p:ph type="title"/>
          </p:nvPr>
        </p:nvSpPr>
        <p:spPr>
          <a:xfrm>
            <a:off x="1136398" y="1047750"/>
            <a:ext cx="4039901" cy="4621530"/>
          </a:xfrm>
        </p:spPr>
        <p:txBody>
          <a:bodyPr anchor="ctr">
            <a:normAutofit/>
          </a:bodyPr>
          <a:lstStyle/>
          <a:p>
            <a:r>
              <a:rPr lang="fr-FR" sz="4000" dirty="0"/>
              <a:t>2. Effets différenciés ?</a:t>
            </a:r>
            <a:br>
              <a:rPr lang="fr-FR" sz="4000" dirty="0"/>
            </a:br>
            <a:r>
              <a:rPr lang="fr-FR" sz="4000" dirty="0"/>
              <a:t>2.6. </a:t>
            </a:r>
            <a:r>
              <a:rPr lang="fr-FR" sz="4000" u="sng" dirty="0"/>
              <a:t>Envoyeurs professionnels</a:t>
            </a:r>
            <a:r>
              <a:rPr lang="fr-FR" sz="4000" dirty="0"/>
              <a:t> : nouvelles demandes</a:t>
            </a:r>
            <a:endParaRPr lang="fr-FR" sz="4000" u="sng" dirty="0"/>
          </a:p>
        </p:txBody>
      </p:sp>
      <p:sp>
        <p:nvSpPr>
          <p:cNvPr id="13" name="Rectangle 12">
            <a:extLst>
              <a:ext uri="{FF2B5EF4-FFF2-40B4-BE49-F238E27FC236}">
                <a16:creationId xmlns:a16="http://schemas.microsoft.com/office/drawing/2014/main" id="{B444D337-4D9F-40A8-BA84-C0BFA7A8AD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6399907"/>
            <a:ext cx="12191998" cy="461774"/>
          </a:xfrm>
          <a:prstGeom prst="rect">
            <a:avLst/>
          </a:prstGeom>
          <a:gradFill>
            <a:gsLst>
              <a:gs pos="0">
                <a:schemeClr val="accent1">
                  <a:lumMod val="50000"/>
                </a:scheme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0478D1D-B50E-41C8-8A55-36A53D449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115300" y="6399907"/>
            <a:ext cx="4076698" cy="464399"/>
          </a:xfrm>
          <a:prstGeom prst="rect">
            <a:avLst/>
          </a:prstGeom>
          <a:gradFill>
            <a:gsLst>
              <a:gs pos="0">
                <a:srgbClr val="000000">
                  <a:alpha val="65000"/>
                </a:srgbClr>
              </a:gs>
              <a:gs pos="99000">
                <a:schemeClr val="accent1">
                  <a:alpha val="59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Espace réservé du contenu 5">
            <a:extLst>
              <a:ext uri="{FF2B5EF4-FFF2-40B4-BE49-F238E27FC236}">
                <a16:creationId xmlns:a16="http://schemas.microsoft.com/office/drawing/2014/main" id="{C6C0076D-C8BD-98FA-5C16-ABB846C72BB7}"/>
              </a:ext>
            </a:extLst>
          </p:cNvPr>
          <p:cNvGraphicFramePr>
            <a:graphicFrameLocks noGrp="1"/>
          </p:cNvGraphicFramePr>
          <p:nvPr>
            <p:ph idx="1"/>
          </p:nvPr>
        </p:nvGraphicFramePr>
        <p:xfrm>
          <a:off x="5264209" y="488266"/>
          <a:ext cx="6368549" cy="5594481"/>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276C00D6-83AE-3030-D64B-0A8FF9682B05}"/>
              </a:ext>
            </a:extLst>
          </p:cNvPr>
          <p:cNvSpPr/>
          <p:nvPr/>
        </p:nvSpPr>
        <p:spPr>
          <a:xfrm>
            <a:off x="5264209" y="846034"/>
            <a:ext cx="6434984" cy="1298960"/>
          </a:xfrm>
          <a:prstGeom prst="rect">
            <a:avLst/>
          </a:prstGeom>
          <a:solidFill>
            <a:srgbClr val="FFFFFF">
              <a:alpha val="85098"/>
            </a:srgb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 name="Rectangle 3">
            <a:extLst>
              <a:ext uri="{FF2B5EF4-FFF2-40B4-BE49-F238E27FC236}">
                <a16:creationId xmlns:a16="http://schemas.microsoft.com/office/drawing/2014/main" id="{9FEC7D27-E618-E39A-2D30-29F85D7995D3}"/>
              </a:ext>
            </a:extLst>
          </p:cNvPr>
          <p:cNvSpPr/>
          <p:nvPr/>
        </p:nvSpPr>
        <p:spPr>
          <a:xfrm>
            <a:off x="5365334" y="4922378"/>
            <a:ext cx="6434984" cy="1112216"/>
          </a:xfrm>
          <a:prstGeom prst="rect">
            <a:avLst/>
          </a:prstGeom>
          <a:solidFill>
            <a:srgbClr val="FFFFFF">
              <a:alpha val="85098"/>
            </a:srgb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 name="Rectangle 4">
            <a:extLst>
              <a:ext uri="{FF2B5EF4-FFF2-40B4-BE49-F238E27FC236}">
                <a16:creationId xmlns:a16="http://schemas.microsoft.com/office/drawing/2014/main" id="{4E6BB08A-5D37-8414-4766-C8E63B9BC9C9}"/>
              </a:ext>
            </a:extLst>
          </p:cNvPr>
          <p:cNvSpPr/>
          <p:nvPr/>
        </p:nvSpPr>
        <p:spPr>
          <a:xfrm>
            <a:off x="5096650" y="2230452"/>
            <a:ext cx="4252450" cy="931492"/>
          </a:xfrm>
          <a:custGeom>
            <a:avLst/>
            <a:gdLst>
              <a:gd name="connsiteX0" fmla="*/ 0 w 4252450"/>
              <a:gd name="connsiteY0" fmla="*/ 0 h 931492"/>
              <a:gd name="connsiteX1" fmla="*/ 4252450 w 4252450"/>
              <a:gd name="connsiteY1" fmla="*/ 0 h 931492"/>
              <a:gd name="connsiteX2" fmla="*/ 4252450 w 4252450"/>
              <a:gd name="connsiteY2" fmla="*/ 931492 h 931492"/>
              <a:gd name="connsiteX3" fmla="*/ 0 w 4252450"/>
              <a:gd name="connsiteY3" fmla="*/ 931492 h 931492"/>
              <a:gd name="connsiteX4" fmla="*/ 0 w 4252450"/>
              <a:gd name="connsiteY4" fmla="*/ 0 h 931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2450" h="931492" extrusionOk="0">
                <a:moveTo>
                  <a:pt x="0" y="0"/>
                </a:moveTo>
                <a:cubicBezTo>
                  <a:pt x="1109015" y="-113184"/>
                  <a:pt x="2488193" y="46109"/>
                  <a:pt x="4252450" y="0"/>
                </a:cubicBezTo>
                <a:cubicBezTo>
                  <a:pt x="4298888" y="452586"/>
                  <a:pt x="4325167" y="766170"/>
                  <a:pt x="4252450" y="931492"/>
                </a:cubicBezTo>
                <a:cubicBezTo>
                  <a:pt x="3473173" y="1050077"/>
                  <a:pt x="1914383" y="769373"/>
                  <a:pt x="0" y="931492"/>
                </a:cubicBezTo>
                <a:cubicBezTo>
                  <a:pt x="75674" y="584137"/>
                  <a:pt x="-8306" y="442952"/>
                  <a:pt x="0" y="0"/>
                </a:cubicBezTo>
                <a:close/>
              </a:path>
            </a:pathLst>
          </a:custGeom>
          <a:noFill/>
          <a:ln w="28575">
            <a:solidFill>
              <a:schemeClr val="accent1">
                <a:lumMod val="60000"/>
                <a:lumOff val="40000"/>
              </a:schemeClr>
            </a:solidFill>
            <a:extLst>
              <a:ext uri="{C807C97D-BFC1-408E-A445-0C87EB9F89A2}">
                <ask:lineSketchStyleProps xmlns:ask="http://schemas.microsoft.com/office/drawing/2018/sketchyshapes" sd="2692807477">
                  <a:prstGeom prst="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 name="ZoneTexte 6">
            <a:extLst>
              <a:ext uri="{FF2B5EF4-FFF2-40B4-BE49-F238E27FC236}">
                <a16:creationId xmlns:a16="http://schemas.microsoft.com/office/drawing/2014/main" id="{FE38FC34-B092-36AE-1392-2FFE923CC901}"/>
              </a:ext>
            </a:extLst>
          </p:cNvPr>
          <p:cNvSpPr txBox="1"/>
          <p:nvPr/>
        </p:nvSpPr>
        <p:spPr>
          <a:xfrm>
            <a:off x="9527353" y="2498005"/>
            <a:ext cx="905854" cy="369332"/>
          </a:xfrm>
          <a:prstGeom prst="rect">
            <a:avLst/>
          </a:prstGeom>
          <a:noFill/>
        </p:spPr>
        <p:txBody>
          <a:bodyPr wrap="square" rtlCol="0">
            <a:spAutoFit/>
          </a:bodyPr>
          <a:lstStyle/>
          <a:p>
            <a:r>
              <a:rPr lang="fr-FR" b="1" dirty="0">
                <a:solidFill>
                  <a:schemeClr val="accent1">
                    <a:lumMod val="60000"/>
                    <a:lumOff val="40000"/>
                  </a:schemeClr>
                </a:solidFill>
              </a:rPr>
              <a:t>12%</a:t>
            </a:r>
            <a:endParaRPr lang="fr-BE" b="1" dirty="0">
              <a:solidFill>
                <a:schemeClr val="accent1">
                  <a:lumMod val="60000"/>
                  <a:lumOff val="40000"/>
                </a:schemeClr>
              </a:solidFill>
            </a:endParaRPr>
          </a:p>
        </p:txBody>
      </p:sp>
      <p:sp>
        <p:nvSpPr>
          <p:cNvPr id="8" name="Rectangle 7">
            <a:extLst>
              <a:ext uri="{FF2B5EF4-FFF2-40B4-BE49-F238E27FC236}">
                <a16:creationId xmlns:a16="http://schemas.microsoft.com/office/drawing/2014/main" id="{42BE7CA7-23DB-EBC6-6C8E-7DE595848B67}"/>
              </a:ext>
            </a:extLst>
          </p:cNvPr>
          <p:cNvSpPr/>
          <p:nvPr/>
        </p:nvSpPr>
        <p:spPr>
          <a:xfrm>
            <a:off x="5096649" y="3268543"/>
            <a:ext cx="4252450" cy="618637"/>
          </a:xfrm>
          <a:custGeom>
            <a:avLst/>
            <a:gdLst>
              <a:gd name="connsiteX0" fmla="*/ 0 w 4252450"/>
              <a:gd name="connsiteY0" fmla="*/ 0 h 618637"/>
              <a:gd name="connsiteX1" fmla="*/ 4252450 w 4252450"/>
              <a:gd name="connsiteY1" fmla="*/ 0 h 618637"/>
              <a:gd name="connsiteX2" fmla="*/ 4252450 w 4252450"/>
              <a:gd name="connsiteY2" fmla="*/ 618637 h 618637"/>
              <a:gd name="connsiteX3" fmla="*/ 0 w 4252450"/>
              <a:gd name="connsiteY3" fmla="*/ 618637 h 618637"/>
              <a:gd name="connsiteX4" fmla="*/ 0 w 4252450"/>
              <a:gd name="connsiteY4" fmla="*/ 0 h 618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2450" h="618637" extrusionOk="0">
                <a:moveTo>
                  <a:pt x="0" y="0"/>
                </a:moveTo>
                <a:cubicBezTo>
                  <a:pt x="1109015" y="-113184"/>
                  <a:pt x="2488193" y="46109"/>
                  <a:pt x="4252450" y="0"/>
                </a:cubicBezTo>
                <a:cubicBezTo>
                  <a:pt x="4200459" y="191211"/>
                  <a:pt x="4241428" y="331644"/>
                  <a:pt x="4252450" y="618637"/>
                </a:cubicBezTo>
                <a:cubicBezTo>
                  <a:pt x="3473173" y="737222"/>
                  <a:pt x="1914383" y="456518"/>
                  <a:pt x="0" y="618637"/>
                </a:cubicBezTo>
                <a:cubicBezTo>
                  <a:pt x="47892" y="401133"/>
                  <a:pt x="-43001" y="170544"/>
                  <a:pt x="0" y="0"/>
                </a:cubicBezTo>
                <a:close/>
              </a:path>
            </a:pathLst>
          </a:custGeom>
          <a:noFill/>
          <a:ln w="28575">
            <a:solidFill>
              <a:schemeClr val="accent1">
                <a:lumMod val="60000"/>
                <a:lumOff val="40000"/>
              </a:schemeClr>
            </a:solidFill>
            <a:extLst>
              <a:ext uri="{C807C97D-BFC1-408E-A445-0C87EB9F89A2}">
                <ask:lineSketchStyleProps xmlns:ask="http://schemas.microsoft.com/office/drawing/2018/sketchyshapes" sd="2692807477">
                  <a:prstGeom prst="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ZoneTexte 8">
            <a:extLst>
              <a:ext uri="{FF2B5EF4-FFF2-40B4-BE49-F238E27FC236}">
                <a16:creationId xmlns:a16="http://schemas.microsoft.com/office/drawing/2014/main" id="{EE234CB1-E324-0FFD-2CCC-8002282824FC}"/>
              </a:ext>
            </a:extLst>
          </p:cNvPr>
          <p:cNvSpPr txBox="1"/>
          <p:nvPr/>
        </p:nvSpPr>
        <p:spPr>
          <a:xfrm>
            <a:off x="9534654" y="3393195"/>
            <a:ext cx="905854" cy="369332"/>
          </a:xfrm>
          <a:prstGeom prst="rect">
            <a:avLst/>
          </a:prstGeom>
          <a:noFill/>
        </p:spPr>
        <p:txBody>
          <a:bodyPr wrap="square" rtlCol="0">
            <a:spAutoFit/>
          </a:bodyPr>
          <a:lstStyle/>
          <a:p>
            <a:r>
              <a:rPr lang="fr-FR" b="1" dirty="0">
                <a:solidFill>
                  <a:schemeClr val="accent1">
                    <a:lumMod val="60000"/>
                    <a:lumOff val="40000"/>
                  </a:schemeClr>
                </a:solidFill>
              </a:rPr>
              <a:t>12%</a:t>
            </a:r>
            <a:endParaRPr lang="fr-BE" b="1" dirty="0">
              <a:solidFill>
                <a:schemeClr val="accent1">
                  <a:lumMod val="60000"/>
                  <a:lumOff val="40000"/>
                </a:schemeClr>
              </a:solidFill>
            </a:endParaRPr>
          </a:p>
        </p:txBody>
      </p:sp>
      <p:cxnSp>
        <p:nvCxnSpPr>
          <p:cNvPr id="12" name="Connecteur droit 11">
            <a:extLst>
              <a:ext uri="{FF2B5EF4-FFF2-40B4-BE49-F238E27FC236}">
                <a16:creationId xmlns:a16="http://schemas.microsoft.com/office/drawing/2014/main" id="{6059D099-3905-6B65-2E3F-0C62D2F75656}"/>
              </a:ext>
            </a:extLst>
          </p:cNvPr>
          <p:cNvCxnSpPr/>
          <p:nvPr/>
        </p:nvCxnSpPr>
        <p:spPr>
          <a:xfrm>
            <a:off x="5264209" y="4144710"/>
            <a:ext cx="2290273" cy="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id="{804A2BCB-E110-AB37-BA4E-0AB5859D1BD6}"/>
              </a:ext>
            </a:extLst>
          </p:cNvPr>
          <p:cNvCxnSpPr>
            <a:cxnSpLocks/>
          </p:cNvCxnSpPr>
          <p:nvPr/>
        </p:nvCxnSpPr>
        <p:spPr>
          <a:xfrm>
            <a:off x="6096000" y="4493663"/>
            <a:ext cx="1458482" cy="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B9D1520E-F4C9-27ED-3D6D-459C224B52C4}"/>
              </a:ext>
            </a:extLst>
          </p:cNvPr>
          <p:cNvCxnSpPr>
            <a:cxnSpLocks/>
          </p:cNvCxnSpPr>
          <p:nvPr/>
        </p:nvCxnSpPr>
        <p:spPr>
          <a:xfrm>
            <a:off x="6096000" y="4834071"/>
            <a:ext cx="1458482" cy="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 name="ZoneTexte 9">
            <a:extLst>
              <a:ext uri="{FF2B5EF4-FFF2-40B4-BE49-F238E27FC236}">
                <a16:creationId xmlns:a16="http://schemas.microsoft.com/office/drawing/2014/main" id="{B47593C0-3FF7-226E-7FBB-00E57E2EF3D2}"/>
              </a:ext>
            </a:extLst>
          </p:cNvPr>
          <p:cNvSpPr txBox="1"/>
          <p:nvPr/>
        </p:nvSpPr>
        <p:spPr>
          <a:xfrm>
            <a:off x="9527353" y="4185724"/>
            <a:ext cx="905854" cy="369332"/>
          </a:xfrm>
          <a:prstGeom prst="rect">
            <a:avLst/>
          </a:prstGeom>
          <a:noFill/>
        </p:spPr>
        <p:txBody>
          <a:bodyPr wrap="square" rtlCol="0">
            <a:spAutoFit/>
          </a:bodyPr>
          <a:lstStyle/>
          <a:p>
            <a:r>
              <a:rPr lang="fr-FR" b="1" dirty="0">
                <a:solidFill>
                  <a:schemeClr val="accent1">
                    <a:lumMod val="60000"/>
                    <a:lumOff val="40000"/>
                  </a:schemeClr>
                </a:solidFill>
              </a:rPr>
              <a:t>12%</a:t>
            </a:r>
            <a:endParaRPr lang="fr-BE" b="1" dirty="0">
              <a:solidFill>
                <a:schemeClr val="accent1">
                  <a:lumMod val="60000"/>
                  <a:lumOff val="40000"/>
                </a:schemeClr>
              </a:solidFill>
            </a:endParaRPr>
          </a:p>
        </p:txBody>
      </p:sp>
    </p:spTree>
    <p:extLst>
      <p:ext uri="{BB962C8B-B14F-4D97-AF65-F5344CB8AC3E}">
        <p14:creationId xmlns:p14="http://schemas.microsoft.com/office/powerpoint/2010/main" val="2738395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4139F841-A1A4-3C40-6241-06F65127DF89}"/>
              </a:ext>
            </a:extLst>
          </p:cNvPr>
          <p:cNvSpPr>
            <a:spLocks noGrp="1"/>
          </p:cNvSpPr>
          <p:nvPr>
            <p:ph type="title"/>
          </p:nvPr>
        </p:nvSpPr>
        <p:spPr>
          <a:xfrm>
            <a:off x="1371597" y="348865"/>
            <a:ext cx="10044023" cy="877729"/>
          </a:xfrm>
        </p:spPr>
        <p:txBody>
          <a:bodyPr vert="horz" lIns="91440" tIns="45720" rIns="91440" bIns="45720" rtlCol="0" anchor="ctr">
            <a:normAutofit/>
          </a:bodyPr>
          <a:lstStyle/>
          <a:p>
            <a:r>
              <a:rPr lang="en-US" sz="2800" kern="1200" dirty="0">
                <a:solidFill>
                  <a:srgbClr val="FFFFFF"/>
                </a:solidFill>
                <a:latin typeface="+mj-lt"/>
                <a:ea typeface="+mj-ea"/>
                <a:cs typeface="+mj-cs"/>
              </a:rPr>
              <a:t>2. </a:t>
            </a:r>
            <a:r>
              <a:rPr lang="en-US" sz="2800" kern="1200" dirty="0" err="1">
                <a:solidFill>
                  <a:srgbClr val="FFFFFF"/>
                </a:solidFill>
                <a:latin typeface="+mj-lt"/>
                <a:ea typeface="+mj-ea"/>
                <a:cs typeface="+mj-cs"/>
              </a:rPr>
              <a:t>Effets</a:t>
            </a:r>
            <a:r>
              <a:rPr lang="en-US" sz="2800" kern="1200" dirty="0">
                <a:solidFill>
                  <a:srgbClr val="FFFFFF"/>
                </a:solidFill>
                <a:latin typeface="+mj-lt"/>
                <a:ea typeface="+mj-ea"/>
                <a:cs typeface="+mj-cs"/>
              </a:rPr>
              <a:t> </a:t>
            </a:r>
            <a:r>
              <a:rPr lang="en-US" sz="2800" kern="1200" dirty="0" err="1">
                <a:solidFill>
                  <a:srgbClr val="FFFFFF"/>
                </a:solidFill>
                <a:latin typeface="+mj-lt"/>
                <a:ea typeface="+mj-ea"/>
                <a:cs typeface="+mj-cs"/>
              </a:rPr>
              <a:t>différenciés</a:t>
            </a:r>
            <a:r>
              <a:rPr lang="en-US" sz="2800" kern="1200" dirty="0">
                <a:solidFill>
                  <a:srgbClr val="FFFFFF"/>
                </a:solidFill>
                <a:latin typeface="+mj-lt"/>
                <a:ea typeface="+mj-ea"/>
                <a:cs typeface="+mj-cs"/>
              </a:rPr>
              <a:t> ?</a:t>
            </a:r>
            <a:br>
              <a:rPr lang="en-US" sz="2800" kern="1200" dirty="0">
                <a:solidFill>
                  <a:srgbClr val="FFFFFF"/>
                </a:solidFill>
                <a:latin typeface="+mj-lt"/>
                <a:ea typeface="+mj-ea"/>
                <a:cs typeface="+mj-cs"/>
              </a:rPr>
            </a:br>
            <a:r>
              <a:rPr lang="en-US" sz="2800" kern="1200" dirty="0">
                <a:solidFill>
                  <a:srgbClr val="FFFFFF"/>
                </a:solidFill>
                <a:latin typeface="+mj-lt"/>
                <a:ea typeface="+mj-ea"/>
                <a:cs typeface="+mj-cs"/>
              </a:rPr>
              <a:t>2.6. </a:t>
            </a:r>
            <a:r>
              <a:rPr lang="en-US" sz="2800" u="sng" kern="1200" dirty="0" err="1">
                <a:solidFill>
                  <a:srgbClr val="FFFFFF"/>
                </a:solidFill>
                <a:latin typeface="+mj-lt"/>
                <a:ea typeface="+mj-ea"/>
                <a:cs typeface="+mj-cs"/>
              </a:rPr>
              <a:t>Envoyeur</a:t>
            </a:r>
            <a:r>
              <a:rPr lang="en-US" sz="2800" u="sng" kern="1200" dirty="0">
                <a:solidFill>
                  <a:srgbClr val="FFFFFF"/>
                </a:solidFill>
                <a:latin typeface="+mj-lt"/>
                <a:ea typeface="+mj-ea"/>
                <a:cs typeface="+mj-cs"/>
              </a:rPr>
              <a:t> </a:t>
            </a:r>
            <a:r>
              <a:rPr lang="en-US" sz="2800" u="sng" kern="1200" dirty="0" err="1">
                <a:solidFill>
                  <a:srgbClr val="FFFFFF"/>
                </a:solidFill>
                <a:latin typeface="+mj-lt"/>
                <a:ea typeface="+mj-ea"/>
                <a:cs typeface="+mj-cs"/>
              </a:rPr>
              <a:t>professionnels</a:t>
            </a:r>
            <a:r>
              <a:rPr lang="en-US" sz="2800" kern="1200" dirty="0">
                <a:solidFill>
                  <a:srgbClr val="FFFFFF"/>
                </a:solidFill>
                <a:latin typeface="+mj-lt"/>
                <a:ea typeface="+mj-ea"/>
                <a:cs typeface="+mj-cs"/>
              </a:rPr>
              <a:t> : quelle (in)</a:t>
            </a:r>
            <a:r>
              <a:rPr lang="en-US" sz="2800" kern="1200" dirty="0" err="1">
                <a:solidFill>
                  <a:srgbClr val="FFFFFF"/>
                </a:solidFill>
                <a:latin typeface="+mj-lt"/>
                <a:ea typeface="+mj-ea"/>
                <a:cs typeface="+mj-cs"/>
              </a:rPr>
              <a:t>accessibilité</a:t>
            </a:r>
            <a:r>
              <a:rPr lang="en-US" sz="2800" kern="1200" dirty="0">
                <a:solidFill>
                  <a:srgbClr val="FFFFFF"/>
                </a:solidFill>
                <a:latin typeface="+mj-lt"/>
                <a:ea typeface="+mj-ea"/>
                <a:cs typeface="+mj-cs"/>
              </a:rPr>
              <a:t> ?</a:t>
            </a:r>
          </a:p>
        </p:txBody>
      </p:sp>
      <p:sp>
        <p:nvSpPr>
          <p:cNvPr id="4" name="Espace réservé du contenu 3">
            <a:extLst>
              <a:ext uri="{FF2B5EF4-FFF2-40B4-BE49-F238E27FC236}">
                <a16:creationId xmlns:a16="http://schemas.microsoft.com/office/drawing/2014/main" id="{BD785926-6C6E-11E3-B8AD-176C9CD3643E}"/>
              </a:ext>
            </a:extLst>
          </p:cNvPr>
          <p:cNvSpPr>
            <a:spLocks noGrp="1"/>
          </p:cNvSpPr>
          <p:nvPr>
            <p:ph sz="half" idx="2"/>
          </p:nvPr>
        </p:nvSpPr>
        <p:spPr>
          <a:xfrm>
            <a:off x="7356175" y="2112579"/>
            <a:ext cx="3818037" cy="4192805"/>
          </a:xfrm>
        </p:spPr>
        <p:txBody>
          <a:bodyPr>
            <a:normAutofit/>
          </a:bodyPr>
          <a:lstStyle/>
          <a:p>
            <a:pPr defTabSz="877824">
              <a:spcBef>
                <a:spcPts val="960"/>
              </a:spcBef>
            </a:pPr>
            <a:r>
              <a:rPr lang="fr-FR" sz="2304" kern="1200" dirty="0">
                <a:solidFill>
                  <a:schemeClr val="tx1"/>
                </a:solidFill>
                <a:latin typeface="+mn-lt"/>
                <a:ea typeface="+mn-ea"/>
                <a:cs typeface="+mn-cs"/>
              </a:rPr>
              <a:t>Milieu scolaire moindre accès (même parmi les &lt;18ans : moindre accès via milieu scolaire que via parent ou proche) </a:t>
            </a:r>
          </a:p>
          <a:p>
            <a:pPr defTabSz="877824">
              <a:spcBef>
                <a:spcPts val="960"/>
              </a:spcBef>
            </a:pPr>
            <a:r>
              <a:rPr lang="fr-FR" sz="2304" kern="1200" dirty="0">
                <a:solidFill>
                  <a:schemeClr val="tx1"/>
                </a:solidFill>
                <a:latin typeface="+mn-lt"/>
                <a:ea typeface="+mn-ea"/>
                <a:cs typeface="+mn-cs"/>
              </a:rPr>
              <a:t>Médecins généralistes et « autres prof. SM » meilleur accès</a:t>
            </a:r>
          </a:p>
          <a:p>
            <a:pPr defTabSz="877824">
              <a:spcBef>
                <a:spcPts val="960"/>
              </a:spcBef>
            </a:pPr>
            <a:r>
              <a:rPr lang="fr-FR" sz="2304" dirty="0"/>
              <a:t>« Autre SSM » ne facilite pas particulièrement l’accès</a:t>
            </a:r>
            <a:endParaRPr lang="fr-FR" dirty="0"/>
          </a:p>
        </p:txBody>
      </p:sp>
      <p:graphicFrame>
        <p:nvGraphicFramePr>
          <p:cNvPr id="10" name="Espace réservé du contenu 9">
            <a:extLst>
              <a:ext uri="{FF2B5EF4-FFF2-40B4-BE49-F238E27FC236}">
                <a16:creationId xmlns:a16="http://schemas.microsoft.com/office/drawing/2014/main" id="{0531AC9D-2140-3915-DE82-8BFB2B3E16AF}"/>
              </a:ext>
            </a:extLst>
          </p:cNvPr>
          <p:cNvGraphicFramePr>
            <a:graphicFrameLocks noGrp="1"/>
          </p:cNvGraphicFramePr>
          <p:nvPr>
            <p:ph sz="half" idx="1"/>
          </p:nvPr>
        </p:nvGraphicFramePr>
        <p:xfrm>
          <a:off x="838199" y="1751888"/>
          <a:ext cx="6280447" cy="475724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73391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E7DC87-3CE2-3991-C19B-ACD42FD1ABB2}"/>
              </a:ext>
            </a:extLst>
          </p:cNvPr>
          <p:cNvSpPr>
            <a:spLocks noGrp="1"/>
          </p:cNvSpPr>
          <p:nvPr>
            <p:ph type="title"/>
          </p:nvPr>
        </p:nvSpPr>
        <p:spPr>
          <a:xfrm>
            <a:off x="1136396" y="95538"/>
            <a:ext cx="4959603" cy="1642969"/>
          </a:xfrm>
        </p:spPr>
        <p:txBody>
          <a:bodyPr vert="horz" lIns="91440" tIns="45720" rIns="91440" bIns="45720" rtlCol="0" anchor="b">
            <a:normAutofit/>
          </a:bodyPr>
          <a:lstStyle/>
          <a:p>
            <a:r>
              <a:rPr lang="en-US" sz="4000" kern="1200" dirty="0" err="1">
                <a:solidFill>
                  <a:schemeClr val="tx1"/>
                </a:solidFill>
                <a:latin typeface="+mj-lt"/>
                <a:ea typeface="+mj-ea"/>
                <a:cs typeface="+mj-cs"/>
              </a:rPr>
              <a:t>Synthèse</a:t>
            </a:r>
            <a:r>
              <a:rPr lang="en-US" sz="4000" kern="1200" dirty="0">
                <a:solidFill>
                  <a:schemeClr val="tx1"/>
                </a:solidFill>
                <a:latin typeface="+mj-lt"/>
                <a:ea typeface="+mj-ea"/>
                <a:cs typeface="+mj-cs"/>
              </a:rPr>
              <a:t> : des </a:t>
            </a:r>
            <a:r>
              <a:rPr lang="en-US" sz="4000" kern="1200" dirty="0" err="1">
                <a:solidFill>
                  <a:schemeClr val="tx1"/>
                </a:solidFill>
                <a:latin typeface="+mj-lt"/>
                <a:ea typeface="+mj-ea"/>
                <a:cs typeface="+mj-cs"/>
              </a:rPr>
              <a:t>effets</a:t>
            </a:r>
            <a:r>
              <a:rPr lang="en-US" sz="4000" kern="1200" dirty="0">
                <a:solidFill>
                  <a:schemeClr val="tx1"/>
                </a:solidFill>
                <a:latin typeface="+mj-lt"/>
                <a:ea typeface="+mj-ea"/>
                <a:cs typeface="+mj-cs"/>
              </a:rPr>
              <a:t> </a:t>
            </a:r>
            <a:r>
              <a:rPr lang="en-US" sz="4000" kern="1200" dirty="0" err="1">
                <a:solidFill>
                  <a:schemeClr val="tx1"/>
                </a:solidFill>
                <a:latin typeface="+mj-lt"/>
                <a:ea typeface="+mj-ea"/>
                <a:cs typeface="+mj-cs"/>
              </a:rPr>
              <a:t>différenciés</a:t>
            </a:r>
            <a:r>
              <a:rPr lang="en-US" sz="4000" kern="1200" dirty="0">
                <a:solidFill>
                  <a:schemeClr val="tx1"/>
                </a:solidFill>
                <a:latin typeface="+mj-lt"/>
                <a:ea typeface="+mj-ea"/>
                <a:cs typeface="+mj-cs"/>
              </a:rPr>
              <a:t> ?</a:t>
            </a:r>
          </a:p>
        </p:txBody>
      </p:sp>
      <p:sp>
        <p:nvSpPr>
          <p:cNvPr id="3" name="Espace réservé du contenu 2">
            <a:extLst>
              <a:ext uri="{FF2B5EF4-FFF2-40B4-BE49-F238E27FC236}">
                <a16:creationId xmlns:a16="http://schemas.microsoft.com/office/drawing/2014/main" id="{8B27E5A8-08E1-533D-7BB4-D9F4DBD542C3}"/>
              </a:ext>
            </a:extLst>
          </p:cNvPr>
          <p:cNvSpPr>
            <a:spLocks noGrp="1"/>
          </p:cNvSpPr>
          <p:nvPr>
            <p:ph sz="half" idx="1"/>
          </p:nvPr>
        </p:nvSpPr>
        <p:spPr>
          <a:xfrm>
            <a:off x="1136397" y="1968418"/>
            <a:ext cx="4210855" cy="4202470"/>
          </a:xfrm>
        </p:spPr>
        <p:txBody>
          <a:bodyPr vert="horz" lIns="91440" tIns="45720" rIns="91440" bIns="45720" rtlCol="0" anchor="t">
            <a:normAutofit fontScale="92500" lnSpcReduction="10000"/>
          </a:bodyPr>
          <a:lstStyle/>
          <a:p>
            <a:pPr marL="0" indent="0">
              <a:buNone/>
            </a:pPr>
            <a:r>
              <a:rPr lang="en-US" sz="1800" b="1" dirty="0"/>
              <a:t>Tous les publics </a:t>
            </a:r>
            <a:r>
              <a:rPr lang="en-US" sz="1800" b="1" dirty="0" err="1"/>
              <a:t>ont</a:t>
            </a:r>
            <a:r>
              <a:rPr lang="en-US" sz="1800" b="1" dirty="0"/>
              <a:t> des </a:t>
            </a:r>
            <a:r>
              <a:rPr lang="en-US" sz="1800" b="1" dirty="0" err="1"/>
              <a:t>difficultés</a:t>
            </a:r>
            <a:r>
              <a:rPr lang="en-US" sz="1800" b="1" dirty="0"/>
              <a:t> </a:t>
            </a:r>
            <a:r>
              <a:rPr lang="en-US" sz="1800" b="1" dirty="0" err="1"/>
              <a:t>d’accès</a:t>
            </a:r>
            <a:r>
              <a:rPr lang="en-US" sz="1800" b="1" dirty="0"/>
              <a:t>, </a:t>
            </a:r>
            <a:br>
              <a:rPr lang="en-US" sz="1800" b="1" dirty="0"/>
            </a:br>
            <a:r>
              <a:rPr lang="en-US" sz="1800" b="1" dirty="0"/>
              <a:t>et </a:t>
            </a:r>
            <a:r>
              <a:rPr lang="en-US" sz="1800" b="1" dirty="0" err="1"/>
              <a:t>certains</a:t>
            </a:r>
            <a:r>
              <a:rPr lang="en-US" sz="1800" b="1" dirty="0"/>
              <a:t> </a:t>
            </a:r>
            <a:r>
              <a:rPr lang="en-US" sz="1800" b="1" dirty="0" err="1"/>
              <a:t>davantage</a:t>
            </a:r>
            <a:endParaRPr lang="en-US" sz="1800" b="1" dirty="0"/>
          </a:p>
          <a:p>
            <a:r>
              <a:rPr lang="en-US" sz="1400" dirty="0"/>
              <a:t>Équipes « </a:t>
            </a:r>
            <a:r>
              <a:rPr lang="en-US" sz="1400" u="sng" dirty="0"/>
              <a:t>enfants-</a:t>
            </a:r>
            <a:r>
              <a:rPr lang="en-US" sz="1400" u="sng" dirty="0" err="1"/>
              <a:t>ados</a:t>
            </a:r>
            <a:r>
              <a:rPr lang="en-US" sz="1400" dirty="0"/>
              <a:t> » </a:t>
            </a:r>
            <a:r>
              <a:rPr lang="en-US" sz="1400" dirty="0" err="1"/>
              <a:t>restent</a:t>
            </a:r>
            <a:r>
              <a:rPr lang="en-US" sz="1400" dirty="0"/>
              <a:t> </a:t>
            </a:r>
            <a:r>
              <a:rPr lang="en-US" sz="1400" b="1" dirty="0" err="1"/>
              <a:t>davantage</a:t>
            </a:r>
            <a:r>
              <a:rPr lang="en-US" sz="1400" b="1" dirty="0"/>
              <a:t> </a:t>
            </a:r>
            <a:r>
              <a:rPr lang="en-US" sz="1400" b="1" dirty="0" err="1"/>
              <a:t>saturées</a:t>
            </a:r>
            <a:r>
              <a:rPr lang="en-US" sz="1400" b="1" dirty="0"/>
              <a:t> </a:t>
            </a:r>
            <a:r>
              <a:rPr lang="en-US" sz="1400" dirty="0"/>
              <a:t>malgré un </a:t>
            </a:r>
            <a:r>
              <a:rPr lang="en-US" sz="1400" dirty="0" err="1"/>
              <a:t>refinancement</a:t>
            </a:r>
            <a:r>
              <a:rPr lang="en-US" sz="1400" dirty="0"/>
              <a:t> </a:t>
            </a:r>
            <a:r>
              <a:rPr lang="en-US" sz="1400" dirty="0" err="1"/>
              <a:t>en</a:t>
            </a:r>
            <a:r>
              <a:rPr lang="en-US" sz="1400" dirty="0"/>
              <a:t> 2020-2021</a:t>
            </a:r>
          </a:p>
          <a:p>
            <a:r>
              <a:rPr lang="en-US" sz="1400" dirty="0"/>
              <a:t>Les services </a:t>
            </a:r>
            <a:r>
              <a:rPr lang="en-US" sz="1400" dirty="0" err="1"/>
              <a:t>semblent</a:t>
            </a:r>
            <a:r>
              <a:rPr lang="en-US" sz="1400" dirty="0"/>
              <a:t> </a:t>
            </a:r>
            <a:r>
              <a:rPr lang="en-US" sz="1400" b="1" dirty="0" err="1"/>
              <a:t>prioriser</a:t>
            </a:r>
            <a:r>
              <a:rPr lang="en-US" sz="1400" dirty="0"/>
              <a:t> </a:t>
            </a:r>
          </a:p>
          <a:p>
            <a:pPr lvl="1">
              <a:buFont typeface="Courier New" panose="02070309020205020404" pitchFamily="49" charset="0"/>
              <a:buChar char="o"/>
            </a:pPr>
            <a:r>
              <a:rPr lang="en-US" sz="1400" dirty="0"/>
              <a:t>les </a:t>
            </a:r>
            <a:r>
              <a:rPr lang="en-US" sz="1400" u="sng" dirty="0"/>
              <a:t>publics (les plus) </a:t>
            </a:r>
            <a:r>
              <a:rPr lang="en-US" sz="1400" u="sng" dirty="0" err="1"/>
              <a:t>précaires</a:t>
            </a:r>
            <a:endParaRPr lang="en-US" sz="1400" u="sng" dirty="0"/>
          </a:p>
          <a:p>
            <a:pPr lvl="1">
              <a:buFont typeface="Courier New" panose="02070309020205020404" pitchFamily="49" charset="0"/>
              <a:buChar char="o"/>
            </a:pPr>
            <a:r>
              <a:rPr lang="en-US" sz="1400" dirty="0"/>
              <a:t>les </a:t>
            </a:r>
            <a:r>
              <a:rPr lang="en-US" sz="1400" u="sng" dirty="0" err="1"/>
              <a:t>demandes</a:t>
            </a:r>
            <a:r>
              <a:rPr lang="en-US" sz="1400" u="sng" dirty="0"/>
              <a:t> plus « complexes »</a:t>
            </a:r>
          </a:p>
          <a:p>
            <a:r>
              <a:rPr lang="en-US" sz="1400" dirty="0"/>
              <a:t>Ne </a:t>
            </a:r>
            <a:r>
              <a:rPr lang="en-US" sz="1400" dirty="0" err="1"/>
              <a:t>semble</a:t>
            </a:r>
            <a:r>
              <a:rPr lang="en-US" sz="1400" dirty="0"/>
              <a:t> </a:t>
            </a:r>
            <a:r>
              <a:rPr lang="en-US" sz="1400" dirty="0" err="1"/>
              <a:t>ni</a:t>
            </a:r>
            <a:r>
              <a:rPr lang="en-US" sz="1400" dirty="0"/>
              <a:t> </a:t>
            </a:r>
            <a:r>
              <a:rPr lang="en-US" sz="1400" dirty="0" err="1"/>
              <a:t>favoriser</a:t>
            </a:r>
            <a:r>
              <a:rPr lang="en-US" sz="1400" dirty="0"/>
              <a:t> </a:t>
            </a:r>
            <a:r>
              <a:rPr lang="en-US" sz="1400" dirty="0" err="1"/>
              <a:t>ni</a:t>
            </a:r>
            <a:r>
              <a:rPr lang="en-US" sz="1400" dirty="0"/>
              <a:t> </a:t>
            </a:r>
            <a:r>
              <a:rPr lang="en-US" sz="1400" dirty="0" err="1"/>
              <a:t>entraver</a:t>
            </a:r>
            <a:r>
              <a:rPr lang="en-US" sz="1400" dirty="0"/>
              <a:t> </a:t>
            </a:r>
            <a:r>
              <a:rPr lang="en-US" sz="1400" dirty="0" err="1"/>
              <a:t>l’accès</a:t>
            </a:r>
            <a:endParaRPr lang="en-US" sz="1400" dirty="0"/>
          </a:p>
          <a:p>
            <a:pPr lvl="1">
              <a:buFont typeface="Courier New" panose="02070309020205020404" pitchFamily="49" charset="0"/>
              <a:buChar char="o"/>
            </a:pPr>
            <a:r>
              <a:rPr lang="en-US" sz="1400" dirty="0"/>
              <a:t>la </a:t>
            </a:r>
            <a:r>
              <a:rPr lang="en-US" sz="1400" dirty="0" err="1"/>
              <a:t>nécessité</a:t>
            </a:r>
            <a:r>
              <a:rPr lang="en-US" sz="1400" dirty="0"/>
              <a:t> de </a:t>
            </a:r>
            <a:r>
              <a:rPr lang="en-US" sz="1400" dirty="0" err="1"/>
              <a:t>recourir</a:t>
            </a:r>
            <a:r>
              <a:rPr lang="en-US" sz="1400" dirty="0"/>
              <a:t> à </a:t>
            </a:r>
            <a:r>
              <a:rPr lang="en-US" sz="1400" dirty="0" err="1"/>
              <a:t>un.e</a:t>
            </a:r>
            <a:r>
              <a:rPr lang="en-US" sz="1400" dirty="0"/>
              <a:t> </a:t>
            </a:r>
            <a:r>
              <a:rPr lang="en-US" sz="1400" u="sng" dirty="0" err="1"/>
              <a:t>interprète</a:t>
            </a:r>
            <a:br>
              <a:rPr lang="en-US" sz="1400" dirty="0"/>
            </a:br>
            <a:r>
              <a:rPr lang="en-US" sz="1400" dirty="0"/>
              <a:t>(note : ! reorientations </a:t>
            </a:r>
            <a:r>
              <a:rPr lang="en-US" sz="1400" dirty="0" err="1"/>
              <a:t>autres</a:t>
            </a:r>
            <a:r>
              <a:rPr lang="en-US" sz="1400" dirty="0"/>
              <a:t> motifs)</a:t>
            </a:r>
          </a:p>
          <a:p>
            <a:pPr lvl="1">
              <a:buFont typeface="Courier New" panose="02070309020205020404" pitchFamily="49" charset="0"/>
              <a:buChar char="o"/>
            </a:pPr>
            <a:r>
              <a:rPr lang="en-US" sz="1400" dirty="0"/>
              <a:t>le fait d’être </a:t>
            </a:r>
            <a:r>
              <a:rPr lang="en-US" sz="1400" u="sng" dirty="0" err="1"/>
              <a:t>orienté.e</a:t>
            </a:r>
            <a:r>
              <a:rPr lang="en-US" sz="1400" u="sng" dirty="0"/>
              <a:t> par </a:t>
            </a:r>
            <a:r>
              <a:rPr lang="en-US" sz="1400" u="sng" dirty="0" err="1"/>
              <a:t>un.e</a:t>
            </a:r>
            <a:r>
              <a:rPr lang="en-US" sz="1400" u="sng" dirty="0"/>
              <a:t> </a:t>
            </a:r>
            <a:r>
              <a:rPr lang="en-US" sz="1400" u="sng" dirty="0" err="1"/>
              <a:t>professionnel</a:t>
            </a:r>
            <a:r>
              <a:rPr lang="en-US" sz="1400" dirty="0"/>
              <a:t> </a:t>
            </a:r>
            <a:r>
              <a:rPr lang="en-US" sz="1400" dirty="0" err="1"/>
              <a:t>en</a:t>
            </a:r>
            <a:r>
              <a:rPr lang="en-US" sz="1400" dirty="0"/>
              <a:t> general </a:t>
            </a:r>
            <a:r>
              <a:rPr lang="en-US" sz="1400" dirty="0" err="1"/>
              <a:t>plutôt</a:t>
            </a:r>
            <a:r>
              <a:rPr lang="en-US" sz="1400" dirty="0"/>
              <a:t> que par soi-</a:t>
            </a:r>
            <a:r>
              <a:rPr lang="en-US" sz="1400" dirty="0" err="1"/>
              <a:t>même</a:t>
            </a:r>
            <a:r>
              <a:rPr lang="en-US" sz="1400" dirty="0"/>
              <a:t> </a:t>
            </a:r>
            <a:r>
              <a:rPr lang="en-US" sz="1400" dirty="0" err="1"/>
              <a:t>ou</a:t>
            </a:r>
            <a:r>
              <a:rPr lang="en-US" sz="1400" dirty="0"/>
              <a:t> </a:t>
            </a:r>
            <a:r>
              <a:rPr lang="en-US" sz="1400" dirty="0" err="1"/>
              <a:t>un.e</a:t>
            </a:r>
            <a:r>
              <a:rPr lang="en-US" sz="1400" dirty="0"/>
              <a:t> </a:t>
            </a:r>
            <a:r>
              <a:rPr lang="en-US" sz="1400" dirty="0" err="1"/>
              <a:t>proche</a:t>
            </a:r>
            <a:endParaRPr lang="en-US" sz="1400" dirty="0"/>
          </a:p>
          <a:p>
            <a:r>
              <a:rPr lang="en-US" sz="1400" dirty="0"/>
              <a:t>Il </a:t>
            </a:r>
            <a:r>
              <a:rPr lang="en-US" sz="1400" dirty="0" err="1"/>
              <a:t>existe</a:t>
            </a:r>
            <a:r>
              <a:rPr lang="en-US" sz="1400" dirty="0"/>
              <a:t> </a:t>
            </a:r>
            <a:r>
              <a:rPr lang="en-US" sz="1400" dirty="0" err="1"/>
              <a:t>cependant</a:t>
            </a:r>
            <a:r>
              <a:rPr lang="en-US" sz="1400" dirty="0"/>
              <a:t> des </a:t>
            </a:r>
            <a:r>
              <a:rPr lang="en-US" sz="1400" b="1" dirty="0" err="1"/>
              <a:t>différences</a:t>
            </a:r>
            <a:r>
              <a:rPr lang="en-US" sz="1400" dirty="0"/>
              <a:t> </a:t>
            </a:r>
            <a:r>
              <a:rPr lang="en-US" sz="1400" b="1" dirty="0"/>
              <a:t>entre les </a:t>
            </a:r>
            <a:r>
              <a:rPr lang="en-US" sz="1400" b="1" dirty="0" err="1"/>
              <a:t>professionnels</a:t>
            </a:r>
            <a:r>
              <a:rPr lang="en-US" sz="1400" b="1" dirty="0"/>
              <a:t> </a:t>
            </a:r>
            <a:r>
              <a:rPr lang="en-US" sz="1400" dirty="0"/>
              <a:t>« </a:t>
            </a:r>
            <a:r>
              <a:rPr lang="en-US" sz="1400" dirty="0" err="1"/>
              <a:t>envoyeurs</a:t>
            </a:r>
            <a:r>
              <a:rPr lang="en-US" sz="1400" dirty="0"/>
              <a:t> » : </a:t>
            </a:r>
          </a:p>
          <a:p>
            <a:pPr lvl="1">
              <a:buFont typeface="Courier New" panose="02070309020205020404" pitchFamily="49" charset="0"/>
              <a:buChar char="o"/>
            </a:pPr>
            <a:r>
              <a:rPr lang="en-US" sz="1400" dirty="0" err="1"/>
              <a:t>Relativement</a:t>
            </a:r>
            <a:r>
              <a:rPr lang="en-US" sz="1400" dirty="0"/>
              <a:t> neuter : </a:t>
            </a:r>
            <a:r>
              <a:rPr lang="en-US" sz="1400" dirty="0" err="1"/>
              <a:t>autre</a:t>
            </a:r>
            <a:r>
              <a:rPr lang="en-US" sz="1400" dirty="0"/>
              <a:t> SSM</a:t>
            </a:r>
          </a:p>
          <a:p>
            <a:pPr lvl="1">
              <a:buFont typeface="Courier New" panose="02070309020205020404" pitchFamily="49" charset="0"/>
              <a:buChar char="o"/>
            </a:pPr>
            <a:r>
              <a:rPr lang="en-US" sz="1400" dirty="0"/>
              <a:t>Meilleur </a:t>
            </a:r>
            <a:r>
              <a:rPr lang="en-US" sz="1400" dirty="0" err="1"/>
              <a:t>accès</a:t>
            </a:r>
            <a:r>
              <a:rPr lang="en-US" sz="1400" dirty="0"/>
              <a:t> : </a:t>
            </a:r>
            <a:r>
              <a:rPr lang="en-US" sz="1400" dirty="0" err="1"/>
              <a:t>médecins</a:t>
            </a:r>
            <a:r>
              <a:rPr lang="en-US" sz="1400" dirty="0"/>
              <a:t> </a:t>
            </a:r>
            <a:r>
              <a:rPr lang="en-US" sz="1400" dirty="0" err="1"/>
              <a:t>généralistes</a:t>
            </a:r>
            <a:r>
              <a:rPr lang="en-US" sz="1400" dirty="0"/>
              <a:t> et « </a:t>
            </a:r>
            <a:r>
              <a:rPr lang="en-US" sz="1400" dirty="0" err="1"/>
              <a:t>autres</a:t>
            </a:r>
            <a:r>
              <a:rPr lang="en-US" sz="1400" dirty="0"/>
              <a:t> </a:t>
            </a:r>
            <a:r>
              <a:rPr lang="en-US" sz="1400" dirty="0" err="1"/>
              <a:t>professionnels</a:t>
            </a:r>
            <a:r>
              <a:rPr lang="en-US" sz="1400" dirty="0"/>
              <a:t> de la </a:t>
            </a:r>
            <a:r>
              <a:rPr lang="en-US" sz="1400" dirty="0" err="1"/>
              <a:t>santé</a:t>
            </a:r>
            <a:r>
              <a:rPr lang="en-US" sz="1400" dirty="0"/>
              <a:t> </a:t>
            </a:r>
            <a:r>
              <a:rPr lang="en-US" sz="1400" dirty="0" err="1"/>
              <a:t>mentale</a:t>
            </a:r>
            <a:r>
              <a:rPr lang="en-US" sz="1400" dirty="0"/>
              <a:t> » (</a:t>
            </a:r>
            <a:r>
              <a:rPr lang="en-US" sz="1400" dirty="0" err="1"/>
              <a:t>ni</a:t>
            </a:r>
            <a:r>
              <a:rPr lang="en-US" sz="1400" dirty="0"/>
              <a:t> SSM </a:t>
            </a:r>
            <a:r>
              <a:rPr lang="en-US" sz="1400" dirty="0" err="1"/>
              <a:t>ni</a:t>
            </a:r>
            <a:r>
              <a:rPr lang="en-US" sz="1400" dirty="0"/>
              <a:t> PPL, </a:t>
            </a:r>
            <a:r>
              <a:rPr lang="en-US" sz="1400" dirty="0" err="1"/>
              <a:t>mais</a:t>
            </a:r>
            <a:r>
              <a:rPr lang="en-US" sz="1400" dirty="0"/>
              <a:t> bien </a:t>
            </a:r>
            <a:r>
              <a:rPr lang="en-US" sz="1400" dirty="0" err="1"/>
              <a:t>hôpitaux</a:t>
            </a:r>
            <a:r>
              <a:rPr lang="en-US" sz="1400" dirty="0"/>
              <a:t>, etc.)</a:t>
            </a:r>
          </a:p>
          <a:p>
            <a:pPr lvl="1">
              <a:buFont typeface="Courier New" panose="02070309020205020404" pitchFamily="49" charset="0"/>
              <a:buChar char="o"/>
            </a:pPr>
            <a:r>
              <a:rPr lang="en-US" sz="1400" dirty="0" err="1"/>
              <a:t>Moindre</a:t>
            </a:r>
            <a:r>
              <a:rPr lang="en-US" sz="1400" dirty="0"/>
              <a:t> </a:t>
            </a:r>
            <a:r>
              <a:rPr lang="en-US" sz="1400" dirty="0" err="1"/>
              <a:t>accès</a:t>
            </a:r>
            <a:r>
              <a:rPr lang="en-US" sz="1400" dirty="0"/>
              <a:t> : </a:t>
            </a:r>
            <a:r>
              <a:rPr lang="en-US" sz="1400" dirty="0" err="1"/>
              <a:t>professionnels</a:t>
            </a:r>
            <a:r>
              <a:rPr lang="en-US" sz="1400" dirty="0"/>
              <a:t> du milieu </a:t>
            </a:r>
            <a:r>
              <a:rPr lang="en-US" sz="1400" dirty="0" err="1"/>
              <a:t>scolaire</a:t>
            </a:r>
            <a:endParaRPr lang="en-US" sz="1400" dirty="0"/>
          </a:p>
          <a:p>
            <a:endParaRPr lang="en-US" sz="1100" dirty="0"/>
          </a:p>
        </p:txBody>
      </p:sp>
      <p:sp>
        <p:nvSpPr>
          <p:cNvPr id="8" name="ZoneTexte 7">
            <a:extLst>
              <a:ext uri="{FF2B5EF4-FFF2-40B4-BE49-F238E27FC236}">
                <a16:creationId xmlns:a16="http://schemas.microsoft.com/office/drawing/2014/main" id="{88FA9852-3811-BE32-0A40-B5EE47C57778}"/>
              </a:ext>
            </a:extLst>
          </p:cNvPr>
          <p:cNvSpPr txBox="1"/>
          <p:nvPr/>
        </p:nvSpPr>
        <p:spPr>
          <a:xfrm>
            <a:off x="9554198" y="5741738"/>
            <a:ext cx="2159267" cy="429150"/>
          </a:xfrm>
          <a:prstGeom prst="rect">
            <a:avLst/>
          </a:prstGeom>
          <a:noFill/>
          <a:ln>
            <a:noFill/>
          </a:ln>
        </p:spPr>
        <p:txBody>
          <a:bodyPr wrap="square">
            <a:noAutofit/>
          </a:bodyPr>
          <a:lstStyle/>
          <a:p>
            <a:pPr marL="457200" lvl="1" indent="0" algn="ctr">
              <a:spcAft>
                <a:spcPts val="600"/>
              </a:spcAft>
              <a:buNone/>
            </a:pPr>
            <a:endParaRPr lang="fr-FR" sz="1100" dirty="0"/>
          </a:p>
        </p:txBody>
      </p:sp>
      <p:graphicFrame>
        <p:nvGraphicFramePr>
          <p:cNvPr id="7" name="Espace réservé du contenu 6">
            <a:extLst>
              <a:ext uri="{FF2B5EF4-FFF2-40B4-BE49-F238E27FC236}">
                <a16:creationId xmlns:a16="http://schemas.microsoft.com/office/drawing/2014/main" id="{07769C3C-BF3F-06E9-DF16-D898BA8E89FE}"/>
              </a:ext>
            </a:extLst>
          </p:cNvPr>
          <p:cNvGraphicFramePr>
            <a:graphicFrameLocks noGrp="1"/>
          </p:cNvGraphicFramePr>
          <p:nvPr>
            <p:ph sz="half" idx="2"/>
            <p:extLst>
              <p:ext uri="{D42A27DB-BD31-4B8C-83A1-F6EECF244321}">
                <p14:modId xmlns:p14="http://schemas.microsoft.com/office/powerpoint/2010/main" val="2790452441"/>
              </p:ext>
            </p:extLst>
          </p:nvPr>
        </p:nvGraphicFramePr>
        <p:xfrm>
          <a:off x="6095999" y="687112"/>
          <a:ext cx="5617465" cy="5054624"/>
        </p:xfrm>
        <a:graphic>
          <a:graphicData uri="http://schemas.openxmlformats.org/drawingml/2006/table">
            <a:tbl>
              <a:tblPr/>
              <a:tblGrid>
                <a:gridCol w="287191">
                  <a:extLst>
                    <a:ext uri="{9D8B030D-6E8A-4147-A177-3AD203B41FA5}">
                      <a16:colId xmlns:a16="http://schemas.microsoft.com/office/drawing/2014/main" val="3675716795"/>
                    </a:ext>
                  </a:extLst>
                </a:gridCol>
                <a:gridCol w="930501">
                  <a:extLst>
                    <a:ext uri="{9D8B030D-6E8A-4147-A177-3AD203B41FA5}">
                      <a16:colId xmlns:a16="http://schemas.microsoft.com/office/drawing/2014/main" val="2098553884"/>
                    </a:ext>
                  </a:extLst>
                </a:gridCol>
                <a:gridCol w="746697">
                  <a:extLst>
                    <a:ext uri="{9D8B030D-6E8A-4147-A177-3AD203B41FA5}">
                      <a16:colId xmlns:a16="http://schemas.microsoft.com/office/drawing/2014/main" val="1477511233"/>
                    </a:ext>
                  </a:extLst>
                </a:gridCol>
                <a:gridCol w="930501">
                  <a:extLst>
                    <a:ext uri="{9D8B030D-6E8A-4147-A177-3AD203B41FA5}">
                      <a16:colId xmlns:a16="http://schemas.microsoft.com/office/drawing/2014/main" val="3080174494"/>
                    </a:ext>
                  </a:extLst>
                </a:gridCol>
                <a:gridCol w="597358">
                  <a:extLst>
                    <a:ext uri="{9D8B030D-6E8A-4147-A177-3AD203B41FA5}">
                      <a16:colId xmlns:a16="http://schemas.microsoft.com/office/drawing/2014/main" val="309779889"/>
                    </a:ext>
                  </a:extLst>
                </a:gridCol>
                <a:gridCol w="597358">
                  <a:extLst>
                    <a:ext uri="{9D8B030D-6E8A-4147-A177-3AD203B41FA5}">
                      <a16:colId xmlns:a16="http://schemas.microsoft.com/office/drawing/2014/main" val="1163106391"/>
                    </a:ext>
                  </a:extLst>
                </a:gridCol>
                <a:gridCol w="597358">
                  <a:extLst>
                    <a:ext uri="{9D8B030D-6E8A-4147-A177-3AD203B41FA5}">
                      <a16:colId xmlns:a16="http://schemas.microsoft.com/office/drawing/2014/main" val="1949893350"/>
                    </a:ext>
                  </a:extLst>
                </a:gridCol>
                <a:gridCol w="930501">
                  <a:extLst>
                    <a:ext uri="{9D8B030D-6E8A-4147-A177-3AD203B41FA5}">
                      <a16:colId xmlns:a16="http://schemas.microsoft.com/office/drawing/2014/main" val="1085072099"/>
                    </a:ext>
                  </a:extLst>
                </a:gridCol>
              </a:tblGrid>
              <a:tr h="631828">
                <a:tc>
                  <a:txBody>
                    <a:bodyPr/>
                    <a:lstStyle/>
                    <a:p>
                      <a:pPr algn="ctr" fontAlgn="t"/>
                      <a:r>
                        <a:rPr lang="fr-BE" sz="1000" b="1" i="0" u="none" strike="noStrike">
                          <a:solidFill>
                            <a:srgbClr val="FFFFFF"/>
                          </a:solidFill>
                          <a:effectLst/>
                          <a:latin typeface="Calibri" panose="020F0502020204030204" pitchFamily="34" charset="0"/>
                        </a:rPr>
                        <a:t>n°</a:t>
                      </a:r>
                    </a:p>
                  </a:txBody>
                  <a:tcPr marL="4689" marR="4689" marT="4689" marB="0">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4472C4"/>
                    </a:solidFill>
                  </a:tcPr>
                </a:tc>
                <a:tc>
                  <a:txBody>
                    <a:bodyPr/>
                    <a:lstStyle/>
                    <a:p>
                      <a:pPr algn="ctr" fontAlgn="t"/>
                      <a:r>
                        <a:rPr lang="fr-BE" sz="1000" b="1" i="0" u="none" strike="noStrike" dirty="0">
                          <a:solidFill>
                            <a:srgbClr val="FFFFFF"/>
                          </a:solidFill>
                          <a:effectLst/>
                          <a:latin typeface="Calibri" panose="020F0502020204030204" pitchFamily="34" charset="0"/>
                        </a:rPr>
                        <a:t>Dimension de l'indicateur</a:t>
                      </a:r>
                    </a:p>
                  </a:txBody>
                  <a:tcPr marL="4689" marR="4689" marT="4689" marB="0">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4472C4"/>
                    </a:solidFill>
                  </a:tcPr>
                </a:tc>
                <a:tc>
                  <a:txBody>
                    <a:bodyPr/>
                    <a:lstStyle/>
                    <a:p>
                      <a:pPr algn="ctr" fontAlgn="t"/>
                      <a:r>
                        <a:rPr lang="fr-FR" sz="1000" b="1" i="0" u="none" strike="noStrike">
                          <a:solidFill>
                            <a:srgbClr val="FFFFFF"/>
                          </a:solidFill>
                          <a:effectLst/>
                          <a:latin typeface="Calibri" panose="020F0502020204030204" pitchFamily="34" charset="0"/>
                        </a:rPr>
                        <a:t>Taux de réponse de l'indicateur</a:t>
                      </a:r>
                    </a:p>
                  </a:txBody>
                  <a:tcPr marL="4689" marR="4689" marT="4689" marB="0">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4472C4"/>
                    </a:solidFill>
                  </a:tcPr>
                </a:tc>
                <a:tc>
                  <a:txBody>
                    <a:bodyPr/>
                    <a:lstStyle/>
                    <a:p>
                      <a:pPr algn="ctr" fontAlgn="t"/>
                      <a:r>
                        <a:rPr lang="fr-BE" sz="1000" b="1" i="0" u="none" strike="noStrike">
                          <a:solidFill>
                            <a:srgbClr val="FFFFFF"/>
                          </a:solidFill>
                          <a:effectLst/>
                          <a:latin typeface="Calibri" panose="020F0502020204030204" pitchFamily="34" charset="0"/>
                        </a:rPr>
                        <a:t>Ri (groupé étudié)</a:t>
                      </a:r>
                    </a:p>
                  </a:txBody>
                  <a:tcPr marL="4689" marR="4689" marT="4689" marB="0">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4472C4"/>
                    </a:solidFill>
                  </a:tcPr>
                </a:tc>
                <a:tc>
                  <a:txBody>
                    <a:bodyPr/>
                    <a:lstStyle/>
                    <a:p>
                      <a:pPr algn="ctr" fontAlgn="t"/>
                      <a:r>
                        <a:rPr lang="fr-BE" sz="1000" b="1" i="0" u="none" strike="noStrike">
                          <a:solidFill>
                            <a:srgbClr val="FFFFFF"/>
                          </a:solidFill>
                          <a:effectLst/>
                          <a:latin typeface="Calibri" panose="020F0502020204030204" pitchFamily="34" charset="0"/>
                        </a:rPr>
                        <a:t>RR nouveau suivi</a:t>
                      </a:r>
                    </a:p>
                  </a:txBody>
                  <a:tcPr marL="4689" marR="4689" marT="4689" marB="0">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4472C4"/>
                    </a:solidFill>
                  </a:tcPr>
                </a:tc>
                <a:tc>
                  <a:txBody>
                    <a:bodyPr/>
                    <a:lstStyle/>
                    <a:p>
                      <a:pPr algn="ctr" fontAlgn="t"/>
                      <a:r>
                        <a:rPr lang="fr-BE" sz="1000" b="1" i="0" u="none" strike="noStrike">
                          <a:solidFill>
                            <a:srgbClr val="FFFFFF"/>
                          </a:solidFill>
                          <a:effectLst/>
                          <a:latin typeface="Calibri" panose="020F0502020204030204" pitchFamily="34" charset="0"/>
                        </a:rPr>
                        <a:t>RR réorientation saturation</a:t>
                      </a:r>
                    </a:p>
                  </a:txBody>
                  <a:tcPr marL="4689" marR="4689" marT="4689" marB="0">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4472C4"/>
                    </a:solidFill>
                  </a:tcPr>
                </a:tc>
                <a:tc>
                  <a:txBody>
                    <a:bodyPr/>
                    <a:lstStyle/>
                    <a:p>
                      <a:pPr algn="ctr" fontAlgn="t"/>
                      <a:r>
                        <a:rPr lang="fr-BE" sz="1000" b="1" i="0" u="none" strike="noStrike">
                          <a:solidFill>
                            <a:srgbClr val="FFFFFF"/>
                          </a:solidFill>
                          <a:effectLst/>
                          <a:latin typeface="Calibri" panose="020F0502020204030204" pitchFamily="34" charset="0"/>
                        </a:rPr>
                        <a:t>RR réo. sat. + attente</a:t>
                      </a:r>
                    </a:p>
                  </a:txBody>
                  <a:tcPr marL="4689" marR="4689" marT="4689" marB="0">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4472C4"/>
                    </a:solidFill>
                  </a:tcPr>
                </a:tc>
                <a:tc>
                  <a:txBody>
                    <a:bodyPr/>
                    <a:lstStyle/>
                    <a:p>
                      <a:pPr algn="ctr" fontAlgn="t"/>
                      <a:r>
                        <a:rPr lang="fr-BE" sz="1000" b="1" i="0" u="none" strike="noStrike">
                          <a:solidFill>
                            <a:srgbClr val="FFFFFF"/>
                          </a:solidFill>
                          <a:effectLst/>
                          <a:latin typeface="Calibri" panose="020F0502020204030204" pitchFamily="34" charset="0"/>
                        </a:rPr>
                        <a:t>Rc (groupe de référence)</a:t>
                      </a:r>
                    </a:p>
                  </a:txBody>
                  <a:tcPr marL="4689" marR="4689" marT="4689" marB="0">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4472C4"/>
                    </a:solidFill>
                  </a:tcPr>
                </a:tc>
                <a:extLst>
                  <a:ext uri="{0D108BD9-81ED-4DB2-BD59-A6C34878D82A}">
                    <a16:rowId xmlns:a16="http://schemas.microsoft.com/office/drawing/2014/main" val="2238584457"/>
                  </a:ext>
                </a:extLst>
              </a:tr>
              <a:tr h="315914">
                <a:tc>
                  <a:txBody>
                    <a:bodyPr/>
                    <a:lstStyle/>
                    <a:p>
                      <a:pPr algn="ctr" fontAlgn="ctr"/>
                      <a:r>
                        <a:rPr lang="fr-BE" sz="1000" b="0" i="0" u="none" strike="noStrike">
                          <a:solidFill>
                            <a:srgbClr val="000000"/>
                          </a:solidFill>
                          <a:effectLst/>
                          <a:latin typeface="Calibri" panose="020F0502020204030204" pitchFamily="34" charset="0"/>
                        </a:rPr>
                        <a:t>1</a:t>
                      </a:r>
                    </a:p>
                  </a:txBody>
                  <a:tcPr marL="4689" marR="4689" marT="4689" marB="0" anchor="ctr">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fr-BE" sz="1000" b="1" i="0" u="none" strike="noStrike">
                          <a:solidFill>
                            <a:srgbClr val="000000"/>
                          </a:solidFill>
                          <a:effectLst/>
                          <a:latin typeface="Calibri" panose="020F0502020204030204" pitchFamily="34" charset="0"/>
                        </a:rPr>
                        <a:t>Catégorie d'âge</a:t>
                      </a:r>
                    </a:p>
                  </a:txBody>
                  <a:tcPr marL="4689" marR="4689" marT="4689"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fr-BE" sz="1000" b="0" i="0" u="none" strike="noStrike">
                          <a:solidFill>
                            <a:srgbClr val="000000"/>
                          </a:solidFill>
                          <a:effectLst/>
                          <a:latin typeface="Calibri" panose="020F0502020204030204" pitchFamily="34" charset="0"/>
                        </a:rPr>
                        <a:t>75%</a:t>
                      </a:r>
                    </a:p>
                  </a:txBody>
                  <a:tcPr marL="4689" marR="4689" marT="4689"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fr-BE" sz="1000" b="1" i="0" u="none" strike="noStrike">
                          <a:solidFill>
                            <a:srgbClr val="000000"/>
                          </a:solidFill>
                          <a:effectLst/>
                          <a:latin typeface="Calibri" panose="020F0502020204030204" pitchFamily="34" charset="0"/>
                        </a:rPr>
                        <a:t>Enfant/ado (&lt;18ans)</a:t>
                      </a:r>
                    </a:p>
                  </a:txBody>
                  <a:tcPr marL="4689" marR="4689" marT="4689"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fr-BE" sz="1000" b="0" i="0" u="none" strike="noStrike">
                          <a:solidFill>
                            <a:srgbClr val="000000"/>
                          </a:solidFill>
                          <a:effectLst/>
                          <a:latin typeface="Calibri" panose="020F0502020204030204" pitchFamily="34" charset="0"/>
                        </a:rPr>
                        <a:t>0.66</a:t>
                      </a:r>
                    </a:p>
                  </a:txBody>
                  <a:tcPr marL="4689" marR="4689" marT="4689"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F9989A"/>
                    </a:solidFill>
                  </a:tcPr>
                </a:tc>
                <a:tc>
                  <a:txBody>
                    <a:bodyPr/>
                    <a:lstStyle/>
                    <a:p>
                      <a:pPr algn="ctr" fontAlgn="ctr"/>
                      <a:r>
                        <a:rPr lang="fr-BE" sz="1000" b="0" i="0" u="none" strike="noStrike">
                          <a:solidFill>
                            <a:srgbClr val="000000"/>
                          </a:solidFill>
                          <a:effectLst/>
                          <a:latin typeface="Calibri" panose="020F0502020204030204" pitchFamily="34" charset="0"/>
                        </a:rPr>
                        <a:t>1.00</a:t>
                      </a:r>
                    </a:p>
                  </a:txBody>
                  <a:tcPr marL="4689" marR="4689" marT="4689"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FCFCFF"/>
                    </a:solidFill>
                  </a:tcPr>
                </a:tc>
                <a:tc>
                  <a:txBody>
                    <a:bodyPr/>
                    <a:lstStyle/>
                    <a:p>
                      <a:pPr algn="ctr" fontAlgn="ctr"/>
                      <a:r>
                        <a:rPr lang="fr-BE" sz="1000" b="0" i="0" u="none" strike="noStrike">
                          <a:solidFill>
                            <a:srgbClr val="000000"/>
                          </a:solidFill>
                          <a:effectLst/>
                          <a:latin typeface="Calibri" panose="020F0502020204030204" pitchFamily="34" charset="0"/>
                        </a:rPr>
                        <a:t>1.22</a:t>
                      </a:r>
                    </a:p>
                  </a:txBody>
                  <a:tcPr marL="4689" marR="4689" marT="4689"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FBBCBE"/>
                    </a:solidFill>
                  </a:tcPr>
                </a:tc>
                <a:tc>
                  <a:txBody>
                    <a:bodyPr/>
                    <a:lstStyle/>
                    <a:p>
                      <a:pPr algn="ctr" fontAlgn="ctr"/>
                      <a:r>
                        <a:rPr lang="fr-BE" sz="1000" b="0" i="0" u="none" strike="noStrike">
                          <a:solidFill>
                            <a:srgbClr val="000000"/>
                          </a:solidFill>
                          <a:effectLst/>
                          <a:latin typeface="Calibri" panose="020F0502020204030204" pitchFamily="34" charset="0"/>
                        </a:rPr>
                        <a:t>Adulte</a:t>
                      </a:r>
                    </a:p>
                  </a:txBody>
                  <a:tcPr marL="4689" marR="4689" marT="4689" marB="0" anchor="ctr">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439184969"/>
                  </a:ext>
                </a:extLst>
              </a:tr>
              <a:tr h="157957">
                <a:tc>
                  <a:txBody>
                    <a:bodyPr/>
                    <a:lstStyle/>
                    <a:p>
                      <a:pPr algn="ctr" fontAlgn="ctr"/>
                      <a:r>
                        <a:rPr lang="fr-BE" sz="1000" b="0" i="0" u="none" strike="noStrike">
                          <a:solidFill>
                            <a:srgbClr val="000000"/>
                          </a:solidFill>
                          <a:effectLst/>
                          <a:latin typeface="Calibri" panose="020F0502020204030204" pitchFamily="34" charset="0"/>
                        </a:rPr>
                        <a:t>2</a:t>
                      </a:r>
                    </a:p>
                  </a:txBody>
                  <a:tcPr marL="4689" marR="4689" marT="4689" marB="0" anchor="ctr">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fr-BE" sz="1000" b="1" i="0" u="none" strike="noStrike">
                          <a:solidFill>
                            <a:srgbClr val="000000"/>
                          </a:solidFill>
                          <a:effectLst/>
                          <a:latin typeface="Calibri" panose="020F0502020204030204" pitchFamily="34" charset="0"/>
                        </a:rPr>
                        <a:t>Genre</a:t>
                      </a:r>
                    </a:p>
                  </a:txBody>
                  <a:tcPr marL="4689" marR="4689" marT="4689"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fr-BE" sz="1000" b="0" i="0" u="none" strike="noStrike">
                          <a:solidFill>
                            <a:srgbClr val="000000"/>
                          </a:solidFill>
                          <a:effectLst/>
                          <a:latin typeface="Calibri" panose="020F0502020204030204" pitchFamily="34" charset="0"/>
                        </a:rPr>
                        <a:t>72%</a:t>
                      </a:r>
                    </a:p>
                  </a:txBody>
                  <a:tcPr marL="4689" marR="4689" marT="4689"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fr-BE" sz="1000" b="1" i="0" u="none" strike="noStrike">
                          <a:solidFill>
                            <a:srgbClr val="000000"/>
                          </a:solidFill>
                          <a:effectLst/>
                          <a:latin typeface="Calibri" panose="020F0502020204030204" pitchFamily="34" charset="0"/>
                        </a:rPr>
                        <a:t>Femme</a:t>
                      </a:r>
                    </a:p>
                  </a:txBody>
                  <a:tcPr marL="4689" marR="4689" marT="4689"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fr-BE" sz="1000" b="0" i="0" u="none" strike="noStrike">
                          <a:solidFill>
                            <a:srgbClr val="000000"/>
                          </a:solidFill>
                          <a:effectLst/>
                          <a:latin typeface="Calibri" panose="020F0502020204030204" pitchFamily="34" charset="0"/>
                        </a:rPr>
                        <a:t>1.22</a:t>
                      </a:r>
                    </a:p>
                  </a:txBody>
                  <a:tcPr marL="4689" marR="4689" marT="4689"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B9E1C5"/>
                    </a:solidFill>
                  </a:tcPr>
                </a:tc>
                <a:tc>
                  <a:txBody>
                    <a:bodyPr/>
                    <a:lstStyle/>
                    <a:p>
                      <a:pPr algn="ctr" fontAlgn="ctr"/>
                      <a:r>
                        <a:rPr lang="fr-BE" sz="1000" b="0" i="0" u="none" strike="noStrike">
                          <a:solidFill>
                            <a:srgbClr val="000000"/>
                          </a:solidFill>
                          <a:effectLst/>
                          <a:latin typeface="Calibri" panose="020F0502020204030204" pitchFamily="34" charset="0"/>
                        </a:rPr>
                        <a:t>0.87</a:t>
                      </a:r>
                    </a:p>
                  </a:txBody>
                  <a:tcPr marL="4689" marR="4689" marT="4689"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4ECDD"/>
                    </a:solidFill>
                  </a:tcPr>
                </a:tc>
                <a:tc>
                  <a:txBody>
                    <a:bodyPr/>
                    <a:lstStyle/>
                    <a:p>
                      <a:pPr algn="ctr" fontAlgn="ctr"/>
                      <a:r>
                        <a:rPr lang="fr-BE" sz="1000" b="0" i="0" u="none" strike="noStrike">
                          <a:solidFill>
                            <a:srgbClr val="000000"/>
                          </a:solidFill>
                          <a:effectLst/>
                          <a:latin typeface="Calibri" panose="020F0502020204030204" pitchFamily="34" charset="0"/>
                        </a:rPr>
                        <a:t>0.84</a:t>
                      </a:r>
                    </a:p>
                  </a:txBody>
                  <a:tcPr marL="4689" marR="4689" marT="4689"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CBE8D4"/>
                    </a:solidFill>
                  </a:tcPr>
                </a:tc>
                <a:tc>
                  <a:txBody>
                    <a:bodyPr/>
                    <a:lstStyle/>
                    <a:p>
                      <a:pPr algn="ctr" fontAlgn="ctr"/>
                      <a:r>
                        <a:rPr lang="fr-BE" sz="1000" b="0" i="0" u="none" strike="noStrike">
                          <a:solidFill>
                            <a:srgbClr val="000000"/>
                          </a:solidFill>
                          <a:effectLst/>
                          <a:latin typeface="Calibri" panose="020F0502020204030204" pitchFamily="34" charset="0"/>
                        </a:rPr>
                        <a:t>Homme</a:t>
                      </a:r>
                    </a:p>
                  </a:txBody>
                  <a:tcPr marL="4689" marR="4689" marT="4689" marB="0" anchor="ctr">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064909881"/>
                  </a:ext>
                </a:extLst>
              </a:tr>
              <a:tr h="631828">
                <a:tc>
                  <a:txBody>
                    <a:bodyPr/>
                    <a:lstStyle/>
                    <a:p>
                      <a:pPr algn="ctr" fontAlgn="ctr"/>
                      <a:r>
                        <a:rPr lang="fr-BE" sz="1000" b="0" i="0" u="none" strike="noStrike">
                          <a:solidFill>
                            <a:srgbClr val="000000"/>
                          </a:solidFill>
                          <a:effectLst/>
                          <a:latin typeface="Calibri" panose="020F0502020204030204" pitchFamily="34" charset="0"/>
                        </a:rPr>
                        <a:t>3</a:t>
                      </a:r>
                    </a:p>
                  </a:txBody>
                  <a:tcPr marL="4689" marR="4689" marT="4689" marB="0" anchor="ctr">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fr-BE" sz="1000" b="1" i="0" u="none" strike="noStrike">
                          <a:solidFill>
                            <a:srgbClr val="000000"/>
                          </a:solidFill>
                          <a:effectLst/>
                          <a:latin typeface="Calibri" panose="020F0502020204030204" pitchFamily="34" charset="0"/>
                        </a:rPr>
                        <a:t>Statut socio-professionnel</a:t>
                      </a:r>
                    </a:p>
                  </a:txBody>
                  <a:tcPr marL="4689" marR="4689" marT="4689"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fr-BE" sz="1000" b="0" i="0" u="none" strike="noStrike">
                          <a:solidFill>
                            <a:srgbClr val="000000"/>
                          </a:solidFill>
                          <a:effectLst/>
                          <a:latin typeface="Calibri" panose="020F0502020204030204" pitchFamily="34" charset="0"/>
                        </a:rPr>
                        <a:t>40%</a:t>
                      </a:r>
                    </a:p>
                  </a:txBody>
                  <a:tcPr marL="4689" marR="4689" marT="4689"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fr-FR" sz="1000" b="1" i="0" u="none" strike="noStrike">
                          <a:solidFill>
                            <a:srgbClr val="000000"/>
                          </a:solidFill>
                          <a:effectLst/>
                          <a:latin typeface="Calibri" panose="020F0502020204030204" pitchFamily="34" charset="0"/>
                        </a:rPr>
                        <a:t>Sans emploi : allocation ou revenu de remplacement</a:t>
                      </a:r>
                    </a:p>
                  </a:txBody>
                  <a:tcPr marL="4689" marR="4689" marT="4689"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fr-BE" sz="1000" b="0" i="0" u="none" strike="noStrike">
                          <a:solidFill>
                            <a:srgbClr val="000000"/>
                          </a:solidFill>
                          <a:effectLst/>
                          <a:latin typeface="Calibri" panose="020F0502020204030204" pitchFamily="34" charset="0"/>
                        </a:rPr>
                        <a:t>1.11</a:t>
                      </a:r>
                    </a:p>
                  </a:txBody>
                  <a:tcPr marL="4689" marR="4689" marT="4689"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AEFE2"/>
                    </a:solidFill>
                  </a:tcPr>
                </a:tc>
                <a:tc>
                  <a:txBody>
                    <a:bodyPr/>
                    <a:lstStyle/>
                    <a:p>
                      <a:pPr algn="ctr" fontAlgn="ctr"/>
                      <a:r>
                        <a:rPr lang="fr-BE" sz="1000" b="0" i="0" u="none" strike="noStrike">
                          <a:solidFill>
                            <a:srgbClr val="000000"/>
                          </a:solidFill>
                          <a:effectLst/>
                          <a:latin typeface="Calibri" panose="020F0502020204030204" pitchFamily="34" charset="0"/>
                        </a:rPr>
                        <a:t>0.86</a:t>
                      </a:r>
                    </a:p>
                  </a:txBody>
                  <a:tcPr marL="4689" marR="4689" marT="4689"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3EBDC"/>
                    </a:solidFill>
                  </a:tcPr>
                </a:tc>
                <a:tc>
                  <a:txBody>
                    <a:bodyPr/>
                    <a:lstStyle/>
                    <a:p>
                      <a:pPr algn="ctr" fontAlgn="ctr"/>
                      <a:r>
                        <a:rPr lang="fr-BE" sz="1000" b="0" i="0" u="none" strike="noStrike">
                          <a:solidFill>
                            <a:srgbClr val="000000"/>
                          </a:solidFill>
                          <a:effectLst/>
                          <a:latin typeface="Calibri" panose="020F0502020204030204" pitchFamily="34" charset="0"/>
                        </a:rPr>
                        <a:t>0.87</a:t>
                      </a:r>
                    </a:p>
                  </a:txBody>
                  <a:tcPr marL="4689" marR="4689" marT="4689"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4ECDD"/>
                    </a:solidFill>
                  </a:tcPr>
                </a:tc>
                <a:tc>
                  <a:txBody>
                    <a:bodyPr/>
                    <a:lstStyle/>
                    <a:p>
                      <a:pPr algn="ctr" fontAlgn="ctr"/>
                      <a:r>
                        <a:rPr lang="fr-BE" sz="1000" b="0" i="0" u="none" strike="noStrike">
                          <a:solidFill>
                            <a:srgbClr val="000000"/>
                          </a:solidFill>
                          <a:effectLst/>
                          <a:latin typeface="Calibri" panose="020F0502020204030204" pitchFamily="34" charset="0"/>
                        </a:rPr>
                        <a:t>Avec emploi</a:t>
                      </a:r>
                    </a:p>
                  </a:txBody>
                  <a:tcPr marL="4689" marR="4689" marT="4689" marB="0" anchor="ctr">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467785362"/>
                  </a:ext>
                </a:extLst>
              </a:tr>
              <a:tr h="315914">
                <a:tc>
                  <a:txBody>
                    <a:bodyPr/>
                    <a:lstStyle/>
                    <a:p>
                      <a:pPr algn="ctr" fontAlgn="ctr"/>
                      <a:r>
                        <a:rPr lang="fr-BE" sz="1000" b="0" i="0" u="none" strike="noStrike">
                          <a:solidFill>
                            <a:srgbClr val="000000"/>
                          </a:solidFill>
                          <a:effectLst/>
                          <a:latin typeface="Calibri" panose="020F0502020204030204" pitchFamily="34" charset="0"/>
                        </a:rPr>
                        <a:t>4</a:t>
                      </a:r>
                    </a:p>
                  </a:txBody>
                  <a:tcPr marL="4689" marR="4689" marT="4689" marB="0" anchor="ctr">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fr-BE" sz="1000" b="1" i="0" u="none" strike="noStrike">
                          <a:solidFill>
                            <a:srgbClr val="000000"/>
                          </a:solidFill>
                          <a:effectLst/>
                          <a:latin typeface="Calibri" panose="020F0502020204030204" pitchFamily="34" charset="0"/>
                        </a:rPr>
                        <a:t>Statut socio-professionnel</a:t>
                      </a:r>
                    </a:p>
                  </a:txBody>
                  <a:tcPr marL="4689" marR="4689" marT="4689"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fr-BE" sz="1000" b="0" i="0" u="none" strike="noStrike">
                          <a:solidFill>
                            <a:srgbClr val="000000"/>
                          </a:solidFill>
                          <a:effectLst/>
                          <a:latin typeface="Calibri" panose="020F0502020204030204" pitchFamily="34" charset="0"/>
                        </a:rPr>
                        <a:t>40%</a:t>
                      </a:r>
                    </a:p>
                  </a:txBody>
                  <a:tcPr marL="4689" marR="4689" marT="4689"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fr-BE" sz="1000" b="1" i="0" u="none" strike="noStrike">
                          <a:solidFill>
                            <a:srgbClr val="000000"/>
                          </a:solidFill>
                          <a:effectLst/>
                          <a:latin typeface="Calibri" panose="020F0502020204030204" pitchFamily="34" charset="0"/>
                        </a:rPr>
                        <a:t>Sans emploi sans revenu</a:t>
                      </a:r>
                    </a:p>
                  </a:txBody>
                  <a:tcPr marL="4689" marR="4689" marT="4689"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fr-BE" sz="1000" b="0" i="0" u="none" strike="noStrike">
                          <a:solidFill>
                            <a:srgbClr val="000000"/>
                          </a:solidFill>
                          <a:effectLst/>
                          <a:latin typeface="Calibri" panose="020F0502020204030204" pitchFamily="34" charset="0"/>
                        </a:rPr>
                        <a:t>1.42</a:t>
                      </a:r>
                    </a:p>
                  </a:txBody>
                  <a:tcPr marL="4689" marR="4689" marT="4689"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7DC991"/>
                    </a:solidFill>
                  </a:tcPr>
                </a:tc>
                <a:tc>
                  <a:txBody>
                    <a:bodyPr/>
                    <a:lstStyle/>
                    <a:p>
                      <a:pPr algn="ctr" fontAlgn="ctr"/>
                      <a:r>
                        <a:rPr lang="fr-BE" sz="1000" b="0" i="0" u="none" strike="noStrike">
                          <a:solidFill>
                            <a:srgbClr val="000000"/>
                          </a:solidFill>
                          <a:effectLst/>
                          <a:latin typeface="Calibri" panose="020F0502020204030204" pitchFamily="34" charset="0"/>
                        </a:rPr>
                        <a:t>0.49</a:t>
                      </a:r>
                    </a:p>
                  </a:txBody>
                  <a:tcPr marL="4689" marR="4689" marT="4689"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63BE7B"/>
                    </a:solidFill>
                  </a:tcPr>
                </a:tc>
                <a:tc>
                  <a:txBody>
                    <a:bodyPr/>
                    <a:lstStyle/>
                    <a:p>
                      <a:pPr algn="ctr" fontAlgn="ctr"/>
                      <a:r>
                        <a:rPr lang="fr-BE" sz="1000" b="0" i="0" u="none" strike="noStrike">
                          <a:solidFill>
                            <a:srgbClr val="000000"/>
                          </a:solidFill>
                          <a:effectLst/>
                          <a:latin typeface="Calibri" panose="020F0502020204030204" pitchFamily="34" charset="0"/>
                        </a:rPr>
                        <a:t>0.51</a:t>
                      </a:r>
                    </a:p>
                  </a:txBody>
                  <a:tcPr marL="4689" marR="4689" marT="4689"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66BF7E"/>
                    </a:solidFill>
                  </a:tcPr>
                </a:tc>
                <a:tc>
                  <a:txBody>
                    <a:bodyPr/>
                    <a:lstStyle/>
                    <a:p>
                      <a:pPr algn="ctr" fontAlgn="ctr"/>
                      <a:r>
                        <a:rPr lang="fr-BE" sz="1000" b="0" i="0" u="none" strike="noStrike">
                          <a:solidFill>
                            <a:srgbClr val="000000"/>
                          </a:solidFill>
                          <a:effectLst/>
                          <a:latin typeface="Calibri" panose="020F0502020204030204" pitchFamily="34" charset="0"/>
                        </a:rPr>
                        <a:t>Avec emploi</a:t>
                      </a:r>
                    </a:p>
                  </a:txBody>
                  <a:tcPr marL="4689" marR="4689" marT="4689" marB="0" anchor="ctr">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4245262617"/>
                  </a:ext>
                </a:extLst>
              </a:tr>
              <a:tr h="315914">
                <a:tc>
                  <a:txBody>
                    <a:bodyPr/>
                    <a:lstStyle/>
                    <a:p>
                      <a:pPr algn="ctr" fontAlgn="ctr"/>
                      <a:r>
                        <a:rPr lang="fr-BE" sz="1000" b="0" i="0" u="none" strike="noStrike">
                          <a:solidFill>
                            <a:srgbClr val="000000"/>
                          </a:solidFill>
                          <a:effectLst/>
                          <a:latin typeface="Calibri" panose="020F0502020204030204" pitchFamily="34" charset="0"/>
                        </a:rPr>
                        <a:t>5</a:t>
                      </a:r>
                    </a:p>
                  </a:txBody>
                  <a:tcPr marL="4689" marR="4689" marT="4689" marB="0" anchor="ctr">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fr-BE" sz="1000" b="1" i="0" u="none" strike="noStrike">
                          <a:solidFill>
                            <a:srgbClr val="000000"/>
                          </a:solidFill>
                          <a:effectLst/>
                          <a:latin typeface="Calibri" panose="020F0502020204030204" pitchFamily="34" charset="0"/>
                        </a:rPr>
                        <a:t>"Complexité" de la demande</a:t>
                      </a:r>
                    </a:p>
                  </a:txBody>
                  <a:tcPr marL="4689" marR="4689" marT="4689"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fr-BE" sz="1000" b="0" i="0" u="none" strike="noStrike">
                          <a:solidFill>
                            <a:srgbClr val="000000"/>
                          </a:solidFill>
                          <a:effectLst/>
                          <a:latin typeface="Calibri" panose="020F0502020204030204" pitchFamily="34" charset="0"/>
                        </a:rPr>
                        <a:t>60%</a:t>
                      </a:r>
                    </a:p>
                  </a:txBody>
                  <a:tcPr marL="4689" marR="4689" marT="4689"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fr-BE" sz="1000" b="1" i="0" u="none" strike="noStrike">
                          <a:solidFill>
                            <a:srgbClr val="000000"/>
                          </a:solidFill>
                          <a:effectLst/>
                          <a:latin typeface="Calibri" panose="020F0502020204030204" pitchFamily="34" charset="0"/>
                        </a:rPr>
                        <a:t>Multiples domaines</a:t>
                      </a:r>
                    </a:p>
                  </a:txBody>
                  <a:tcPr marL="4689" marR="4689" marT="4689"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fr-BE" sz="1000" b="0" i="0" u="none" strike="noStrike">
                          <a:solidFill>
                            <a:srgbClr val="000000"/>
                          </a:solidFill>
                          <a:effectLst/>
                          <a:latin typeface="Calibri" panose="020F0502020204030204" pitchFamily="34" charset="0"/>
                        </a:rPr>
                        <a:t>1.35</a:t>
                      </a:r>
                    </a:p>
                  </a:txBody>
                  <a:tcPr marL="4689" marR="4689" marT="4689"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92D1A4"/>
                    </a:solidFill>
                  </a:tcPr>
                </a:tc>
                <a:tc>
                  <a:txBody>
                    <a:bodyPr/>
                    <a:lstStyle/>
                    <a:p>
                      <a:pPr algn="ctr" fontAlgn="ctr"/>
                      <a:r>
                        <a:rPr lang="fr-BE" sz="1000" b="0" i="0" u="none" strike="noStrike">
                          <a:solidFill>
                            <a:srgbClr val="000000"/>
                          </a:solidFill>
                          <a:effectLst/>
                          <a:latin typeface="Calibri" panose="020F0502020204030204" pitchFamily="34" charset="0"/>
                        </a:rPr>
                        <a:t>0.71</a:t>
                      </a:r>
                    </a:p>
                  </a:txBody>
                  <a:tcPr marL="4689" marR="4689" marT="4689"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A6D9B5"/>
                    </a:solidFill>
                  </a:tcPr>
                </a:tc>
                <a:tc>
                  <a:txBody>
                    <a:bodyPr/>
                    <a:lstStyle/>
                    <a:p>
                      <a:pPr algn="ctr" fontAlgn="ctr"/>
                      <a:r>
                        <a:rPr lang="fr-BE" sz="1000" b="0" i="0" u="none" strike="noStrike">
                          <a:solidFill>
                            <a:srgbClr val="000000"/>
                          </a:solidFill>
                          <a:effectLst/>
                          <a:latin typeface="Calibri" panose="020F0502020204030204" pitchFamily="34" charset="0"/>
                        </a:rPr>
                        <a:t>0.71</a:t>
                      </a:r>
                    </a:p>
                  </a:txBody>
                  <a:tcPr marL="4689" marR="4689" marT="4689"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A3D8B2"/>
                    </a:solidFill>
                  </a:tcPr>
                </a:tc>
                <a:tc>
                  <a:txBody>
                    <a:bodyPr/>
                    <a:lstStyle/>
                    <a:p>
                      <a:pPr algn="ctr" fontAlgn="ctr"/>
                      <a:r>
                        <a:rPr lang="fr-BE" sz="1000" b="0" i="0" u="none" strike="noStrike">
                          <a:solidFill>
                            <a:srgbClr val="000000"/>
                          </a:solidFill>
                          <a:effectLst/>
                          <a:latin typeface="Calibri" panose="020F0502020204030204" pitchFamily="34" charset="0"/>
                        </a:rPr>
                        <a:t>Strictement santé mentale</a:t>
                      </a:r>
                    </a:p>
                  </a:txBody>
                  <a:tcPr marL="4689" marR="4689" marT="4689" marB="0" anchor="ctr">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572667726"/>
                  </a:ext>
                </a:extLst>
              </a:tr>
              <a:tr h="473871">
                <a:tc>
                  <a:txBody>
                    <a:bodyPr/>
                    <a:lstStyle/>
                    <a:p>
                      <a:pPr algn="ctr" fontAlgn="ctr"/>
                      <a:r>
                        <a:rPr lang="fr-BE" sz="1000" b="0" i="0" u="none" strike="noStrike">
                          <a:solidFill>
                            <a:srgbClr val="000000"/>
                          </a:solidFill>
                          <a:effectLst/>
                          <a:latin typeface="Calibri" panose="020F0502020204030204" pitchFamily="34" charset="0"/>
                        </a:rPr>
                        <a:t>6</a:t>
                      </a:r>
                    </a:p>
                  </a:txBody>
                  <a:tcPr marL="4689" marR="4689" marT="4689" marB="0" anchor="ctr">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fr-FR" sz="1000" b="1" i="0" u="none" strike="noStrike">
                          <a:solidFill>
                            <a:srgbClr val="000000"/>
                          </a:solidFill>
                          <a:effectLst/>
                          <a:latin typeface="Calibri" panose="020F0502020204030204" pitchFamily="34" charset="0"/>
                        </a:rPr>
                        <a:t>Nécéssité d'un.e interprète (langue)</a:t>
                      </a:r>
                    </a:p>
                  </a:txBody>
                  <a:tcPr marL="4689" marR="4689" marT="4689"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fr-BE" sz="1000" b="0" i="0" u="none" strike="noStrike">
                          <a:solidFill>
                            <a:srgbClr val="000000"/>
                          </a:solidFill>
                          <a:effectLst/>
                          <a:latin typeface="Calibri" panose="020F0502020204030204" pitchFamily="34" charset="0"/>
                        </a:rPr>
                        <a:t>56%</a:t>
                      </a:r>
                    </a:p>
                  </a:txBody>
                  <a:tcPr marL="4689" marR="4689" marT="4689"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fr-BE" sz="1000" b="1" i="0" u="none" strike="noStrike">
                          <a:solidFill>
                            <a:srgbClr val="000000"/>
                          </a:solidFill>
                          <a:effectLst/>
                          <a:latin typeface="Calibri" panose="020F0502020204030204" pitchFamily="34" charset="0"/>
                        </a:rPr>
                        <a:t>Oui (besoin interprète)</a:t>
                      </a:r>
                    </a:p>
                  </a:txBody>
                  <a:tcPr marL="4689" marR="4689" marT="4689"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fr-BE" sz="1000" b="0" i="0" u="none" strike="noStrike">
                          <a:solidFill>
                            <a:srgbClr val="000000"/>
                          </a:solidFill>
                          <a:effectLst/>
                          <a:latin typeface="Calibri" panose="020F0502020204030204" pitchFamily="34" charset="0"/>
                        </a:rPr>
                        <a:t>0.94</a:t>
                      </a:r>
                    </a:p>
                  </a:txBody>
                  <a:tcPr marL="4689" marR="4689" marT="4689"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FBE9EC"/>
                    </a:solidFill>
                  </a:tcPr>
                </a:tc>
                <a:tc>
                  <a:txBody>
                    <a:bodyPr/>
                    <a:lstStyle/>
                    <a:p>
                      <a:pPr algn="ctr" fontAlgn="ctr"/>
                      <a:r>
                        <a:rPr lang="fr-BE" sz="1000" b="0" i="0" u="none" strike="noStrike">
                          <a:solidFill>
                            <a:srgbClr val="000000"/>
                          </a:solidFill>
                          <a:effectLst/>
                          <a:latin typeface="Calibri" panose="020F0502020204030204" pitchFamily="34" charset="0"/>
                        </a:rPr>
                        <a:t>0.80</a:t>
                      </a:r>
                    </a:p>
                  </a:txBody>
                  <a:tcPr marL="4689" marR="4689" marT="4689"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C0E3CB"/>
                    </a:solidFill>
                  </a:tcPr>
                </a:tc>
                <a:tc>
                  <a:txBody>
                    <a:bodyPr/>
                    <a:lstStyle/>
                    <a:p>
                      <a:pPr algn="ctr" fontAlgn="ctr"/>
                      <a:r>
                        <a:rPr lang="fr-BE" sz="1000" b="0" i="0" u="none" strike="noStrike">
                          <a:solidFill>
                            <a:srgbClr val="000000"/>
                          </a:solidFill>
                          <a:effectLst/>
                          <a:latin typeface="Calibri" panose="020F0502020204030204" pitchFamily="34" charset="0"/>
                        </a:rPr>
                        <a:t>0.89</a:t>
                      </a:r>
                    </a:p>
                  </a:txBody>
                  <a:tcPr marL="4689" marR="4689" marT="4689"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BEEE3"/>
                    </a:solidFill>
                  </a:tcPr>
                </a:tc>
                <a:tc>
                  <a:txBody>
                    <a:bodyPr/>
                    <a:lstStyle/>
                    <a:p>
                      <a:pPr algn="ctr" fontAlgn="ctr"/>
                      <a:r>
                        <a:rPr lang="fr-BE" sz="1000" b="0" i="0" u="none" strike="noStrike">
                          <a:solidFill>
                            <a:srgbClr val="000000"/>
                          </a:solidFill>
                          <a:effectLst/>
                          <a:latin typeface="Calibri" panose="020F0502020204030204" pitchFamily="34" charset="0"/>
                        </a:rPr>
                        <a:t>Non (pas besoin)</a:t>
                      </a:r>
                    </a:p>
                  </a:txBody>
                  <a:tcPr marL="4689" marR="4689" marT="4689" marB="0" anchor="ctr">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215630279"/>
                  </a:ext>
                </a:extLst>
              </a:tr>
              <a:tr h="631828">
                <a:tc>
                  <a:txBody>
                    <a:bodyPr/>
                    <a:lstStyle/>
                    <a:p>
                      <a:pPr algn="ctr" fontAlgn="ctr"/>
                      <a:r>
                        <a:rPr lang="fr-BE" sz="1000" b="0" i="0" u="none" strike="noStrike">
                          <a:solidFill>
                            <a:srgbClr val="000000"/>
                          </a:solidFill>
                          <a:effectLst/>
                          <a:latin typeface="Calibri" panose="020F0502020204030204" pitchFamily="34" charset="0"/>
                        </a:rPr>
                        <a:t>7</a:t>
                      </a:r>
                    </a:p>
                  </a:txBody>
                  <a:tcPr marL="4689" marR="4689" marT="4689" marB="0" anchor="ctr">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fr-BE" sz="1000" b="1" i="0" u="none" strike="noStrike">
                          <a:solidFill>
                            <a:srgbClr val="000000"/>
                          </a:solidFill>
                          <a:effectLst/>
                          <a:latin typeface="Calibri" panose="020F0502020204030204" pitchFamily="34" charset="0"/>
                        </a:rPr>
                        <a:t>Envoyeur</a:t>
                      </a:r>
                    </a:p>
                  </a:txBody>
                  <a:tcPr marL="4689" marR="4689" marT="4689"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fr-BE" sz="1000" b="0" i="0" u="none" strike="noStrike">
                          <a:solidFill>
                            <a:srgbClr val="000000"/>
                          </a:solidFill>
                          <a:effectLst/>
                          <a:latin typeface="Calibri" panose="020F0502020204030204" pitchFamily="34" charset="0"/>
                        </a:rPr>
                        <a:t>82%</a:t>
                      </a:r>
                    </a:p>
                  </a:txBody>
                  <a:tcPr marL="4689" marR="4689" marT="4689"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fr-BE" sz="1000" b="1" i="0" u="none" strike="noStrike">
                          <a:solidFill>
                            <a:srgbClr val="000000"/>
                          </a:solidFill>
                          <a:effectLst/>
                          <a:latin typeface="Calibri" panose="020F0502020204030204" pitchFamily="34" charset="0"/>
                        </a:rPr>
                        <a:t>Professionnel (tous)</a:t>
                      </a:r>
                    </a:p>
                  </a:txBody>
                  <a:tcPr marL="4689" marR="4689" marT="4689"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fr-BE" sz="1000" b="0" i="0" u="none" strike="noStrike">
                          <a:solidFill>
                            <a:srgbClr val="000000"/>
                          </a:solidFill>
                          <a:effectLst/>
                          <a:latin typeface="Calibri" panose="020F0502020204030204" pitchFamily="34" charset="0"/>
                        </a:rPr>
                        <a:t>1.08</a:t>
                      </a:r>
                    </a:p>
                  </a:txBody>
                  <a:tcPr marL="4689" marR="4689" marT="4689"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E3F2E9"/>
                    </a:solidFill>
                  </a:tcPr>
                </a:tc>
                <a:tc>
                  <a:txBody>
                    <a:bodyPr/>
                    <a:lstStyle/>
                    <a:p>
                      <a:pPr algn="ctr" fontAlgn="ctr"/>
                      <a:r>
                        <a:rPr lang="fr-BE" sz="1000" b="0" i="0" u="none" strike="noStrike">
                          <a:solidFill>
                            <a:srgbClr val="000000"/>
                          </a:solidFill>
                          <a:effectLst/>
                          <a:latin typeface="Calibri" panose="020F0502020204030204" pitchFamily="34" charset="0"/>
                        </a:rPr>
                        <a:t>1.03</a:t>
                      </a:r>
                    </a:p>
                  </a:txBody>
                  <a:tcPr marL="4689" marR="4689" marT="4689"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FCF5F8"/>
                    </a:solidFill>
                  </a:tcPr>
                </a:tc>
                <a:tc>
                  <a:txBody>
                    <a:bodyPr/>
                    <a:lstStyle/>
                    <a:p>
                      <a:pPr algn="ctr" fontAlgn="ctr"/>
                      <a:r>
                        <a:rPr lang="fr-BE" sz="1000" b="0" i="0" u="none" strike="noStrike">
                          <a:solidFill>
                            <a:srgbClr val="000000"/>
                          </a:solidFill>
                          <a:effectLst/>
                          <a:latin typeface="Calibri" panose="020F0502020204030204" pitchFamily="34" charset="0"/>
                        </a:rPr>
                        <a:t>1.02</a:t>
                      </a:r>
                    </a:p>
                  </a:txBody>
                  <a:tcPr marL="4689" marR="4689" marT="4689"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FCF5F8"/>
                    </a:solidFill>
                  </a:tcPr>
                </a:tc>
                <a:tc>
                  <a:txBody>
                    <a:bodyPr/>
                    <a:lstStyle/>
                    <a:p>
                      <a:pPr algn="ctr" fontAlgn="ctr"/>
                      <a:r>
                        <a:rPr lang="fr-BE" sz="1000" b="0" i="0" u="none" strike="noStrike">
                          <a:solidFill>
                            <a:srgbClr val="000000"/>
                          </a:solidFill>
                          <a:effectLst/>
                          <a:latin typeface="Calibri" panose="020F0502020204030204" pitchFamily="34" charset="0"/>
                        </a:rPr>
                        <a:t>Auto-référencement (perso. ou proche)</a:t>
                      </a:r>
                    </a:p>
                  </a:txBody>
                  <a:tcPr marL="4689" marR="4689" marT="4689" marB="0" anchor="ctr">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57670652"/>
                  </a:ext>
                </a:extLst>
              </a:tr>
              <a:tr h="315914">
                <a:tc>
                  <a:txBody>
                    <a:bodyPr/>
                    <a:lstStyle/>
                    <a:p>
                      <a:pPr algn="ctr" fontAlgn="ctr"/>
                      <a:r>
                        <a:rPr lang="fr-BE" sz="1000" b="0" i="0" u="none" strike="noStrike">
                          <a:solidFill>
                            <a:srgbClr val="000000"/>
                          </a:solidFill>
                          <a:effectLst/>
                          <a:latin typeface="Calibri" panose="020F0502020204030204" pitchFamily="34" charset="0"/>
                        </a:rPr>
                        <a:t>8</a:t>
                      </a:r>
                    </a:p>
                  </a:txBody>
                  <a:tcPr marL="4689" marR="4689" marT="4689" marB="0" anchor="ctr">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fr-BE" sz="1000" b="1" i="0" u="none" strike="noStrike">
                          <a:solidFill>
                            <a:srgbClr val="000000"/>
                          </a:solidFill>
                          <a:effectLst/>
                          <a:latin typeface="Calibri" panose="020F0502020204030204" pitchFamily="34" charset="0"/>
                        </a:rPr>
                        <a:t>Envoyeur</a:t>
                      </a:r>
                    </a:p>
                  </a:txBody>
                  <a:tcPr marL="4689" marR="4689" marT="4689"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fr-BE" sz="1000" b="0" i="0" u="none" strike="noStrike">
                          <a:solidFill>
                            <a:srgbClr val="000000"/>
                          </a:solidFill>
                          <a:effectLst/>
                          <a:latin typeface="Calibri" panose="020F0502020204030204" pitchFamily="34" charset="0"/>
                        </a:rPr>
                        <a:t>82%</a:t>
                      </a:r>
                    </a:p>
                  </a:txBody>
                  <a:tcPr marL="4689" marR="4689" marT="4689"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fr-BE" sz="1000" b="1" i="0" u="none" strike="noStrike">
                          <a:solidFill>
                            <a:srgbClr val="000000"/>
                          </a:solidFill>
                          <a:effectLst/>
                          <a:latin typeface="Calibri" panose="020F0502020204030204" pitchFamily="34" charset="0"/>
                        </a:rPr>
                        <a:t>Autre SSM</a:t>
                      </a:r>
                    </a:p>
                  </a:txBody>
                  <a:tcPr marL="4689" marR="4689" marT="4689"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fr-BE" sz="1000" b="0" i="0" u="none" strike="noStrike">
                          <a:solidFill>
                            <a:srgbClr val="000000"/>
                          </a:solidFill>
                          <a:effectLst/>
                          <a:latin typeface="Calibri" panose="020F0502020204030204" pitchFamily="34" charset="0"/>
                        </a:rPr>
                        <a:t>0.96</a:t>
                      </a:r>
                    </a:p>
                  </a:txBody>
                  <a:tcPr marL="4689" marR="4689" marT="4689"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FBF0F3"/>
                    </a:solidFill>
                  </a:tcPr>
                </a:tc>
                <a:tc>
                  <a:txBody>
                    <a:bodyPr/>
                    <a:lstStyle/>
                    <a:p>
                      <a:pPr algn="ctr" fontAlgn="ctr"/>
                      <a:r>
                        <a:rPr lang="fr-BE" sz="1000" b="0" i="0" u="none" strike="noStrike">
                          <a:solidFill>
                            <a:srgbClr val="000000"/>
                          </a:solidFill>
                          <a:effectLst/>
                          <a:latin typeface="Calibri" panose="020F0502020204030204" pitchFamily="34" charset="0"/>
                        </a:rPr>
                        <a:t>1.16</a:t>
                      </a:r>
                    </a:p>
                  </a:txBody>
                  <a:tcPr marL="4689" marR="4689" marT="4689"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FBCED1"/>
                    </a:solidFill>
                  </a:tcPr>
                </a:tc>
                <a:tc>
                  <a:txBody>
                    <a:bodyPr/>
                    <a:lstStyle/>
                    <a:p>
                      <a:pPr algn="ctr" fontAlgn="ctr"/>
                      <a:r>
                        <a:rPr lang="fr-BE" sz="1000" b="0" i="0" u="none" strike="noStrike">
                          <a:solidFill>
                            <a:srgbClr val="000000"/>
                          </a:solidFill>
                          <a:effectLst/>
                          <a:latin typeface="Calibri" panose="020F0502020204030204" pitchFamily="34" charset="0"/>
                        </a:rPr>
                        <a:t>1.12</a:t>
                      </a:r>
                    </a:p>
                  </a:txBody>
                  <a:tcPr marL="4689" marR="4689" marT="4689"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FCD9DB"/>
                    </a:solidFill>
                  </a:tcPr>
                </a:tc>
                <a:tc>
                  <a:txBody>
                    <a:bodyPr/>
                    <a:lstStyle/>
                    <a:p>
                      <a:pPr algn="ctr" fontAlgn="ctr"/>
                      <a:r>
                        <a:rPr lang="fr-BE" sz="1000" b="0" i="0" u="none" strike="noStrike">
                          <a:solidFill>
                            <a:srgbClr val="000000"/>
                          </a:solidFill>
                          <a:effectLst/>
                          <a:latin typeface="Calibri" panose="020F0502020204030204" pitchFamily="34" charset="0"/>
                        </a:rPr>
                        <a:t>Total (moyenne générale)</a:t>
                      </a:r>
                    </a:p>
                  </a:txBody>
                  <a:tcPr marL="4689" marR="4689" marT="4689" marB="0" anchor="ctr">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499130853"/>
                  </a:ext>
                </a:extLst>
              </a:tr>
              <a:tr h="315914">
                <a:tc>
                  <a:txBody>
                    <a:bodyPr/>
                    <a:lstStyle/>
                    <a:p>
                      <a:pPr algn="ctr" fontAlgn="ctr"/>
                      <a:r>
                        <a:rPr lang="fr-BE" sz="1000" b="0" i="0" u="none" strike="noStrike">
                          <a:solidFill>
                            <a:srgbClr val="000000"/>
                          </a:solidFill>
                          <a:effectLst/>
                          <a:latin typeface="Calibri" panose="020F0502020204030204" pitchFamily="34" charset="0"/>
                        </a:rPr>
                        <a:t>9</a:t>
                      </a:r>
                    </a:p>
                  </a:txBody>
                  <a:tcPr marL="4689" marR="4689" marT="4689" marB="0" anchor="ctr">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fr-BE" sz="1000" b="1" i="0" u="none" strike="noStrike">
                          <a:solidFill>
                            <a:srgbClr val="000000"/>
                          </a:solidFill>
                          <a:effectLst/>
                          <a:latin typeface="Calibri" panose="020F0502020204030204" pitchFamily="34" charset="0"/>
                        </a:rPr>
                        <a:t>Envoyeur</a:t>
                      </a:r>
                    </a:p>
                  </a:txBody>
                  <a:tcPr marL="4689" marR="4689" marT="4689"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fr-BE" sz="1000" b="0" i="0" u="none" strike="noStrike">
                          <a:solidFill>
                            <a:srgbClr val="000000"/>
                          </a:solidFill>
                          <a:effectLst/>
                          <a:latin typeface="Calibri" panose="020F0502020204030204" pitchFamily="34" charset="0"/>
                        </a:rPr>
                        <a:t>82%</a:t>
                      </a:r>
                    </a:p>
                  </a:txBody>
                  <a:tcPr marL="4689" marR="4689" marT="4689"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fr-BE" sz="1000" b="1" i="0" u="none" strike="noStrike">
                          <a:solidFill>
                            <a:srgbClr val="000000"/>
                          </a:solidFill>
                          <a:effectLst/>
                          <a:latin typeface="Calibri" panose="020F0502020204030204" pitchFamily="34" charset="0"/>
                        </a:rPr>
                        <a:t>Médecin généraliste</a:t>
                      </a:r>
                    </a:p>
                  </a:txBody>
                  <a:tcPr marL="4689" marR="4689" marT="4689"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fr-BE" sz="1000" b="0" i="0" u="none" strike="noStrike">
                          <a:solidFill>
                            <a:srgbClr val="000000"/>
                          </a:solidFill>
                          <a:effectLst/>
                          <a:latin typeface="Calibri" panose="020F0502020204030204" pitchFamily="34" charset="0"/>
                        </a:rPr>
                        <a:t>1.24</a:t>
                      </a:r>
                    </a:p>
                  </a:txBody>
                  <a:tcPr marL="4689" marR="4689" marT="4689"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B3DFC0"/>
                    </a:solidFill>
                  </a:tcPr>
                </a:tc>
                <a:tc>
                  <a:txBody>
                    <a:bodyPr/>
                    <a:lstStyle/>
                    <a:p>
                      <a:pPr algn="ctr" fontAlgn="ctr"/>
                      <a:r>
                        <a:rPr lang="fr-BE" sz="1000" b="0" i="0" u="none" strike="noStrike">
                          <a:solidFill>
                            <a:srgbClr val="000000"/>
                          </a:solidFill>
                          <a:effectLst/>
                          <a:latin typeface="Calibri" panose="020F0502020204030204" pitchFamily="34" charset="0"/>
                        </a:rPr>
                        <a:t>1.00</a:t>
                      </a:r>
                    </a:p>
                  </a:txBody>
                  <a:tcPr marL="4689" marR="4689" marT="4689"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FCFCFF"/>
                    </a:solidFill>
                  </a:tcPr>
                </a:tc>
                <a:tc>
                  <a:txBody>
                    <a:bodyPr/>
                    <a:lstStyle/>
                    <a:p>
                      <a:pPr algn="ctr" fontAlgn="ctr"/>
                      <a:r>
                        <a:rPr lang="fr-BE" sz="1000" b="0" i="0" u="none" strike="noStrike">
                          <a:solidFill>
                            <a:srgbClr val="000000"/>
                          </a:solidFill>
                          <a:effectLst/>
                          <a:latin typeface="Calibri" panose="020F0502020204030204" pitchFamily="34" charset="0"/>
                        </a:rPr>
                        <a:t>0.98</a:t>
                      </a:r>
                    </a:p>
                  </a:txBody>
                  <a:tcPr marL="4689" marR="4689" marT="4689"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F4F8F8"/>
                    </a:solidFill>
                  </a:tcPr>
                </a:tc>
                <a:tc>
                  <a:txBody>
                    <a:bodyPr/>
                    <a:lstStyle/>
                    <a:p>
                      <a:pPr algn="ctr" fontAlgn="ctr"/>
                      <a:r>
                        <a:rPr lang="fr-BE" sz="1000" b="0" i="0" u="none" strike="noStrike">
                          <a:solidFill>
                            <a:srgbClr val="000000"/>
                          </a:solidFill>
                          <a:effectLst/>
                          <a:latin typeface="Calibri" panose="020F0502020204030204" pitchFamily="34" charset="0"/>
                        </a:rPr>
                        <a:t>Total (moyenne générale)</a:t>
                      </a:r>
                    </a:p>
                  </a:txBody>
                  <a:tcPr marL="4689" marR="4689" marT="4689" marB="0" anchor="ctr">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988426458"/>
                  </a:ext>
                </a:extLst>
              </a:tr>
              <a:tr h="631828">
                <a:tc>
                  <a:txBody>
                    <a:bodyPr/>
                    <a:lstStyle/>
                    <a:p>
                      <a:pPr algn="ctr" fontAlgn="ctr"/>
                      <a:r>
                        <a:rPr lang="fr-BE" sz="1000" b="0" i="0" u="none" strike="noStrike">
                          <a:solidFill>
                            <a:srgbClr val="000000"/>
                          </a:solidFill>
                          <a:effectLst/>
                          <a:latin typeface="Calibri" panose="020F0502020204030204" pitchFamily="34" charset="0"/>
                        </a:rPr>
                        <a:t>10</a:t>
                      </a:r>
                    </a:p>
                  </a:txBody>
                  <a:tcPr marL="4689" marR="4689" marT="4689" marB="0" anchor="ctr">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fr-BE" sz="1000" b="1" i="0" u="none" strike="noStrike">
                          <a:solidFill>
                            <a:srgbClr val="000000"/>
                          </a:solidFill>
                          <a:effectLst/>
                          <a:latin typeface="Calibri" panose="020F0502020204030204" pitchFamily="34" charset="0"/>
                        </a:rPr>
                        <a:t>Envoyeur</a:t>
                      </a:r>
                    </a:p>
                  </a:txBody>
                  <a:tcPr marL="4689" marR="4689" marT="4689"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fr-BE" sz="1000" b="0" i="0" u="none" strike="noStrike">
                          <a:solidFill>
                            <a:srgbClr val="000000"/>
                          </a:solidFill>
                          <a:effectLst/>
                          <a:latin typeface="Calibri" panose="020F0502020204030204" pitchFamily="34" charset="0"/>
                        </a:rPr>
                        <a:t>82%</a:t>
                      </a:r>
                    </a:p>
                  </a:txBody>
                  <a:tcPr marL="4689" marR="4689" marT="4689"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fr-FR" sz="1000" b="1" i="0" u="none" strike="noStrike">
                          <a:solidFill>
                            <a:srgbClr val="000000"/>
                          </a:solidFill>
                          <a:effectLst/>
                          <a:latin typeface="Calibri" panose="020F0502020204030204" pitchFamily="34" charset="0"/>
                        </a:rPr>
                        <a:t>Prof. santé mentale non SSM ou PPL (hôpital etc.)</a:t>
                      </a:r>
                    </a:p>
                  </a:txBody>
                  <a:tcPr marL="4689" marR="4689" marT="4689"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fr-BE" sz="1000" b="0" i="0" u="none" strike="noStrike">
                          <a:solidFill>
                            <a:srgbClr val="000000"/>
                          </a:solidFill>
                          <a:effectLst/>
                          <a:latin typeface="Calibri" panose="020F0502020204030204" pitchFamily="34" charset="0"/>
                        </a:rPr>
                        <a:t>1.24</a:t>
                      </a:r>
                    </a:p>
                  </a:txBody>
                  <a:tcPr marL="4689" marR="4689" marT="4689"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B3DFC0"/>
                    </a:solidFill>
                  </a:tcPr>
                </a:tc>
                <a:tc>
                  <a:txBody>
                    <a:bodyPr/>
                    <a:lstStyle/>
                    <a:p>
                      <a:pPr algn="ctr" fontAlgn="ctr"/>
                      <a:r>
                        <a:rPr lang="fr-BE" sz="1000" b="0" i="0" u="none" strike="noStrike">
                          <a:solidFill>
                            <a:srgbClr val="000000"/>
                          </a:solidFill>
                          <a:effectLst/>
                          <a:latin typeface="Calibri" panose="020F0502020204030204" pitchFamily="34" charset="0"/>
                        </a:rPr>
                        <a:t>0.82</a:t>
                      </a:r>
                    </a:p>
                  </a:txBody>
                  <a:tcPr marL="4689" marR="4689" marT="4689"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C5E5CF"/>
                    </a:solidFill>
                  </a:tcPr>
                </a:tc>
                <a:tc>
                  <a:txBody>
                    <a:bodyPr/>
                    <a:lstStyle/>
                    <a:p>
                      <a:pPr algn="ctr" fontAlgn="ctr"/>
                      <a:r>
                        <a:rPr lang="fr-BE" sz="1000" b="0" i="0" u="none" strike="noStrike">
                          <a:solidFill>
                            <a:srgbClr val="000000"/>
                          </a:solidFill>
                          <a:effectLst/>
                          <a:latin typeface="Calibri" panose="020F0502020204030204" pitchFamily="34" charset="0"/>
                        </a:rPr>
                        <a:t>0.85</a:t>
                      </a:r>
                    </a:p>
                  </a:txBody>
                  <a:tcPr marL="4689" marR="4689" marT="4689"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CFE9D8"/>
                    </a:solidFill>
                  </a:tcPr>
                </a:tc>
                <a:tc>
                  <a:txBody>
                    <a:bodyPr/>
                    <a:lstStyle/>
                    <a:p>
                      <a:pPr algn="ctr" fontAlgn="ctr"/>
                      <a:r>
                        <a:rPr lang="fr-BE" sz="1000" b="0" i="0" u="none" strike="noStrike">
                          <a:solidFill>
                            <a:srgbClr val="000000"/>
                          </a:solidFill>
                          <a:effectLst/>
                          <a:latin typeface="Calibri" panose="020F0502020204030204" pitchFamily="34" charset="0"/>
                        </a:rPr>
                        <a:t>Total (moyenne générale)</a:t>
                      </a:r>
                    </a:p>
                  </a:txBody>
                  <a:tcPr marL="4689" marR="4689" marT="4689" marB="0" anchor="ctr">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839187430"/>
                  </a:ext>
                </a:extLst>
              </a:tr>
              <a:tr h="315914">
                <a:tc>
                  <a:txBody>
                    <a:bodyPr/>
                    <a:lstStyle/>
                    <a:p>
                      <a:pPr algn="ctr" fontAlgn="ctr"/>
                      <a:r>
                        <a:rPr lang="fr-BE" sz="1000" b="0" i="0" u="none" strike="noStrike">
                          <a:solidFill>
                            <a:srgbClr val="000000"/>
                          </a:solidFill>
                          <a:effectLst/>
                          <a:latin typeface="Calibri" panose="020F0502020204030204" pitchFamily="34" charset="0"/>
                        </a:rPr>
                        <a:t>11</a:t>
                      </a:r>
                    </a:p>
                  </a:txBody>
                  <a:tcPr marL="4689" marR="4689" marT="4689" marB="0" anchor="ctr">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a:noFill/>
                    </a:lnB>
                  </a:tcPr>
                </a:tc>
                <a:tc>
                  <a:txBody>
                    <a:bodyPr/>
                    <a:lstStyle/>
                    <a:p>
                      <a:pPr algn="ctr" fontAlgn="ctr"/>
                      <a:r>
                        <a:rPr lang="fr-BE" sz="1000" b="1" i="0" u="none" strike="noStrike">
                          <a:solidFill>
                            <a:srgbClr val="000000"/>
                          </a:solidFill>
                          <a:effectLst/>
                          <a:latin typeface="Calibri" panose="020F0502020204030204" pitchFamily="34" charset="0"/>
                        </a:rPr>
                        <a:t>Envoyeur</a:t>
                      </a:r>
                    </a:p>
                  </a:txBody>
                  <a:tcPr marL="4689" marR="4689" marT="4689" marB="0" anchor="ctr">
                    <a:lnL>
                      <a:noFill/>
                    </a:lnL>
                    <a:lnR>
                      <a:noFill/>
                    </a:lnR>
                    <a:lnT w="6350" cap="flat" cmpd="sng" algn="ctr">
                      <a:solidFill>
                        <a:srgbClr val="4472C4"/>
                      </a:solidFill>
                      <a:prstDash val="solid"/>
                      <a:round/>
                      <a:headEnd type="none" w="med" len="med"/>
                      <a:tailEnd type="none" w="med" len="med"/>
                    </a:lnT>
                    <a:lnB>
                      <a:noFill/>
                    </a:lnB>
                  </a:tcPr>
                </a:tc>
                <a:tc>
                  <a:txBody>
                    <a:bodyPr/>
                    <a:lstStyle/>
                    <a:p>
                      <a:pPr algn="ctr" fontAlgn="ctr"/>
                      <a:r>
                        <a:rPr lang="fr-BE" sz="1000" b="0" i="0" u="none" strike="noStrike">
                          <a:solidFill>
                            <a:srgbClr val="000000"/>
                          </a:solidFill>
                          <a:effectLst/>
                          <a:latin typeface="Calibri" panose="020F0502020204030204" pitchFamily="34" charset="0"/>
                        </a:rPr>
                        <a:t>82%</a:t>
                      </a:r>
                    </a:p>
                  </a:txBody>
                  <a:tcPr marL="4689" marR="4689" marT="4689" marB="0" anchor="ctr">
                    <a:lnL>
                      <a:noFill/>
                    </a:lnL>
                    <a:lnR>
                      <a:noFill/>
                    </a:lnR>
                    <a:lnT w="6350" cap="flat" cmpd="sng" algn="ctr">
                      <a:solidFill>
                        <a:srgbClr val="4472C4"/>
                      </a:solidFill>
                      <a:prstDash val="solid"/>
                      <a:round/>
                      <a:headEnd type="none" w="med" len="med"/>
                      <a:tailEnd type="none" w="med" len="med"/>
                    </a:lnT>
                    <a:lnB>
                      <a:noFill/>
                    </a:lnB>
                  </a:tcPr>
                </a:tc>
                <a:tc>
                  <a:txBody>
                    <a:bodyPr/>
                    <a:lstStyle/>
                    <a:p>
                      <a:pPr algn="ctr" fontAlgn="ctr"/>
                      <a:r>
                        <a:rPr lang="fr-BE" sz="1000" b="1" i="0" u="none" strike="noStrike">
                          <a:solidFill>
                            <a:srgbClr val="000000"/>
                          </a:solidFill>
                          <a:effectLst/>
                          <a:latin typeface="Calibri" panose="020F0502020204030204" pitchFamily="34" charset="0"/>
                        </a:rPr>
                        <a:t>Prof. milieu scolaire</a:t>
                      </a:r>
                    </a:p>
                  </a:txBody>
                  <a:tcPr marL="4689" marR="4689" marT="4689" marB="0" anchor="ctr">
                    <a:lnL>
                      <a:noFill/>
                    </a:lnL>
                    <a:lnR>
                      <a:noFill/>
                    </a:lnR>
                    <a:lnT w="6350" cap="flat" cmpd="sng" algn="ctr">
                      <a:solidFill>
                        <a:srgbClr val="4472C4"/>
                      </a:solidFill>
                      <a:prstDash val="solid"/>
                      <a:round/>
                      <a:headEnd type="none" w="med" len="med"/>
                      <a:tailEnd type="none" w="med" len="med"/>
                    </a:lnT>
                    <a:lnB>
                      <a:noFill/>
                    </a:lnB>
                  </a:tcPr>
                </a:tc>
                <a:tc>
                  <a:txBody>
                    <a:bodyPr/>
                    <a:lstStyle/>
                    <a:p>
                      <a:pPr algn="ctr" fontAlgn="ctr"/>
                      <a:r>
                        <a:rPr lang="fr-BE" sz="1000" b="0" i="0" u="none" strike="noStrike">
                          <a:solidFill>
                            <a:srgbClr val="000000"/>
                          </a:solidFill>
                          <a:effectLst/>
                          <a:latin typeface="Calibri" panose="020F0502020204030204" pitchFamily="34" charset="0"/>
                        </a:rPr>
                        <a:t>0.64</a:t>
                      </a:r>
                    </a:p>
                  </a:txBody>
                  <a:tcPr marL="4689" marR="4689" marT="4689" marB="0" anchor="ctr">
                    <a:lnL>
                      <a:noFill/>
                    </a:lnL>
                    <a:lnR>
                      <a:noFill/>
                    </a:lnR>
                    <a:lnT w="6350" cap="flat" cmpd="sng" algn="ctr">
                      <a:solidFill>
                        <a:srgbClr val="4472C4"/>
                      </a:solidFill>
                      <a:prstDash val="solid"/>
                      <a:round/>
                      <a:headEnd type="none" w="med" len="med"/>
                      <a:tailEnd type="none" w="med" len="med"/>
                    </a:lnT>
                    <a:lnB>
                      <a:noFill/>
                    </a:lnB>
                    <a:solidFill>
                      <a:srgbClr val="F99294"/>
                    </a:solidFill>
                  </a:tcPr>
                </a:tc>
                <a:tc>
                  <a:txBody>
                    <a:bodyPr/>
                    <a:lstStyle/>
                    <a:p>
                      <a:pPr algn="ctr" fontAlgn="ctr"/>
                      <a:r>
                        <a:rPr lang="fr-BE" sz="1000" b="0" i="0" u="none" strike="noStrike">
                          <a:solidFill>
                            <a:srgbClr val="000000"/>
                          </a:solidFill>
                          <a:effectLst/>
                          <a:latin typeface="Calibri" panose="020F0502020204030204" pitchFamily="34" charset="0"/>
                        </a:rPr>
                        <a:t>1.29</a:t>
                      </a:r>
                    </a:p>
                  </a:txBody>
                  <a:tcPr marL="4689" marR="4689" marT="4689" marB="0" anchor="ctr">
                    <a:lnL>
                      <a:noFill/>
                    </a:lnL>
                    <a:lnR>
                      <a:noFill/>
                    </a:lnR>
                    <a:lnT w="6350" cap="flat" cmpd="sng" algn="ctr">
                      <a:solidFill>
                        <a:srgbClr val="4472C4"/>
                      </a:solidFill>
                      <a:prstDash val="solid"/>
                      <a:round/>
                      <a:headEnd type="none" w="med" len="med"/>
                      <a:tailEnd type="none" w="med" len="med"/>
                    </a:lnT>
                    <a:lnB>
                      <a:noFill/>
                    </a:lnB>
                    <a:solidFill>
                      <a:srgbClr val="FAA7AA"/>
                    </a:solidFill>
                  </a:tcPr>
                </a:tc>
                <a:tc>
                  <a:txBody>
                    <a:bodyPr/>
                    <a:lstStyle/>
                    <a:p>
                      <a:pPr algn="ctr" fontAlgn="ctr"/>
                      <a:r>
                        <a:rPr lang="fr-BE" sz="1000" b="0" i="0" u="none" strike="noStrike">
                          <a:solidFill>
                            <a:srgbClr val="000000"/>
                          </a:solidFill>
                          <a:effectLst/>
                          <a:latin typeface="Calibri" panose="020F0502020204030204" pitchFamily="34" charset="0"/>
                        </a:rPr>
                        <a:t>1.27</a:t>
                      </a:r>
                    </a:p>
                  </a:txBody>
                  <a:tcPr marL="4689" marR="4689" marT="4689" marB="0" anchor="ctr">
                    <a:lnL>
                      <a:noFill/>
                    </a:lnL>
                    <a:lnR>
                      <a:noFill/>
                    </a:lnR>
                    <a:lnT w="6350" cap="flat" cmpd="sng" algn="ctr">
                      <a:solidFill>
                        <a:srgbClr val="4472C4"/>
                      </a:solidFill>
                      <a:prstDash val="solid"/>
                      <a:round/>
                      <a:headEnd type="none" w="med" len="med"/>
                      <a:tailEnd type="none" w="med" len="med"/>
                    </a:lnT>
                    <a:lnB>
                      <a:noFill/>
                    </a:lnB>
                    <a:solidFill>
                      <a:srgbClr val="FAAEB0"/>
                    </a:solidFill>
                  </a:tcPr>
                </a:tc>
                <a:tc>
                  <a:txBody>
                    <a:bodyPr/>
                    <a:lstStyle/>
                    <a:p>
                      <a:pPr algn="ctr" fontAlgn="ctr"/>
                      <a:r>
                        <a:rPr lang="fr-BE" sz="1000" b="0" i="0" u="none" strike="noStrike" dirty="0">
                          <a:solidFill>
                            <a:srgbClr val="000000"/>
                          </a:solidFill>
                          <a:effectLst/>
                          <a:latin typeface="Calibri" panose="020F0502020204030204" pitchFamily="34" charset="0"/>
                        </a:rPr>
                        <a:t>Total (moyenne générale)</a:t>
                      </a:r>
                    </a:p>
                  </a:txBody>
                  <a:tcPr marL="4689" marR="4689" marT="4689" marB="0" anchor="ctr">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a:noFill/>
                    </a:lnB>
                  </a:tcPr>
                </a:tc>
                <a:extLst>
                  <a:ext uri="{0D108BD9-81ED-4DB2-BD59-A6C34878D82A}">
                    <a16:rowId xmlns:a16="http://schemas.microsoft.com/office/drawing/2014/main" val="1849444272"/>
                  </a:ext>
                </a:extLst>
              </a:tr>
            </a:tbl>
          </a:graphicData>
        </a:graphic>
      </p:graphicFrame>
    </p:spTree>
    <p:extLst>
      <p:ext uri="{BB962C8B-B14F-4D97-AF65-F5344CB8AC3E}">
        <p14:creationId xmlns:p14="http://schemas.microsoft.com/office/powerpoint/2010/main" val="788181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A3DF49-4ED4-A9F1-B5A1-2D556D0C63F5}"/>
              </a:ext>
            </a:extLst>
          </p:cNvPr>
          <p:cNvSpPr>
            <a:spLocks noGrp="1"/>
          </p:cNvSpPr>
          <p:nvPr>
            <p:ph type="title"/>
          </p:nvPr>
        </p:nvSpPr>
        <p:spPr/>
        <p:txBody>
          <a:bodyPr/>
          <a:lstStyle/>
          <a:p>
            <a:r>
              <a:rPr lang="fr-FR" dirty="0"/>
              <a:t>Introduction générale : </a:t>
            </a:r>
            <a:r>
              <a:rPr lang="fr-FR" b="1" dirty="0"/>
              <a:t>les SSM</a:t>
            </a:r>
            <a:endParaRPr lang="fr-BE" b="1" dirty="0"/>
          </a:p>
        </p:txBody>
      </p:sp>
      <p:sp>
        <p:nvSpPr>
          <p:cNvPr id="7" name="Espace réservé du contenu 6">
            <a:extLst>
              <a:ext uri="{FF2B5EF4-FFF2-40B4-BE49-F238E27FC236}">
                <a16:creationId xmlns:a16="http://schemas.microsoft.com/office/drawing/2014/main" id="{A89B48B9-C882-1882-B4DC-0762E968EF8A}"/>
              </a:ext>
            </a:extLst>
          </p:cNvPr>
          <p:cNvSpPr>
            <a:spLocks noGrp="1"/>
          </p:cNvSpPr>
          <p:nvPr>
            <p:ph sz="half" idx="2"/>
          </p:nvPr>
        </p:nvSpPr>
        <p:spPr>
          <a:xfrm>
            <a:off x="7322024" y="1825625"/>
            <a:ext cx="4031776" cy="4351338"/>
          </a:xfrm>
        </p:spPr>
        <p:txBody>
          <a:bodyPr>
            <a:normAutofit fontScale="92500" lnSpcReduction="10000"/>
          </a:bodyPr>
          <a:lstStyle/>
          <a:p>
            <a:pPr marL="0" indent="0">
              <a:buNone/>
            </a:pPr>
            <a:r>
              <a:rPr lang="fr-FR" sz="2000" dirty="0"/>
              <a:t>Composante du « système de soins de santé mentale »</a:t>
            </a:r>
          </a:p>
          <a:p>
            <a:r>
              <a:rPr lang="fr-FR" sz="2000" dirty="0"/>
              <a:t>Pluridisciplinarité et travail en équipe</a:t>
            </a:r>
            <a:br>
              <a:rPr lang="fr-FR" sz="2000" dirty="0"/>
            </a:br>
            <a:r>
              <a:rPr lang="fr-FR" sz="1700" dirty="0"/>
              <a:t>(psychologues, (pédo)psychiatres, </a:t>
            </a:r>
            <a:r>
              <a:rPr lang="fr-FR" sz="1700" dirty="0" err="1"/>
              <a:t>assistant.e.s</a:t>
            </a:r>
            <a:r>
              <a:rPr lang="fr-FR" sz="1700" dirty="0"/>
              <a:t> </a:t>
            </a:r>
            <a:r>
              <a:rPr lang="fr-FR" sz="1700" dirty="0" err="1"/>
              <a:t>sociales.aux</a:t>
            </a:r>
            <a:r>
              <a:rPr lang="fr-FR" sz="1700" dirty="0"/>
              <a:t>, logopèdes, </a:t>
            </a:r>
            <a:r>
              <a:rPr lang="fr-FR" sz="1700" dirty="0" err="1"/>
              <a:t>psychomotricien.ne.s</a:t>
            </a:r>
            <a:r>
              <a:rPr lang="fr-FR" sz="1700" dirty="0"/>
              <a:t>, personnel administratif et d’accueil, etc.)</a:t>
            </a:r>
          </a:p>
          <a:p>
            <a:r>
              <a:rPr lang="fr-BE" sz="2000" dirty="0"/>
              <a:t>Accessibilité financière</a:t>
            </a:r>
          </a:p>
          <a:p>
            <a:r>
              <a:rPr lang="fr-BE" sz="2000" dirty="0"/>
              <a:t>Diversité de publics </a:t>
            </a:r>
            <a:br>
              <a:rPr lang="fr-BE" sz="2000" dirty="0"/>
            </a:br>
            <a:r>
              <a:rPr lang="fr-BE" sz="1700" dirty="0"/>
              <a:t>(tout venant, cas complexes, publics spécifiques : </a:t>
            </a:r>
            <a:r>
              <a:rPr lang="fr-BE" sz="1700" dirty="0" err="1"/>
              <a:t>étudiant.e.s</a:t>
            </a:r>
            <a:r>
              <a:rPr lang="fr-BE" sz="1700" dirty="0"/>
              <a:t>, </a:t>
            </a:r>
            <a:r>
              <a:rPr lang="fr-BE" sz="1700" dirty="0" err="1"/>
              <a:t>exilé.e.s</a:t>
            </a:r>
            <a:r>
              <a:rPr lang="fr-BE" sz="1700" dirty="0"/>
              <a:t>, etc.)</a:t>
            </a:r>
          </a:p>
          <a:p>
            <a:r>
              <a:rPr lang="fr-BE" sz="2000" dirty="0"/>
              <a:t>Diversité de dispositifs </a:t>
            </a:r>
            <a:r>
              <a:rPr lang="fr-BE" sz="1700" dirty="0"/>
              <a:t>(consultations individuelles, de couple, de famille, collectif et communautaire, appui aux professionnels, prévention, etc.)</a:t>
            </a:r>
            <a:endParaRPr lang="fr-BE" sz="2000" dirty="0"/>
          </a:p>
        </p:txBody>
      </p:sp>
      <p:pic>
        <p:nvPicPr>
          <p:cNvPr id="8" name="Espace réservé du contenu 5">
            <a:extLst>
              <a:ext uri="{FF2B5EF4-FFF2-40B4-BE49-F238E27FC236}">
                <a16:creationId xmlns:a16="http://schemas.microsoft.com/office/drawing/2014/main" id="{3353CA85-C8CE-A787-872E-73EE2FCEC1A4}"/>
              </a:ext>
            </a:extLst>
          </p:cNvPr>
          <p:cNvPicPr>
            <a:picLocks noGrp="1" noChangeAspect="1"/>
          </p:cNvPicPr>
          <p:nvPr>
            <p:ph sz="half" idx="1"/>
          </p:nvPr>
        </p:nvPicPr>
        <p:blipFill>
          <a:blip r:embed="rId3"/>
          <a:stretch>
            <a:fillRect/>
          </a:stretch>
        </p:blipFill>
        <p:spPr>
          <a:xfrm>
            <a:off x="838199" y="1713016"/>
            <a:ext cx="6333699" cy="4543110"/>
          </a:xfrm>
          <a:prstGeom prst="rect">
            <a:avLst/>
          </a:prstGeom>
        </p:spPr>
      </p:pic>
    </p:spTree>
    <p:extLst>
      <p:ext uri="{BB962C8B-B14F-4D97-AF65-F5344CB8AC3E}">
        <p14:creationId xmlns:p14="http://schemas.microsoft.com/office/powerpoint/2010/main" val="829013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12191999"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
            <a:ext cx="12192000" cy="6402581"/>
          </a:xfrm>
          <a:prstGeom prst="rect">
            <a:avLst/>
          </a:prstGeom>
          <a:gradFill>
            <a:gsLst>
              <a:gs pos="1000">
                <a:schemeClr val="accent1">
                  <a:lumMod val="75000"/>
                  <a:alpha val="59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12088DD-B1AD-40E0-8B86-1D87A2CCD9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63054" y="-2653923"/>
            <a:ext cx="6858001" cy="12165846"/>
          </a:xfrm>
          <a:prstGeom prst="rect">
            <a:avLst/>
          </a:prstGeom>
          <a:gradFill>
            <a:gsLst>
              <a:gs pos="13000">
                <a:schemeClr val="accent1">
                  <a:lumMod val="50000"/>
                  <a:alpha val="0"/>
                </a:schemeClr>
              </a:gs>
              <a:gs pos="99000">
                <a:srgbClr val="000000">
                  <a:alpha val="28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94763" y="0"/>
            <a:ext cx="6096001" cy="6858000"/>
          </a:xfrm>
          <a:prstGeom prst="rect">
            <a:avLst/>
          </a:prstGeom>
          <a:gradFill>
            <a:gsLst>
              <a:gs pos="13000">
                <a:schemeClr val="accent1">
                  <a:lumMod val="50000"/>
                  <a:alpha val="0"/>
                </a:schemeClr>
              </a:gs>
              <a:gs pos="99000">
                <a:schemeClr val="accent1">
                  <a:lumMod val="75000"/>
                  <a:alpha val="50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0C395952-4E26-45A2-8756-2ADFD6E53C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3"/>
            <a:ext cx="12182871" cy="6871922"/>
          </a:xfrm>
          <a:prstGeom prst="rect">
            <a:avLst/>
          </a:prstGeom>
          <a:gradFill>
            <a:gsLst>
              <a:gs pos="13000">
                <a:srgbClr val="000000">
                  <a:alpha val="35000"/>
                </a:srgbClr>
              </a:gs>
              <a:gs pos="99000">
                <a:schemeClr val="accent1">
                  <a:lumMod val="75000"/>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734BADF-9461-4621-B112-2D7BABEA7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713" y="4049"/>
            <a:ext cx="10216576" cy="4729040"/>
          </a:xfrm>
          <a:custGeom>
            <a:avLst/>
            <a:gdLst>
              <a:gd name="connsiteX0" fmla="*/ 0 w 10216576"/>
              <a:gd name="connsiteY0" fmla="*/ 0 h 4729040"/>
              <a:gd name="connsiteX1" fmla="*/ 10216576 w 10216576"/>
              <a:gd name="connsiteY1" fmla="*/ 0 h 4729040"/>
              <a:gd name="connsiteX2" fmla="*/ 10210268 w 10216576"/>
              <a:gd name="connsiteY2" fmla="*/ 124944 h 4729040"/>
              <a:gd name="connsiteX3" fmla="*/ 5108288 w 10216576"/>
              <a:gd name="connsiteY3" fmla="*/ 4729040 h 4729040"/>
              <a:gd name="connsiteX4" fmla="*/ 6309 w 10216576"/>
              <a:gd name="connsiteY4" fmla="*/ 124944 h 472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6576" h="4729040">
                <a:moveTo>
                  <a:pt x="0" y="0"/>
                </a:moveTo>
                <a:lnTo>
                  <a:pt x="10216576" y="0"/>
                </a:lnTo>
                <a:lnTo>
                  <a:pt x="10210268" y="124944"/>
                </a:lnTo>
                <a:cubicBezTo>
                  <a:pt x="9947637" y="2710997"/>
                  <a:pt x="7763635" y="4729040"/>
                  <a:pt x="5108288" y="4729040"/>
                </a:cubicBezTo>
                <a:cubicBezTo>
                  <a:pt x="2452942" y="4729040"/>
                  <a:pt x="268937" y="2710997"/>
                  <a:pt x="6309" y="124944"/>
                </a:cubicBezTo>
                <a:close/>
              </a:path>
            </a:pathLst>
          </a:custGeom>
          <a:gradFill>
            <a:gsLst>
              <a:gs pos="7000">
                <a:schemeClr val="accent1">
                  <a:lumMod val="50000"/>
                  <a:alpha val="4000"/>
                </a:schemeClr>
              </a:gs>
              <a:gs pos="99000">
                <a:schemeClr val="accent1">
                  <a:alpha val="24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re 1">
            <a:extLst>
              <a:ext uri="{FF2B5EF4-FFF2-40B4-BE49-F238E27FC236}">
                <a16:creationId xmlns:a16="http://schemas.microsoft.com/office/drawing/2014/main" id="{F2FF6230-5B04-BFBD-87DA-05AB5B89C01C}"/>
              </a:ext>
            </a:extLst>
          </p:cNvPr>
          <p:cNvSpPr>
            <a:spLocks noGrp="1"/>
          </p:cNvSpPr>
          <p:nvPr>
            <p:ph type="title"/>
          </p:nvPr>
        </p:nvSpPr>
        <p:spPr>
          <a:xfrm>
            <a:off x="2026693" y="1030406"/>
            <a:ext cx="8147713" cy="3081242"/>
          </a:xfrm>
        </p:spPr>
        <p:txBody>
          <a:bodyPr vert="horz" lIns="91440" tIns="45720" rIns="91440" bIns="45720" rtlCol="0" anchor="ctr">
            <a:normAutofit/>
          </a:bodyPr>
          <a:lstStyle/>
          <a:p>
            <a:pPr algn="ctr"/>
            <a:r>
              <a:rPr kumimoji="0" lang="en-US" sz="4800" b="0" i="0" u="none" strike="noStrike" kern="1200" cap="none" spc="0" normalizeH="0" baseline="0" noProof="0" dirty="0">
                <a:ln>
                  <a:noFill/>
                </a:ln>
                <a:solidFill>
                  <a:srgbClr val="FFFFFF"/>
                </a:solidFill>
                <a:effectLst/>
                <a:uLnTx/>
                <a:uFillTx/>
                <a:latin typeface="+mj-lt"/>
                <a:ea typeface="+mj-ea"/>
                <a:cs typeface="+mj-cs"/>
              </a:rPr>
              <a:t>3. Comment a </a:t>
            </a:r>
            <a:r>
              <a:rPr kumimoji="0" lang="en-US" sz="4800" b="1" i="0" u="sng" strike="noStrike" kern="1200" cap="none" spc="0" normalizeH="0" baseline="0" noProof="0" dirty="0" err="1">
                <a:ln>
                  <a:noFill/>
                </a:ln>
                <a:solidFill>
                  <a:srgbClr val="FFFFFF"/>
                </a:solidFill>
                <a:effectLst/>
                <a:uLnTx/>
                <a:uFillTx/>
                <a:latin typeface="+mj-lt"/>
                <a:ea typeface="+mj-ea"/>
                <a:cs typeface="+mj-cs"/>
              </a:rPr>
              <a:t>évolué</a:t>
            </a:r>
            <a:r>
              <a:rPr kumimoji="0" lang="en-US" sz="4800" b="0" i="0" u="none" strike="noStrike" kern="1200" cap="none" spc="0" normalizeH="0" baseline="0" noProof="0" dirty="0">
                <a:ln>
                  <a:noFill/>
                </a:ln>
                <a:solidFill>
                  <a:srgbClr val="FFFFFF"/>
                </a:solidFill>
                <a:effectLst/>
                <a:uLnTx/>
                <a:uFillTx/>
                <a:latin typeface="+mj-lt"/>
                <a:ea typeface="+mj-ea"/>
                <a:cs typeface="+mj-cs"/>
              </a:rPr>
              <a:t> la saturation du </a:t>
            </a:r>
            <a:r>
              <a:rPr kumimoji="0" lang="en-US" sz="4800" b="0" i="0" u="none" strike="noStrike" kern="1200" cap="none" spc="0" normalizeH="0" baseline="0" noProof="0" dirty="0" err="1">
                <a:ln>
                  <a:noFill/>
                </a:ln>
                <a:solidFill>
                  <a:srgbClr val="FFFFFF"/>
                </a:solidFill>
                <a:effectLst/>
                <a:uLnTx/>
                <a:uFillTx/>
                <a:latin typeface="+mj-lt"/>
                <a:ea typeface="+mj-ea"/>
                <a:cs typeface="+mj-cs"/>
              </a:rPr>
              <a:t>secteur</a:t>
            </a:r>
            <a:r>
              <a:rPr kumimoji="0" lang="en-US" sz="4800" b="0" i="0" u="none" strike="noStrike" kern="1200" cap="none" spc="0" normalizeH="0" baseline="0" noProof="0" dirty="0">
                <a:ln>
                  <a:noFill/>
                </a:ln>
                <a:solidFill>
                  <a:srgbClr val="FFFFFF"/>
                </a:solidFill>
                <a:effectLst/>
                <a:uLnTx/>
                <a:uFillTx/>
                <a:latin typeface="+mj-lt"/>
                <a:ea typeface="+mj-ea"/>
                <a:cs typeface="+mj-cs"/>
              </a:rPr>
              <a:t> au </a:t>
            </a:r>
            <a:r>
              <a:rPr kumimoji="0" lang="en-US" sz="4800" b="0" i="0" u="none" strike="noStrike" kern="1200" cap="none" spc="0" normalizeH="0" baseline="0" noProof="0" dirty="0" err="1">
                <a:ln>
                  <a:noFill/>
                </a:ln>
                <a:solidFill>
                  <a:srgbClr val="FFFFFF"/>
                </a:solidFill>
                <a:effectLst/>
                <a:uLnTx/>
                <a:uFillTx/>
                <a:latin typeface="+mj-lt"/>
                <a:ea typeface="+mj-ea"/>
                <a:cs typeface="+mj-cs"/>
              </a:rPr>
              <a:t>cours</a:t>
            </a:r>
            <a:r>
              <a:rPr kumimoji="0" lang="en-US" sz="4800" b="0" i="0" u="none" strike="noStrike" kern="1200" cap="none" spc="0" normalizeH="0" baseline="0" noProof="0" dirty="0">
                <a:ln>
                  <a:noFill/>
                </a:ln>
                <a:solidFill>
                  <a:srgbClr val="FFFFFF"/>
                </a:solidFill>
                <a:effectLst/>
                <a:uLnTx/>
                <a:uFillTx/>
                <a:latin typeface="+mj-lt"/>
                <a:ea typeface="+mj-ea"/>
                <a:cs typeface="+mj-cs"/>
              </a:rPr>
              <a:t> des deux </a:t>
            </a:r>
            <a:r>
              <a:rPr kumimoji="0" lang="en-US" sz="4800" b="0" i="0" u="none" strike="noStrike" kern="1200" cap="none" spc="0" normalizeH="0" baseline="0" noProof="0" dirty="0" err="1">
                <a:ln>
                  <a:noFill/>
                </a:ln>
                <a:solidFill>
                  <a:srgbClr val="FFFFFF"/>
                </a:solidFill>
                <a:effectLst/>
                <a:uLnTx/>
                <a:uFillTx/>
                <a:latin typeface="+mj-lt"/>
                <a:ea typeface="+mj-ea"/>
                <a:cs typeface="+mj-cs"/>
              </a:rPr>
              <a:t>dernières</a:t>
            </a:r>
            <a:r>
              <a:rPr kumimoji="0" lang="en-US" sz="4800" b="0" i="0" u="none" strike="noStrike" kern="1200" cap="none" spc="0" normalizeH="0" baseline="0" noProof="0" dirty="0">
                <a:ln>
                  <a:noFill/>
                </a:ln>
                <a:solidFill>
                  <a:srgbClr val="FFFFFF"/>
                </a:solidFill>
                <a:effectLst/>
                <a:uLnTx/>
                <a:uFillTx/>
                <a:latin typeface="+mj-lt"/>
                <a:ea typeface="+mj-ea"/>
                <a:cs typeface="+mj-cs"/>
              </a:rPr>
              <a:t> </a:t>
            </a:r>
            <a:r>
              <a:rPr kumimoji="0" lang="en-US" sz="4800" b="0" i="0" u="none" strike="noStrike" kern="1200" cap="none" spc="0" normalizeH="0" baseline="0" noProof="0" dirty="0" err="1">
                <a:ln>
                  <a:noFill/>
                </a:ln>
                <a:solidFill>
                  <a:srgbClr val="FFFFFF"/>
                </a:solidFill>
                <a:effectLst/>
                <a:uLnTx/>
                <a:uFillTx/>
                <a:latin typeface="+mj-lt"/>
                <a:ea typeface="+mj-ea"/>
                <a:cs typeface="+mj-cs"/>
              </a:rPr>
              <a:t>années</a:t>
            </a:r>
            <a:r>
              <a:rPr kumimoji="0" lang="en-US" sz="4800" b="0" i="0" u="none" strike="noStrike" kern="1200" cap="none" spc="0" normalizeH="0" baseline="0" noProof="0" dirty="0">
                <a:ln>
                  <a:noFill/>
                </a:ln>
                <a:solidFill>
                  <a:srgbClr val="FFFFFF"/>
                </a:solidFill>
                <a:effectLst/>
                <a:uLnTx/>
                <a:uFillTx/>
                <a:latin typeface="+mj-lt"/>
                <a:ea typeface="+mj-ea"/>
                <a:cs typeface="+mj-cs"/>
              </a:rPr>
              <a:t> ?</a:t>
            </a:r>
            <a:endParaRPr lang="en-US" sz="4800" kern="1200" dirty="0">
              <a:solidFill>
                <a:srgbClr val="FFFFFF"/>
              </a:solidFill>
              <a:latin typeface="+mj-lt"/>
              <a:ea typeface="+mj-ea"/>
              <a:cs typeface="+mj-cs"/>
            </a:endParaRPr>
          </a:p>
        </p:txBody>
      </p:sp>
      <p:sp>
        <p:nvSpPr>
          <p:cNvPr id="3" name="Espace réservé du contenu 2">
            <a:extLst>
              <a:ext uri="{FF2B5EF4-FFF2-40B4-BE49-F238E27FC236}">
                <a16:creationId xmlns:a16="http://schemas.microsoft.com/office/drawing/2014/main" id="{9F903EAA-FA09-FAF2-A1B7-1696C93F01F9}"/>
              </a:ext>
            </a:extLst>
          </p:cNvPr>
          <p:cNvSpPr>
            <a:spLocks noGrp="1"/>
          </p:cNvSpPr>
          <p:nvPr>
            <p:ph idx="1"/>
          </p:nvPr>
        </p:nvSpPr>
        <p:spPr>
          <a:xfrm>
            <a:off x="1552117" y="4613500"/>
            <a:ext cx="9078628" cy="860620"/>
          </a:xfrm>
        </p:spPr>
        <p:txBody>
          <a:bodyPr vert="horz" lIns="91440" tIns="45720" rIns="91440" bIns="45720" rtlCol="0" anchor="ctr">
            <a:normAutofit/>
          </a:bodyPr>
          <a:lstStyle/>
          <a:p>
            <a:pPr marL="0" indent="0" algn="ctr">
              <a:buNone/>
            </a:pPr>
            <a:r>
              <a:rPr lang="en-US" sz="4800" u="sng" kern="1200" dirty="0">
                <a:solidFill>
                  <a:srgbClr val="FFFFFF"/>
                </a:solidFill>
                <a:latin typeface="+mn-lt"/>
                <a:ea typeface="+mn-ea"/>
                <a:cs typeface="+mn-cs"/>
              </a:rPr>
              <a:t>Comment comparer ?</a:t>
            </a:r>
          </a:p>
        </p:txBody>
      </p:sp>
    </p:spTree>
    <p:extLst>
      <p:ext uri="{BB962C8B-B14F-4D97-AF65-F5344CB8AC3E}">
        <p14:creationId xmlns:p14="http://schemas.microsoft.com/office/powerpoint/2010/main" val="535938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647C3BB9-9A64-8A64-B605-4567B29D586A}"/>
              </a:ext>
            </a:extLst>
          </p:cNvPr>
          <p:cNvSpPr>
            <a:spLocks noGrp="1"/>
          </p:cNvSpPr>
          <p:nvPr>
            <p:ph type="title"/>
          </p:nvPr>
        </p:nvSpPr>
        <p:spPr>
          <a:xfrm>
            <a:off x="1136397" y="502021"/>
            <a:ext cx="9688296" cy="899489"/>
          </a:xfrm>
        </p:spPr>
        <p:txBody>
          <a:bodyPr anchor="t">
            <a:normAutofit/>
          </a:bodyPr>
          <a:lstStyle/>
          <a:p>
            <a:r>
              <a:rPr lang="fr-FR" sz="4000" dirty="0"/>
              <a:t>3. Comment a </a:t>
            </a:r>
            <a:r>
              <a:rPr lang="fr-FR" sz="4000" b="1" dirty="0"/>
              <a:t>évolué</a:t>
            </a:r>
            <a:r>
              <a:rPr lang="fr-FR" sz="4000" dirty="0"/>
              <a:t> la saturation du secteur?</a:t>
            </a:r>
            <a:endParaRPr lang="fr-BE" sz="4000" dirty="0"/>
          </a:p>
        </p:txBody>
      </p:sp>
      <p:sp>
        <p:nvSpPr>
          <p:cNvPr id="3" name="Espace réservé du contenu 2">
            <a:extLst>
              <a:ext uri="{FF2B5EF4-FFF2-40B4-BE49-F238E27FC236}">
                <a16:creationId xmlns:a16="http://schemas.microsoft.com/office/drawing/2014/main" id="{742F9798-711E-F106-35A7-22B4363ABD58}"/>
              </a:ext>
            </a:extLst>
          </p:cNvPr>
          <p:cNvSpPr>
            <a:spLocks noGrp="1"/>
          </p:cNvSpPr>
          <p:nvPr>
            <p:ph idx="1"/>
          </p:nvPr>
        </p:nvSpPr>
        <p:spPr>
          <a:xfrm>
            <a:off x="1136397" y="2418409"/>
            <a:ext cx="4794384" cy="3700380"/>
          </a:xfrm>
        </p:spPr>
        <p:txBody>
          <a:bodyPr anchor="t">
            <a:normAutofit/>
          </a:bodyPr>
          <a:lstStyle/>
          <a:p>
            <a:pPr marL="0" indent="0">
              <a:buNone/>
            </a:pPr>
            <a:r>
              <a:rPr lang="fr-FR" sz="2000" b="1" dirty="0"/>
              <a:t>Méthode 1 : « à la louche »</a:t>
            </a:r>
          </a:p>
          <a:p>
            <a:r>
              <a:rPr lang="fr-FR" sz="1800" dirty="0"/>
              <a:t>Comparer résultats globaux V1 et V2</a:t>
            </a:r>
          </a:p>
          <a:p>
            <a:pPr lvl="1">
              <a:buFont typeface="Courier New" panose="02070309020205020404" pitchFamily="49" charset="0"/>
              <a:buChar char="o"/>
            </a:pPr>
            <a:r>
              <a:rPr lang="fr-FR" sz="1400" dirty="0"/>
              <a:t>Services participants différents</a:t>
            </a:r>
          </a:p>
          <a:p>
            <a:pPr lvl="1">
              <a:buFont typeface="Courier New" panose="02070309020205020404" pitchFamily="49" charset="0"/>
              <a:buChar char="o"/>
            </a:pPr>
            <a:r>
              <a:rPr lang="fr-FR" sz="1400" dirty="0"/>
              <a:t>Outils de recensement différents</a:t>
            </a:r>
          </a:p>
          <a:p>
            <a:pPr>
              <a:buFont typeface="Wingdings" panose="05000000000000000000" pitchFamily="2" charset="2"/>
              <a:buChar char="à"/>
            </a:pPr>
            <a:r>
              <a:rPr lang="fr-FR" sz="1800" dirty="0">
                <a:sym typeface="Wingdings" panose="05000000000000000000" pitchFamily="2" charset="2"/>
              </a:rPr>
              <a:t> Difficile de comparer quand les </a:t>
            </a:r>
            <a:r>
              <a:rPr lang="fr-FR" sz="1800" u="sng" dirty="0">
                <a:sym typeface="Wingdings" panose="05000000000000000000" pitchFamily="2" charset="2"/>
              </a:rPr>
              <a:t>outils de recensement diffèrent</a:t>
            </a:r>
          </a:p>
        </p:txBody>
      </p:sp>
      <p:sp>
        <p:nvSpPr>
          <p:cNvPr id="10" name="Rectangle 9">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Espace réservé du contenu 4">
            <a:extLst>
              <a:ext uri="{FF2B5EF4-FFF2-40B4-BE49-F238E27FC236}">
                <a16:creationId xmlns:a16="http://schemas.microsoft.com/office/drawing/2014/main" id="{9B8CFD29-62E3-5870-FB5A-8646DD2373C2}"/>
              </a:ext>
            </a:extLst>
          </p:cNvPr>
          <p:cNvGraphicFramePr>
            <a:graphicFrameLocks/>
          </p:cNvGraphicFramePr>
          <p:nvPr/>
        </p:nvGraphicFramePr>
        <p:xfrm>
          <a:off x="6347468" y="3111111"/>
          <a:ext cx="2395075" cy="26321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Espace réservé du contenu 4">
            <a:extLst>
              <a:ext uri="{FF2B5EF4-FFF2-40B4-BE49-F238E27FC236}">
                <a16:creationId xmlns:a16="http://schemas.microsoft.com/office/drawing/2014/main" id="{EAD20090-CDE7-D87F-26DC-7C6CD8C2A394}"/>
              </a:ext>
            </a:extLst>
          </p:cNvPr>
          <p:cNvGraphicFramePr>
            <a:graphicFrameLocks/>
          </p:cNvGraphicFramePr>
          <p:nvPr/>
        </p:nvGraphicFramePr>
        <p:xfrm>
          <a:off x="9002166" y="2776138"/>
          <a:ext cx="2951192" cy="330205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ZoneTexte 5">
            <a:extLst>
              <a:ext uri="{FF2B5EF4-FFF2-40B4-BE49-F238E27FC236}">
                <a16:creationId xmlns:a16="http://schemas.microsoft.com/office/drawing/2014/main" id="{E7319AC7-419F-CE9F-1CCB-05F3928922D7}"/>
              </a:ext>
            </a:extLst>
          </p:cNvPr>
          <p:cNvSpPr txBox="1"/>
          <p:nvPr/>
        </p:nvSpPr>
        <p:spPr>
          <a:xfrm>
            <a:off x="6829379" y="2500104"/>
            <a:ext cx="1795242" cy="369332"/>
          </a:xfrm>
          <a:prstGeom prst="rect">
            <a:avLst/>
          </a:prstGeom>
          <a:noFill/>
        </p:spPr>
        <p:txBody>
          <a:bodyPr wrap="square" rtlCol="0">
            <a:spAutoFit/>
          </a:bodyPr>
          <a:lstStyle/>
          <a:p>
            <a:r>
              <a:rPr lang="fr-FR" dirty="0"/>
              <a:t>V1 (2020-2021)</a:t>
            </a:r>
            <a:endParaRPr lang="fr-BE" dirty="0"/>
          </a:p>
        </p:txBody>
      </p:sp>
      <p:sp>
        <p:nvSpPr>
          <p:cNvPr id="7" name="ZoneTexte 6">
            <a:extLst>
              <a:ext uri="{FF2B5EF4-FFF2-40B4-BE49-F238E27FC236}">
                <a16:creationId xmlns:a16="http://schemas.microsoft.com/office/drawing/2014/main" id="{2A7E047A-7851-4402-ACAB-347D6534D44D}"/>
              </a:ext>
            </a:extLst>
          </p:cNvPr>
          <p:cNvSpPr txBox="1"/>
          <p:nvPr/>
        </p:nvSpPr>
        <p:spPr>
          <a:xfrm>
            <a:off x="9547650" y="2500104"/>
            <a:ext cx="1860223" cy="369332"/>
          </a:xfrm>
          <a:prstGeom prst="rect">
            <a:avLst/>
          </a:prstGeom>
          <a:noFill/>
        </p:spPr>
        <p:txBody>
          <a:bodyPr wrap="square" rtlCol="0">
            <a:spAutoFit/>
          </a:bodyPr>
          <a:lstStyle/>
          <a:p>
            <a:r>
              <a:rPr lang="fr-FR" dirty="0"/>
              <a:t>V2 (2022-2023)</a:t>
            </a:r>
            <a:endParaRPr lang="fr-BE" dirty="0"/>
          </a:p>
        </p:txBody>
      </p:sp>
    </p:spTree>
    <p:extLst>
      <p:ext uri="{BB962C8B-B14F-4D97-AF65-F5344CB8AC3E}">
        <p14:creationId xmlns:p14="http://schemas.microsoft.com/office/powerpoint/2010/main" val="1608734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647C3BB9-9A64-8A64-B605-4567B29D586A}"/>
              </a:ext>
            </a:extLst>
          </p:cNvPr>
          <p:cNvSpPr>
            <a:spLocks noGrp="1"/>
          </p:cNvSpPr>
          <p:nvPr>
            <p:ph type="title"/>
          </p:nvPr>
        </p:nvSpPr>
        <p:spPr>
          <a:xfrm>
            <a:off x="1136397" y="502021"/>
            <a:ext cx="9688296" cy="899489"/>
          </a:xfrm>
        </p:spPr>
        <p:txBody>
          <a:bodyPr anchor="t">
            <a:normAutofit/>
          </a:bodyPr>
          <a:lstStyle/>
          <a:p>
            <a:r>
              <a:rPr lang="fr-FR" sz="4000" dirty="0"/>
              <a:t>3. Comment a </a:t>
            </a:r>
            <a:r>
              <a:rPr lang="fr-FR" sz="4000" b="1" dirty="0"/>
              <a:t>évolué</a:t>
            </a:r>
            <a:r>
              <a:rPr lang="fr-FR" sz="4000" dirty="0"/>
              <a:t> la saturation du secteur?</a:t>
            </a:r>
            <a:endParaRPr lang="fr-BE" sz="4000" dirty="0"/>
          </a:p>
        </p:txBody>
      </p:sp>
      <p:sp>
        <p:nvSpPr>
          <p:cNvPr id="3" name="Espace réservé du contenu 2">
            <a:extLst>
              <a:ext uri="{FF2B5EF4-FFF2-40B4-BE49-F238E27FC236}">
                <a16:creationId xmlns:a16="http://schemas.microsoft.com/office/drawing/2014/main" id="{742F9798-711E-F106-35A7-22B4363ABD58}"/>
              </a:ext>
            </a:extLst>
          </p:cNvPr>
          <p:cNvSpPr>
            <a:spLocks noGrp="1"/>
          </p:cNvSpPr>
          <p:nvPr>
            <p:ph idx="1"/>
          </p:nvPr>
        </p:nvSpPr>
        <p:spPr>
          <a:xfrm>
            <a:off x="1136397" y="2418409"/>
            <a:ext cx="4794384" cy="3700380"/>
          </a:xfrm>
        </p:spPr>
        <p:txBody>
          <a:bodyPr anchor="t">
            <a:normAutofit/>
          </a:bodyPr>
          <a:lstStyle/>
          <a:p>
            <a:pPr marL="0" indent="0">
              <a:buNone/>
            </a:pPr>
            <a:r>
              <a:rPr lang="fr-FR" sz="2000" b="1" dirty="0"/>
              <a:t>Méthode 2 : «  longitudinale stricte »</a:t>
            </a:r>
          </a:p>
          <a:p>
            <a:r>
              <a:rPr lang="fr-FR" sz="1800" dirty="0"/>
              <a:t>Comparaison stricte :</a:t>
            </a:r>
          </a:p>
          <a:p>
            <a:pPr lvl="1">
              <a:buFont typeface="Courier New" panose="02070309020205020404" pitchFamily="49" charset="0"/>
              <a:buChar char="o"/>
            </a:pPr>
            <a:r>
              <a:rPr lang="fr-FR" sz="1400" dirty="0"/>
              <a:t>Les mêmes services</a:t>
            </a:r>
          </a:p>
          <a:p>
            <a:pPr lvl="1">
              <a:buFont typeface="Courier New" panose="02070309020205020404" pitchFamily="49" charset="0"/>
              <a:buChar char="o"/>
            </a:pPr>
            <a:r>
              <a:rPr lang="fr-FR" sz="1400" dirty="0"/>
              <a:t>Ayant utilisé les mêmes outils de recensement</a:t>
            </a:r>
          </a:p>
          <a:p>
            <a:pPr>
              <a:buFont typeface="Wingdings" panose="05000000000000000000" pitchFamily="2" charset="2"/>
              <a:buChar char="à"/>
            </a:pPr>
            <a:r>
              <a:rPr lang="fr-FR" sz="1800" dirty="0">
                <a:sym typeface="Wingdings" panose="05000000000000000000" pitchFamily="2" charset="2"/>
              </a:rPr>
              <a:t> </a:t>
            </a:r>
            <a:r>
              <a:rPr lang="fr-FR" sz="1800" u="sng" dirty="0">
                <a:sym typeface="Wingdings" panose="05000000000000000000" pitchFamily="2" charset="2"/>
              </a:rPr>
              <a:t>Seulement 6 services</a:t>
            </a:r>
          </a:p>
          <a:p>
            <a:pPr>
              <a:buFont typeface="Wingdings" panose="05000000000000000000" pitchFamily="2" charset="2"/>
              <a:buChar char="à"/>
            </a:pPr>
            <a:r>
              <a:rPr lang="fr-FR" sz="1800" dirty="0">
                <a:sym typeface="Wingdings" panose="05000000000000000000" pitchFamily="2" charset="2"/>
              </a:rPr>
              <a:t> Les </a:t>
            </a:r>
            <a:r>
              <a:rPr lang="fr-FR" sz="1800" u="sng" dirty="0">
                <a:sym typeface="Wingdings" panose="05000000000000000000" pitchFamily="2" charset="2"/>
              </a:rPr>
              <a:t>résultats</a:t>
            </a:r>
            <a:r>
              <a:rPr lang="fr-FR" sz="1800" dirty="0">
                <a:sym typeface="Wingdings" panose="05000000000000000000" pitchFamily="2" charset="2"/>
              </a:rPr>
              <a:t> pour cet échantillon sont </a:t>
            </a:r>
            <a:r>
              <a:rPr lang="fr-FR" sz="1800" u="sng" dirty="0">
                <a:sym typeface="Wingdings" panose="05000000000000000000" pitchFamily="2" charset="2"/>
              </a:rPr>
              <a:t>différents</a:t>
            </a:r>
            <a:r>
              <a:rPr lang="fr-FR" sz="1800" dirty="0">
                <a:sym typeface="Wingdings" panose="05000000000000000000" pitchFamily="2" charset="2"/>
              </a:rPr>
              <a:t> des résultats globaux</a:t>
            </a:r>
            <a:endParaRPr lang="fr-FR" sz="1800" dirty="0"/>
          </a:p>
        </p:txBody>
      </p:sp>
      <p:sp>
        <p:nvSpPr>
          <p:cNvPr id="10" name="Rectangle 9">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Espace réservé du contenu 4">
            <a:extLst>
              <a:ext uri="{FF2B5EF4-FFF2-40B4-BE49-F238E27FC236}">
                <a16:creationId xmlns:a16="http://schemas.microsoft.com/office/drawing/2014/main" id="{9B8CFD29-62E3-5870-FB5A-8646DD2373C2}"/>
              </a:ext>
            </a:extLst>
          </p:cNvPr>
          <p:cNvGraphicFramePr>
            <a:graphicFrameLocks/>
          </p:cNvGraphicFramePr>
          <p:nvPr>
            <p:extLst>
              <p:ext uri="{D42A27DB-BD31-4B8C-83A1-F6EECF244321}">
                <p14:modId xmlns:p14="http://schemas.microsoft.com/office/powerpoint/2010/main" val="1132507196"/>
              </p:ext>
            </p:extLst>
          </p:nvPr>
        </p:nvGraphicFramePr>
        <p:xfrm>
          <a:off x="6347468" y="3111111"/>
          <a:ext cx="2395075" cy="26321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Espace réservé du contenu 4">
            <a:extLst>
              <a:ext uri="{FF2B5EF4-FFF2-40B4-BE49-F238E27FC236}">
                <a16:creationId xmlns:a16="http://schemas.microsoft.com/office/drawing/2014/main" id="{EAD20090-CDE7-D87F-26DC-7C6CD8C2A394}"/>
              </a:ext>
            </a:extLst>
          </p:cNvPr>
          <p:cNvGraphicFramePr>
            <a:graphicFrameLocks/>
          </p:cNvGraphicFramePr>
          <p:nvPr>
            <p:extLst>
              <p:ext uri="{D42A27DB-BD31-4B8C-83A1-F6EECF244321}">
                <p14:modId xmlns:p14="http://schemas.microsoft.com/office/powerpoint/2010/main" val="1348665029"/>
              </p:ext>
            </p:extLst>
          </p:nvPr>
        </p:nvGraphicFramePr>
        <p:xfrm>
          <a:off x="9002166" y="2776138"/>
          <a:ext cx="2951192" cy="330205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ZoneTexte 5">
            <a:extLst>
              <a:ext uri="{FF2B5EF4-FFF2-40B4-BE49-F238E27FC236}">
                <a16:creationId xmlns:a16="http://schemas.microsoft.com/office/drawing/2014/main" id="{E7319AC7-419F-CE9F-1CCB-05F3928922D7}"/>
              </a:ext>
            </a:extLst>
          </p:cNvPr>
          <p:cNvSpPr txBox="1"/>
          <p:nvPr/>
        </p:nvSpPr>
        <p:spPr>
          <a:xfrm>
            <a:off x="6829379" y="2500104"/>
            <a:ext cx="1795242" cy="369332"/>
          </a:xfrm>
          <a:prstGeom prst="rect">
            <a:avLst/>
          </a:prstGeom>
          <a:noFill/>
        </p:spPr>
        <p:txBody>
          <a:bodyPr wrap="square" rtlCol="0">
            <a:spAutoFit/>
          </a:bodyPr>
          <a:lstStyle/>
          <a:p>
            <a:r>
              <a:rPr lang="fr-FR" dirty="0"/>
              <a:t>V1 (2020-2021)</a:t>
            </a:r>
            <a:endParaRPr lang="fr-BE" dirty="0"/>
          </a:p>
        </p:txBody>
      </p:sp>
      <p:sp>
        <p:nvSpPr>
          <p:cNvPr id="7" name="ZoneTexte 6">
            <a:extLst>
              <a:ext uri="{FF2B5EF4-FFF2-40B4-BE49-F238E27FC236}">
                <a16:creationId xmlns:a16="http://schemas.microsoft.com/office/drawing/2014/main" id="{2A7E047A-7851-4402-ACAB-347D6534D44D}"/>
              </a:ext>
            </a:extLst>
          </p:cNvPr>
          <p:cNvSpPr txBox="1"/>
          <p:nvPr/>
        </p:nvSpPr>
        <p:spPr>
          <a:xfrm>
            <a:off x="9547650" y="2500104"/>
            <a:ext cx="1860223" cy="369332"/>
          </a:xfrm>
          <a:prstGeom prst="rect">
            <a:avLst/>
          </a:prstGeom>
          <a:noFill/>
        </p:spPr>
        <p:txBody>
          <a:bodyPr wrap="square" rtlCol="0">
            <a:spAutoFit/>
          </a:bodyPr>
          <a:lstStyle/>
          <a:p>
            <a:r>
              <a:rPr lang="fr-FR" dirty="0"/>
              <a:t>V2 (2022-2023)</a:t>
            </a:r>
            <a:endParaRPr lang="fr-BE" dirty="0"/>
          </a:p>
        </p:txBody>
      </p:sp>
    </p:spTree>
    <p:extLst>
      <p:ext uri="{BB962C8B-B14F-4D97-AF65-F5344CB8AC3E}">
        <p14:creationId xmlns:p14="http://schemas.microsoft.com/office/powerpoint/2010/main" val="716919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647C3BB9-9A64-8A64-B605-4567B29D586A}"/>
              </a:ext>
            </a:extLst>
          </p:cNvPr>
          <p:cNvSpPr>
            <a:spLocks noGrp="1"/>
          </p:cNvSpPr>
          <p:nvPr>
            <p:ph type="title"/>
          </p:nvPr>
        </p:nvSpPr>
        <p:spPr>
          <a:xfrm>
            <a:off x="1136397" y="502021"/>
            <a:ext cx="9688296" cy="899489"/>
          </a:xfrm>
        </p:spPr>
        <p:txBody>
          <a:bodyPr anchor="t">
            <a:normAutofit/>
          </a:bodyPr>
          <a:lstStyle/>
          <a:p>
            <a:r>
              <a:rPr lang="fr-FR" sz="4000" dirty="0"/>
              <a:t>3. Comment a </a:t>
            </a:r>
            <a:r>
              <a:rPr lang="fr-FR" sz="4000" b="1" dirty="0"/>
              <a:t>évolué</a:t>
            </a:r>
            <a:r>
              <a:rPr lang="fr-FR" sz="4000" dirty="0"/>
              <a:t> la saturation du secteur?</a:t>
            </a:r>
            <a:endParaRPr lang="fr-BE" sz="4000" dirty="0"/>
          </a:p>
        </p:txBody>
      </p:sp>
      <p:sp>
        <p:nvSpPr>
          <p:cNvPr id="3" name="Espace réservé du contenu 2">
            <a:extLst>
              <a:ext uri="{FF2B5EF4-FFF2-40B4-BE49-F238E27FC236}">
                <a16:creationId xmlns:a16="http://schemas.microsoft.com/office/drawing/2014/main" id="{742F9798-711E-F106-35A7-22B4363ABD58}"/>
              </a:ext>
            </a:extLst>
          </p:cNvPr>
          <p:cNvSpPr>
            <a:spLocks noGrp="1"/>
          </p:cNvSpPr>
          <p:nvPr>
            <p:ph idx="1"/>
          </p:nvPr>
        </p:nvSpPr>
        <p:spPr>
          <a:xfrm>
            <a:off x="1136397" y="2418409"/>
            <a:ext cx="4794384" cy="3700380"/>
          </a:xfrm>
        </p:spPr>
        <p:txBody>
          <a:bodyPr anchor="t">
            <a:normAutofit/>
          </a:bodyPr>
          <a:lstStyle/>
          <a:p>
            <a:pPr marL="0" indent="0">
              <a:buNone/>
            </a:pPr>
            <a:r>
              <a:rPr lang="fr-FR" sz="2000" b="1" dirty="0"/>
              <a:t>Méthode 3 : « transversales comparables »</a:t>
            </a:r>
          </a:p>
          <a:p>
            <a:r>
              <a:rPr lang="fr-FR" sz="1800" dirty="0"/>
              <a:t>Compromis</a:t>
            </a:r>
          </a:p>
          <a:p>
            <a:pPr lvl="1">
              <a:buFont typeface="Courier New" panose="02070309020205020404" pitchFamily="49" charset="0"/>
              <a:buChar char="o"/>
            </a:pPr>
            <a:r>
              <a:rPr lang="fr-FR" sz="1400" dirty="0"/>
              <a:t>Tous les services…</a:t>
            </a:r>
          </a:p>
          <a:p>
            <a:pPr lvl="1">
              <a:buFont typeface="Courier New" panose="02070309020205020404" pitchFamily="49" charset="0"/>
              <a:buChar char="o"/>
            </a:pPr>
            <a:r>
              <a:rPr lang="fr-FR" sz="1400" dirty="0"/>
              <a:t>…ayant utilisé les mêmes outils de recensement</a:t>
            </a:r>
          </a:p>
          <a:p>
            <a:pPr>
              <a:buFont typeface="Wingdings" panose="05000000000000000000" pitchFamily="2" charset="2"/>
              <a:buChar char="à"/>
            </a:pPr>
            <a:r>
              <a:rPr lang="fr-FR" sz="1800" dirty="0">
                <a:sym typeface="Wingdings" panose="05000000000000000000" pitchFamily="2" charset="2"/>
              </a:rPr>
              <a:t> </a:t>
            </a:r>
            <a:r>
              <a:rPr lang="fr-FR" sz="1800" u="sng" dirty="0">
                <a:sym typeface="Wingdings" panose="05000000000000000000" pitchFamily="2" charset="2"/>
              </a:rPr>
              <a:t>Participation correcte</a:t>
            </a:r>
          </a:p>
          <a:p>
            <a:pPr lvl="1">
              <a:buFont typeface="Courier New" panose="02070309020205020404" pitchFamily="49" charset="0"/>
              <a:buChar char="o"/>
            </a:pPr>
            <a:r>
              <a:rPr lang="fr-FR" sz="1400" dirty="0">
                <a:sym typeface="Wingdings" panose="05000000000000000000" pitchFamily="2" charset="2"/>
              </a:rPr>
              <a:t>V1 : 10 services sur 27 (37%)</a:t>
            </a:r>
          </a:p>
          <a:p>
            <a:pPr lvl="1">
              <a:buFont typeface="Courier New" panose="02070309020205020404" pitchFamily="49" charset="0"/>
              <a:buChar char="o"/>
            </a:pPr>
            <a:r>
              <a:rPr lang="fr-FR" sz="1400" dirty="0">
                <a:sym typeface="Wingdings" panose="05000000000000000000" pitchFamily="2" charset="2"/>
              </a:rPr>
              <a:t>V2 : 18 services sur 35 (51%)</a:t>
            </a:r>
          </a:p>
          <a:p>
            <a:pPr>
              <a:buFont typeface="Wingdings" panose="05000000000000000000" pitchFamily="2" charset="2"/>
              <a:buChar char="à"/>
            </a:pPr>
            <a:r>
              <a:rPr lang="fr-FR" sz="1800" dirty="0">
                <a:sym typeface="Wingdings" panose="05000000000000000000" pitchFamily="2" charset="2"/>
              </a:rPr>
              <a:t> </a:t>
            </a:r>
            <a:r>
              <a:rPr lang="fr-FR" sz="1800" u="sng" dirty="0">
                <a:sym typeface="Wingdings" panose="05000000000000000000" pitchFamily="2" charset="2"/>
              </a:rPr>
              <a:t>Données comparables</a:t>
            </a:r>
            <a:r>
              <a:rPr lang="fr-FR" sz="1800" dirty="0">
                <a:sym typeface="Wingdings" panose="05000000000000000000" pitchFamily="2" charset="2"/>
              </a:rPr>
              <a:t> (SND1 // SND2)</a:t>
            </a:r>
          </a:p>
          <a:p>
            <a:pPr>
              <a:buFont typeface="Wingdings" panose="05000000000000000000" pitchFamily="2" charset="2"/>
              <a:buChar char="à"/>
            </a:pPr>
            <a:r>
              <a:rPr lang="fr-FR" sz="1800" dirty="0">
                <a:sym typeface="Wingdings" panose="05000000000000000000" pitchFamily="2" charset="2"/>
              </a:rPr>
              <a:t> </a:t>
            </a:r>
            <a:r>
              <a:rPr lang="fr-FR" sz="1800" u="sng" dirty="0">
                <a:sym typeface="Wingdings" panose="05000000000000000000" pitchFamily="2" charset="2"/>
              </a:rPr>
              <a:t>Mais</a:t>
            </a:r>
            <a:r>
              <a:rPr lang="fr-FR" sz="1800" dirty="0">
                <a:sym typeface="Wingdings" panose="05000000000000000000" pitchFamily="2" charset="2"/>
              </a:rPr>
              <a:t> difficile de distinguer de V1 à V2 :</a:t>
            </a:r>
          </a:p>
          <a:p>
            <a:pPr lvl="1">
              <a:buFont typeface="Courier New" panose="02070309020205020404" pitchFamily="49" charset="0"/>
              <a:buChar char="o"/>
            </a:pPr>
            <a:r>
              <a:rPr lang="fr-FR" sz="1400" b="1" dirty="0">
                <a:sym typeface="Wingdings" panose="05000000000000000000" pitchFamily="2" charset="2"/>
              </a:rPr>
              <a:t>Effets de l’évolution dans le temps</a:t>
            </a:r>
          </a:p>
          <a:p>
            <a:pPr lvl="1">
              <a:buFont typeface="Courier New" panose="02070309020205020404" pitchFamily="49" charset="0"/>
              <a:buChar char="o"/>
            </a:pPr>
            <a:r>
              <a:rPr lang="fr-FR" sz="1400" b="1" dirty="0">
                <a:sym typeface="Wingdings" panose="05000000000000000000" pitchFamily="2" charset="2"/>
              </a:rPr>
              <a:t>Effets d’une meilleure représentativité</a:t>
            </a:r>
            <a:endParaRPr lang="fr-FR" sz="1400" b="1" dirty="0"/>
          </a:p>
        </p:txBody>
      </p:sp>
      <p:sp>
        <p:nvSpPr>
          <p:cNvPr id="10" name="Rectangle 9">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Espace réservé du contenu 4">
            <a:extLst>
              <a:ext uri="{FF2B5EF4-FFF2-40B4-BE49-F238E27FC236}">
                <a16:creationId xmlns:a16="http://schemas.microsoft.com/office/drawing/2014/main" id="{9B8CFD29-62E3-5870-FB5A-8646DD2373C2}"/>
              </a:ext>
            </a:extLst>
          </p:cNvPr>
          <p:cNvGraphicFramePr>
            <a:graphicFrameLocks/>
          </p:cNvGraphicFramePr>
          <p:nvPr>
            <p:extLst>
              <p:ext uri="{D42A27DB-BD31-4B8C-83A1-F6EECF244321}">
                <p14:modId xmlns:p14="http://schemas.microsoft.com/office/powerpoint/2010/main" val="3732668086"/>
              </p:ext>
            </p:extLst>
          </p:nvPr>
        </p:nvGraphicFramePr>
        <p:xfrm>
          <a:off x="6347468" y="3111111"/>
          <a:ext cx="2395075" cy="26321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Espace réservé du contenu 4">
            <a:extLst>
              <a:ext uri="{FF2B5EF4-FFF2-40B4-BE49-F238E27FC236}">
                <a16:creationId xmlns:a16="http://schemas.microsoft.com/office/drawing/2014/main" id="{EAD20090-CDE7-D87F-26DC-7C6CD8C2A394}"/>
              </a:ext>
            </a:extLst>
          </p:cNvPr>
          <p:cNvGraphicFramePr>
            <a:graphicFrameLocks/>
          </p:cNvGraphicFramePr>
          <p:nvPr>
            <p:extLst>
              <p:ext uri="{D42A27DB-BD31-4B8C-83A1-F6EECF244321}">
                <p14:modId xmlns:p14="http://schemas.microsoft.com/office/powerpoint/2010/main" val="2912810594"/>
              </p:ext>
            </p:extLst>
          </p:nvPr>
        </p:nvGraphicFramePr>
        <p:xfrm>
          <a:off x="9002166" y="2776138"/>
          <a:ext cx="2951192" cy="330205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ZoneTexte 5">
            <a:extLst>
              <a:ext uri="{FF2B5EF4-FFF2-40B4-BE49-F238E27FC236}">
                <a16:creationId xmlns:a16="http://schemas.microsoft.com/office/drawing/2014/main" id="{E7319AC7-419F-CE9F-1CCB-05F3928922D7}"/>
              </a:ext>
            </a:extLst>
          </p:cNvPr>
          <p:cNvSpPr txBox="1"/>
          <p:nvPr/>
        </p:nvSpPr>
        <p:spPr>
          <a:xfrm>
            <a:off x="6829379" y="2500104"/>
            <a:ext cx="1795242" cy="369332"/>
          </a:xfrm>
          <a:prstGeom prst="rect">
            <a:avLst/>
          </a:prstGeom>
          <a:noFill/>
        </p:spPr>
        <p:txBody>
          <a:bodyPr wrap="square" rtlCol="0">
            <a:spAutoFit/>
          </a:bodyPr>
          <a:lstStyle/>
          <a:p>
            <a:r>
              <a:rPr lang="fr-FR" dirty="0"/>
              <a:t>V1 (2020-2021)</a:t>
            </a:r>
            <a:endParaRPr lang="fr-BE" dirty="0"/>
          </a:p>
        </p:txBody>
      </p:sp>
      <p:sp>
        <p:nvSpPr>
          <p:cNvPr id="7" name="ZoneTexte 6">
            <a:extLst>
              <a:ext uri="{FF2B5EF4-FFF2-40B4-BE49-F238E27FC236}">
                <a16:creationId xmlns:a16="http://schemas.microsoft.com/office/drawing/2014/main" id="{2A7E047A-7851-4402-ACAB-347D6534D44D}"/>
              </a:ext>
            </a:extLst>
          </p:cNvPr>
          <p:cNvSpPr txBox="1"/>
          <p:nvPr/>
        </p:nvSpPr>
        <p:spPr>
          <a:xfrm>
            <a:off x="9547650" y="2500104"/>
            <a:ext cx="1860223" cy="369332"/>
          </a:xfrm>
          <a:prstGeom prst="rect">
            <a:avLst/>
          </a:prstGeom>
          <a:noFill/>
        </p:spPr>
        <p:txBody>
          <a:bodyPr wrap="square" rtlCol="0">
            <a:spAutoFit/>
          </a:bodyPr>
          <a:lstStyle/>
          <a:p>
            <a:r>
              <a:rPr lang="fr-FR" dirty="0"/>
              <a:t>V2 (2022-2023)</a:t>
            </a:r>
            <a:endParaRPr lang="fr-BE" dirty="0"/>
          </a:p>
        </p:txBody>
      </p:sp>
    </p:spTree>
    <p:extLst>
      <p:ext uri="{BB962C8B-B14F-4D97-AF65-F5344CB8AC3E}">
        <p14:creationId xmlns:p14="http://schemas.microsoft.com/office/powerpoint/2010/main" val="1620088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647C3BB9-9A64-8A64-B605-4567B29D586A}"/>
              </a:ext>
            </a:extLst>
          </p:cNvPr>
          <p:cNvSpPr>
            <a:spLocks noGrp="1"/>
          </p:cNvSpPr>
          <p:nvPr>
            <p:ph type="title"/>
          </p:nvPr>
        </p:nvSpPr>
        <p:spPr>
          <a:xfrm>
            <a:off x="1133515" y="715379"/>
            <a:ext cx="10176151" cy="1097519"/>
          </a:xfrm>
        </p:spPr>
        <p:txBody>
          <a:bodyPr anchor="ctr">
            <a:normAutofit/>
          </a:bodyPr>
          <a:lstStyle/>
          <a:p>
            <a:r>
              <a:rPr kumimoji="0" lang="fr-FR" sz="4000" b="0" i="0" u="none" strike="noStrike" kern="1200" cap="none" spc="0" normalizeH="0" baseline="0" noProof="0" dirty="0">
                <a:ln>
                  <a:noFill/>
                </a:ln>
                <a:solidFill>
                  <a:prstClr val="black"/>
                </a:solidFill>
                <a:effectLst/>
                <a:uLnTx/>
                <a:uFillTx/>
                <a:latin typeface="Calibri Light" panose="020F0302020204030204"/>
                <a:ea typeface="+mj-ea"/>
                <a:cs typeface="+mj-cs"/>
              </a:rPr>
              <a:t>3. </a:t>
            </a:r>
            <a:r>
              <a:rPr kumimoji="0" lang="fr-FR" sz="4000" b="1" i="0" u="none" strike="noStrike" kern="1200" cap="none" spc="0" normalizeH="0" baseline="0" noProof="0" dirty="0">
                <a:ln>
                  <a:noFill/>
                </a:ln>
                <a:solidFill>
                  <a:prstClr val="black"/>
                </a:solidFill>
                <a:effectLst/>
                <a:uLnTx/>
                <a:uFillTx/>
                <a:latin typeface="Calibri Light" panose="020F0302020204030204"/>
                <a:ea typeface="+mj-ea"/>
                <a:cs typeface="+mj-cs"/>
              </a:rPr>
              <a:t>Comment a évolué la saturation du secteur? </a:t>
            </a:r>
            <a:r>
              <a:rPr kumimoji="0" lang="fr-FR" sz="2800" b="0" i="0" u="none" strike="noStrike" kern="1200" cap="none" spc="0" normalizeH="0" baseline="0" noProof="0" dirty="0">
                <a:ln>
                  <a:noFill/>
                </a:ln>
                <a:solidFill>
                  <a:prstClr val="black"/>
                </a:solidFill>
                <a:effectLst/>
                <a:uLnTx/>
                <a:uFillTx/>
                <a:latin typeface="Calibri Light" panose="020F0302020204030204"/>
                <a:ea typeface="+mj-ea"/>
                <a:cs typeface="+mj-cs"/>
              </a:rPr>
              <a:t>(méthode 3 : deux coupes transversales comparables)</a:t>
            </a:r>
            <a:endParaRPr lang="fr-BE" sz="4000" dirty="0"/>
          </a:p>
        </p:txBody>
      </p:sp>
      <p:sp>
        <p:nvSpPr>
          <p:cNvPr id="17" name="Rectangle 16">
            <a:extLst>
              <a:ext uri="{FF2B5EF4-FFF2-40B4-BE49-F238E27FC236}">
                <a16:creationId xmlns:a16="http://schemas.microsoft.com/office/drawing/2014/main" id="{B444D337-4D9F-40A8-BA84-C0BFA7A8AD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1962"/>
            <a:ext cx="12191998" cy="461774"/>
          </a:xfrm>
          <a:prstGeom prst="rect">
            <a:avLst/>
          </a:prstGeom>
          <a:gradFill>
            <a:gsLst>
              <a:gs pos="0">
                <a:srgbClr val="000000"/>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0478D1D-B50E-41C8-8A55-36A53D449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1962"/>
            <a:ext cx="4076698" cy="464399"/>
          </a:xfrm>
          <a:prstGeom prst="rect">
            <a:avLst/>
          </a:prstGeom>
          <a:gradFill>
            <a:gsLst>
              <a:gs pos="0">
                <a:srgbClr val="000000">
                  <a:alpha val="46000"/>
                </a:srgbClr>
              </a:gs>
              <a:gs pos="99000">
                <a:schemeClr val="accent1"/>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Espace réservé du contenu 9">
            <a:extLst>
              <a:ext uri="{FF2B5EF4-FFF2-40B4-BE49-F238E27FC236}">
                <a16:creationId xmlns:a16="http://schemas.microsoft.com/office/drawing/2014/main" id="{F4C9680C-E66D-0C97-5A96-A6304D98793E}"/>
              </a:ext>
            </a:extLst>
          </p:cNvPr>
          <p:cNvGraphicFramePr>
            <a:graphicFrameLocks noGrp="1"/>
          </p:cNvGraphicFramePr>
          <p:nvPr>
            <p:ph idx="1"/>
            <p:extLst>
              <p:ext uri="{D42A27DB-BD31-4B8C-83A1-F6EECF244321}">
                <p14:modId xmlns:p14="http://schemas.microsoft.com/office/powerpoint/2010/main" val="1528340467"/>
              </p:ext>
            </p:extLst>
          </p:nvPr>
        </p:nvGraphicFramePr>
        <p:xfrm>
          <a:off x="722352" y="1908550"/>
          <a:ext cx="10754630" cy="4114801"/>
        </p:xfrm>
        <a:graphic>
          <a:graphicData uri="http://schemas.openxmlformats.org/drawingml/2006/chart">
            <c:chart xmlns:c="http://schemas.openxmlformats.org/drawingml/2006/chart" xmlns:r="http://schemas.openxmlformats.org/officeDocument/2006/relationships" r:id="rId3"/>
          </a:graphicData>
        </a:graphic>
      </p:graphicFrame>
      <p:sp>
        <p:nvSpPr>
          <p:cNvPr id="3" name="Ellipse 2">
            <a:extLst>
              <a:ext uri="{FF2B5EF4-FFF2-40B4-BE49-F238E27FC236}">
                <a16:creationId xmlns:a16="http://schemas.microsoft.com/office/drawing/2014/main" id="{F82B802E-EA12-4E16-0244-C933FFCF6F5D}"/>
              </a:ext>
            </a:extLst>
          </p:cNvPr>
          <p:cNvSpPr/>
          <p:nvPr/>
        </p:nvSpPr>
        <p:spPr>
          <a:xfrm>
            <a:off x="655319" y="3058142"/>
            <a:ext cx="1122086" cy="461774"/>
          </a:xfrm>
          <a:custGeom>
            <a:avLst/>
            <a:gdLst>
              <a:gd name="connsiteX0" fmla="*/ 0 w 1122086"/>
              <a:gd name="connsiteY0" fmla="*/ 230887 h 461774"/>
              <a:gd name="connsiteX1" fmla="*/ 561043 w 1122086"/>
              <a:gd name="connsiteY1" fmla="*/ 0 h 461774"/>
              <a:gd name="connsiteX2" fmla="*/ 1122086 w 1122086"/>
              <a:gd name="connsiteY2" fmla="*/ 230887 h 461774"/>
              <a:gd name="connsiteX3" fmla="*/ 561043 w 1122086"/>
              <a:gd name="connsiteY3" fmla="*/ 461774 h 461774"/>
              <a:gd name="connsiteX4" fmla="*/ 0 w 1122086"/>
              <a:gd name="connsiteY4" fmla="*/ 230887 h 461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2086" h="461774" extrusionOk="0">
                <a:moveTo>
                  <a:pt x="0" y="230887"/>
                </a:moveTo>
                <a:cubicBezTo>
                  <a:pt x="-23152" y="104362"/>
                  <a:pt x="253554" y="2327"/>
                  <a:pt x="561043" y="0"/>
                </a:cubicBezTo>
                <a:cubicBezTo>
                  <a:pt x="880010" y="18702"/>
                  <a:pt x="1122475" y="115246"/>
                  <a:pt x="1122086" y="230887"/>
                </a:cubicBezTo>
                <a:cubicBezTo>
                  <a:pt x="1096432" y="319698"/>
                  <a:pt x="893129" y="488653"/>
                  <a:pt x="561043" y="461774"/>
                </a:cubicBezTo>
                <a:cubicBezTo>
                  <a:pt x="252320" y="457562"/>
                  <a:pt x="5599" y="368841"/>
                  <a:pt x="0" y="230887"/>
                </a:cubicBezTo>
                <a:close/>
              </a:path>
            </a:pathLst>
          </a:custGeom>
          <a:noFill/>
          <a:ln w="28575">
            <a:extLst>
              <a:ext uri="{C807C97D-BFC1-408E-A445-0C87EB9F89A2}">
                <ask:lineSketchStyleProps xmlns:ask="http://schemas.microsoft.com/office/drawing/2018/sketchyshapes" sd="2650216993">
                  <a:prstGeom prst="ellipse">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 name="Ellipse 3">
            <a:extLst>
              <a:ext uri="{FF2B5EF4-FFF2-40B4-BE49-F238E27FC236}">
                <a16:creationId xmlns:a16="http://schemas.microsoft.com/office/drawing/2014/main" id="{91825CE2-8180-FCAE-9151-FE6286E04E7C}"/>
              </a:ext>
            </a:extLst>
          </p:cNvPr>
          <p:cNvSpPr/>
          <p:nvPr/>
        </p:nvSpPr>
        <p:spPr>
          <a:xfrm>
            <a:off x="655319" y="4464057"/>
            <a:ext cx="1122085" cy="461774"/>
          </a:xfrm>
          <a:custGeom>
            <a:avLst/>
            <a:gdLst>
              <a:gd name="connsiteX0" fmla="*/ 0 w 1122085"/>
              <a:gd name="connsiteY0" fmla="*/ 230887 h 461774"/>
              <a:gd name="connsiteX1" fmla="*/ 561043 w 1122085"/>
              <a:gd name="connsiteY1" fmla="*/ 0 h 461774"/>
              <a:gd name="connsiteX2" fmla="*/ 1122086 w 1122085"/>
              <a:gd name="connsiteY2" fmla="*/ 230887 h 461774"/>
              <a:gd name="connsiteX3" fmla="*/ 561043 w 1122085"/>
              <a:gd name="connsiteY3" fmla="*/ 461774 h 461774"/>
              <a:gd name="connsiteX4" fmla="*/ 0 w 1122085"/>
              <a:gd name="connsiteY4" fmla="*/ 230887 h 461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2085" h="461774" extrusionOk="0">
                <a:moveTo>
                  <a:pt x="0" y="230887"/>
                </a:moveTo>
                <a:cubicBezTo>
                  <a:pt x="-23152" y="104362"/>
                  <a:pt x="253554" y="2327"/>
                  <a:pt x="561043" y="0"/>
                </a:cubicBezTo>
                <a:cubicBezTo>
                  <a:pt x="880010" y="18702"/>
                  <a:pt x="1122475" y="115246"/>
                  <a:pt x="1122086" y="230887"/>
                </a:cubicBezTo>
                <a:cubicBezTo>
                  <a:pt x="1096432" y="319698"/>
                  <a:pt x="893129" y="488653"/>
                  <a:pt x="561043" y="461774"/>
                </a:cubicBezTo>
                <a:cubicBezTo>
                  <a:pt x="252320" y="457562"/>
                  <a:pt x="5599" y="368841"/>
                  <a:pt x="0" y="230887"/>
                </a:cubicBezTo>
                <a:close/>
              </a:path>
            </a:pathLst>
          </a:custGeom>
          <a:noFill/>
          <a:ln w="28575">
            <a:extLst>
              <a:ext uri="{C807C97D-BFC1-408E-A445-0C87EB9F89A2}">
                <ask:lineSketchStyleProps xmlns:ask="http://schemas.microsoft.com/office/drawing/2018/sketchyshapes" sd="2650216993">
                  <a:prstGeom prst="ellipse">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 name="Flèche : droite 4">
            <a:extLst>
              <a:ext uri="{FF2B5EF4-FFF2-40B4-BE49-F238E27FC236}">
                <a16:creationId xmlns:a16="http://schemas.microsoft.com/office/drawing/2014/main" id="{BAB7B80C-3F5B-D792-6342-DF5D83133C2B}"/>
              </a:ext>
            </a:extLst>
          </p:cNvPr>
          <p:cNvSpPr/>
          <p:nvPr/>
        </p:nvSpPr>
        <p:spPr>
          <a:xfrm rot="5400000">
            <a:off x="856254" y="3855210"/>
            <a:ext cx="720212" cy="240927"/>
          </a:xfrm>
          <a:prstGeom prst="rightArrow">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1065652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647C3BB9-9A64-8A64-B605-4567B29D586A}"/>
              </a:ext>
            </a:extLst>
          </p:cNvPr>
          <p:cNvSpPr>
            <a:spLocks noGrp="1"/>
          </p:cNvSpPr>
          <p:nvPr>
            <p:ph type="title"/>
          </p:nvPr>
        </p:nvSpPr>
        <p:spPr>
          <a:xfrm>
            <a:off x="466722" y="586855"/>
            <a:ext cx="3201366" cy="3387497"/>
          </a:xfrm>
        </p:spPr>
        <p:txBody>
          <a:bodyPr anchor="b">
            <a:normAutofit/>
          </a:bodyPr>
          <a:lstStyle/>
          <a:p>
            <a:pPr algn="r"/>
            <a:r>
              <a:rPr lang="fr-FR" sz="4000" dirty="0">
                <a:solidFill>
                  <a:srgbClr val="FFFFFF"/>
                </a:solidFill>
              </a:rPr>
              <a:t>Synthèse : comment a évolué la saturation ? </a:t>
            </a:r>
            <a:endParaRPr lang="fr-BE" sz="4000" dirty="0">
              <a:solidFill>
                <a:srgbClr val="FFFFFF"/>
              </a:solidFill>
            </a:endParaRPr>
          </a:p>
        </p:txBody>
      </p:sp>
      <p:sp>
        <p:nvSpPr>
          <p:cNvPr id="3" name="Espace réservé du contenu 2">
            <a:extLst>
              <a:ext uri="{FF2B5EF4-FFF2-40B4-BE49-F238E27FC236}">
                <a16:creationId xmlns:a16="http://schemas.microsoft.com/office/drawing/2014/main" id="{742F9798-711E-F106-35A7-22B4363ABD58}"/>
              </a:ext>
            </a:extLst>
          </p:cNvPr>
          <p:cNvSpPr>
            <a:spLocks noGrp="1"/>
          </p:cNvSpPr>
          <p:nvPr>
            <p:ph idx="1"/>
          </p:nvPr>
        </p:nvSpPr>
        <p:spPr>
          <a:xfrm>
            <a:off x="4810259" y="649480"/>
            <a:ext cx="6555347" cy="5546047"/>
          </a:xfrm>
        </p:spPr>
        <p:txBody>
          <a:bodyPr anchor="t">
            <a:normAutofit/>
          </a:bodyPr>
          <a:lstStyle/>
          <a:p>
            <a:pPr marL="0" indent="0">
              <a:buNone/>
            </a:pPr>
            <a:r>
              <a:rPr lang="fr-FR" sz="2400" b="1" dirty="0"/>
              <a:t>Synthèse I : comment a évolué la saturation ?</a:t>
            </a:r>
          </a:p>
          <a:p>
            <a:r>
              <a:rPr lang="fr-FR" sz="2400" dirty="0"/>
              <a:t>Les observations en 2022-2023 sont </a:t>
            </a:r>
            <a:r>
              <a:rPr lang="fr-FR" sz="2400" i="1" u="sng" dirty="0"/>
              <a:t>nettement moins favorables</a:t>
            </a:r>
            <a:r>
              <a:rPr lang="fr-FR" sz="2400" i="1" dirty="0"/>
              <a:t> </a:t>
            </a:r>
            <a:r>
              <a:rPr lang="fr-FR" sz="2400" dirty="0"/>
              <a:t>que 2 ans plus tôt.</a:t>
            </a:r>
          </a:p>
          <a:p>
            <a:pPr lvl="1">
              <a:buFont typeface="Courier New" panose="02070309020205020404" pitchFamily="49" charset="0"/>
              <a:buChar char="o"/>
            </a:pPr>
            <a:r>
              <a:rPr lang="fr-FR" sz="2000" dirty="0"/>
              <a:t> Forte diminution de la part des nouveaux suivis (-9%)</a:t>
            </a:r>
          </a:p>
          <a:p>
            <a:pPr lvl="1">
              <a:buFont typeface="Courier New" panose="02070309020205020404" pitchFamily="49" charset="0"/>
              <a:buChar char="o"/>
            </a:pPr>
            <a:r>
              <a:rPr lang="fr-FR" sz="2000" dirty="0"/>
              <a:t>Nette augmentation des réorientations pour motif de saturation (+7%)</a:t>
            </a:r>
          </a:p>
          <a:p>
            <a:r>
              <a:rPr lang="fr-FR" sz="2400" dirty="0"/>
              <a:t>Cela reflète :</a:t>
            </a:r>
          </a:p>
          <a:p>
            <a:pPr lvl="1">
              <a:buFont typeface="Courier New" panose="02070309020205020404" pitchFamily="49" charset="0"/>
              <a:buChar char="o"/>
            </a:pPr>
            <a:r>
              <a:rPr lang="fr-FR" sz="2000" dirty="0"/>
              <a:t>Soit une </a:t>
            </a:r>
            <a:r>
              <a:rPr lang="fr-FR" sz="2000" b="1" dirty="0"/>
              <a:t>meilleure représentativité </a:t>
            </a:r>
            <a:r>
              <a:rPr lang="fr-FR" sz="2000" dirty="0"/>
              <a:t>des résultats 2022-2023 (plus de servies participant, y compris des services plus saturés qui n’ont pas participé en 2020-2021 ?)</a:t>
            </a:r>
          </a:p>
          <a:p>
            <a:pPr lvl="1">
              <a:buFont typeface="Courier New" panose="02070309020205020404" pitchFamily="49" charset="0"/>
              <a:buChar char="o"/>
            </a:pPr>
            <a:r>
              <a:rPr lang="fr-FR" sz="2000" dirty="0"/>
              <a:t>Soit une </a:t>
            </a:r>
            <a:r>
              <a:rPr lang="fr-FR" sz="2000" b="1" dirty="0"/>
              <a:t>réelle détérioration </a:t>
            </a:r>
            <a:r>
              <a:rPr lang="fr-FR" sz="2000" dirty="0"/>
              <a:t>de la situation</a:t>
            </a:r>
          </a:p>
          <a:p>
            <a:pPr lvl="1">
              <a:buFont typeface="Courier New" panose="02070309020205020404" pitchFamily="49" charset="0"/>
              <a:buChar char="o"/>
            </a:pPr>
            <a:r>
              <a:rPr lang="fr-FR" sz="2000" dirty="0"/>
              <a:t>Soit les deux</a:t>
            </a:r>
          </a:p>
          <a:p>
            <a:r>
              <a:rPr lang="fr-FR" sz="2400" dirty="0"/>
              <a:t>Dans tous les cas, </a:t>
            </a:r>
            <a:r>
              <a:rPr lang="fr-FR" sz="2400" b="1" dirty="0"/>
              <a:t>la saturation du secteur est et reste un obstacle majeur à l’accès aux soins</a:t>
            </a:r>
          </a:p>
        </p:txBody>
      </p:sp>
    </p:spTree>
    <p:extLst>
      <p:ext uri="{BB962C8B-B14F-4D97-AF65-F5344CB8AC3E}">
        <p14:creationId xmlns:p14="http://schemas.microsoft.com/office/powerpoint/2010/main" val="177482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C12F320-A53A-C3C1-EE88-A2EB4125BFF6}"/>
              </a:ext>
            </a:extLst>
          </p:cNvPr>
          <p:cNvSpPr>
            <a:spLocks noGrp="1"/>
          </p:cNvSpPr>
          <p:nvPr>
            <p:ph type="title"/>
          </p:nvPr>
        </p:nvSpPr>
        <p:spPr>
          <a:xfrm>
            <a:off x="466722" y="586855"/>
            <a:ext cx="3201366" cy="3387497"/>
          </a:xfrm>
        </p:spPr>
        <p:txBody>
          <a:bodyPr anchor="b">
            <a:normAutofit/>
          </a:bodyPr>
          <a:lstStyle/>
          <a:p>
            <a:pPr algn="r"/>
            <a:r>
              <a:rPr lang="fr-FR" sz="4000" dirty="0">
                <a:solidFill>
                  <a:srgbClr val="FFFFFF"/>
                </a:solidFill>
              </a:rPr>
              <a:t>4. Discussions Quel impact des politiques publiques sur la saturation ?</a:t>
            </a:r>
            <a:endParaRPr lang="fr-BE" sz="4000" dirty="0">
              <a:solidFill>
                <a:srgbClr val="FFFFFF"/>
              </a:solidFill>
            </a:endParaRPr>
          </a:p>
        </p:txBody>
      </p:sp>
      <p:sp>
        <p:nvSpPr>
          <p:cNvPr id="3" name="Espace réservé du contenu 2">
            <a:extLst>
              <a:ext uri="{FF2B5EF4-FFF2-40B4-BE49-F238E27FC236}">
                <a16:creationId xmlns:a16="http://schemas.microsoft.com/office/drawing/2014/main" id="{B035C3E1-8850-7A71-9B2E-C18BCDAEF899}"/>
              </a:ext>
            </a:extLst>
          </p:cNvPr>
          <p:cNvSpPr>
            <a:spLocks noGrp="1"/>
          </p:cNvSpPr>
          <p:nvPr>
            <p:ph idx="1"/>
          </p:nvPr>
        </p:nvSpPr>
        <p:spPr>
          <a:xfrm>
            <a:off x="4810259" y="649480"/>
            <a:ext cx="6555347" cy="5546047"/>
          </a:xfrm>
        </p:spPr>
        <p:txBody>
          <a:bodyPr anchor="t">
            <a:normAutofit/>
          </a:bodyPr>
          <a:lstStyle/>
          <a:p>
            <a:pPr marL="0" indent="0">
              <a:buNone/>
            </a:pPr>
            <a:r>
              <a:rPr lang="fr-FR" sz="3200" b="1" dirty="0">
                <a:solidFill>
                  <a:schemeClr val="bg1">
                    <a:lumMod val="75000"/>
                  </a:schemeClr>
                </a:solidFill>
                <a:sym typeface="Wingdings" panose="05000000000000000000" pitchFamily="2" charset="2"/>
              </a:rPr>
              <a:t>Quel impact des politiques publiques sur la saturation des SSM ?</a:t>
            </a:r>
          </a:p>
          <a:p>
            <a:pPr marL="0" indent="0">
              <a:buNone/>
            </a:pPr>
            <a:r>
              <a:rPr lang="fr-FR" sz="3200" b="1" dirty="0">
                <a:sym typeface="Wingdings" panose="05000000000000000000" pitchFamily="2" charset="2"/>
              </a:rPr>
              <a:t>Comment les politiques publiques n’ont pas permis d’endiguer la saturation du secteur ?</a:t>
            </a:r>
          </a:p>
          <a:p>
            <a:pPr marL="0" indent="0">
              <a:buNone/>
            </a:pPr>
            <a:endParaRPr lang="fr-FR" dirty="0">
              <a:sym typeface="Wingdings" panose="05000000000000000000" pitchFamily="2" charset="2"/>
            </a:endParaRPr>
          </a:p>
        </p:txBody>
      </p:sp>
    </p:spTree>
    <p:extLst>
      <p:ext uri="{BB962C8B-B14F-4D97-AF65-F5344CB8AC3E}">
        <p14:creationId xmlns:p14="http://schemas.microsoft.com/office/powerpoint/2010/main" val="28265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C12F320-A53A-C3C1-EE88-A2EB4125BFF6}"/>
              </a:ext>
            </a:extLst>
          </p:cNvPr>
          <p:cNvSpPr>
            <a:spLocks noGrp="1"/>
          </p:cNvSpPr>
          <p:nvPr>
            <p:ph type="title"/>
          </p:nvPr>
        </p:nvSpPr>
        <p:spPr>
          <a:xfrm>
            <a:off x="466722" y="586855"/>
            <a:ext cx="3201366" cy="3387497"/>
          </a:xfrm>
        </p:spPr>
        <p:txBody>
          <a:bodyPr anchor="b">
            <a:normAutofit/>
          </a:bodyPr>
          <a:lstStyle/>
          <a:p>
            <a:pPr algn="r"/>
            <a:r>
              <a:rPr lang="fr-FR" sz="4000" dirty="0">
                <a:solidFill>
                  <a:srgbClr val="FFFFFF"/>
                </a:solidFill>
              </a:rPr>
              <a:t>4. Discussions Quel impact des politiques publiques sur la saturation ?</a:t>
            </a:r>
            <a:endParaRPr lang="fr-BE" sz="4000" dirty="0">
              <a:solidFill>
                <a:srgbClr val="FFFFFF"/>
              </a:solidFill>
            </a:endParaRPr>
          </a:p>
        </p:txBody>
      </p:sp>
      <p:sp>
        <p:nvSpPr>
          <p:cNvPr id="3" name="Espace réservé du contenu 2">
            <a:extLst>
              <a:ext uri="{FF2B5EF4-FFF2-40B4-BE49-F238E27FC236}">
                <a16:creationId xmlns:a16="http://schemas.microsoft.com/office/drawing/2014/main" id="{B035C3E1-8850-7A71-9B2E-C18BCDAEF899}"/>
              </a:ext>
            </a:extLst>
          </p:cNvPr>
          <p:cNvSpPr>
            <a:spLocks noGrp="1"/>
          </p:cNvSpPr>
          <p:nvPr>
            <p:ph idx="1"/>
          </p:nvPr>
        </p:nvSpPr>
        <p:spPr>
          <a:xfrm>
            <a:off x="4810259" y="649480"/>
            <a:ext cx="6555347" cy="5546047"/>
          </a:xfrm>
        </p:spPr>
        <p:txBody>
          <a:bodyPr anchor="t">
            <a:normAutofit/>
          </a:bodyPr>
          <a:lstStyle/>
          <a:p>
            <a:pPr marL="0" indent="0">
              <a:buNone/>
            </a:pPr>
            <a:r>
              <a:rPr lang="fr-FR" sz="3200" b="1" dirty="0">
                <a:solidFill>
                  <a:schemeClr val="bg1">
                    <a:lumMod val="75000"/>
                  </a:schemeClr>
                </a:solidFill>
                <a:sym typeface="Wingdings" panose="05000000000000000000" pitchFamily="2" charset="2"/>
              </a:rPr>
              <a:t>Quel impact des politiques publiques sur la saturation des SSM ?</a:t>
            </a:r>
          </a:p>
          <a:p>
            <a:pPr marL="0" indent="0">
              <a:buNone/>
            </a:pPr>
            <a:r>
              <a:rPr lang="fr-FR" sz="3200" b="1" dirty="0">
                <a:sym typeface="Wingdings" panose="05000000000000000000" pitchFamily="2" charset="2"/>
              </a:rPr>
              <a:t>Comment les politiques publiques n’ont pas permis d’endiguer la saturation du secteur ?</a:t>
            </a:r>
          </a:p>
          <a:p>
            <a:pPr marL="0" indent="0">
              <a:buNone/>
            </a:pPr>
            <a:endParaRPr lang="fr-FR" dirty="0">
              <a:sym typeface="Wingdings" panose="05000000000000000000" pitchFamily="2" charset="2"/>
            </a:endParaRPr>
          </a:p>
          <a:p>
            <a:r>
              <a:rPr lang="fr-FR" sz="2400" dirty="0">
                <a:sym typeface="Wingdings" panose="05000000000000000000" pitchFamily="2" charset="2"/>
              </a:rPr>
              <a:t>Commentaires critiques à partir des données d’enquête et de la littérature</a:t>
            </a:r>
          </a:p>
          <a:p>
            <a:r>
              <a:rPr lang="fr-FR" sz="2400" dirty="0">
                <a:sym typeface="Wingdings" panose="05000000000000000000" pitchFamily="2" charset="2"/>
              </a:rPr>
              <a:t>Pas une évaluation des politiques publiques</a:t>
            </a:r>
          </a:p>
          <a:p>
            <a:r>
              <a:rPr lang="fr-FR" sz="2400" dirty="0">
                <a:sym typeface="Wingdings" panose="05000000000000000000" pitchFamily="2" charset="2"/>
              </a:rPr>
              <a:t>Pas un discours représentatif du positionnement du secteur</a:t>
            </a:r>
          </a:p>
        </p:txBody>
      </p:sp>
    </p:spTree>
    <p:extLst>
      <p:ext uri="{BB962C8B-B14F-4D97-AF65-F5344CB8AC3E}">
        <p14:creationId xmlns:p14="http://schemas.microsoft.com/office/powerpoint/2010/main" val="201060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C12F320-A53A-C3C1-EE88-A2EB4125BFF6}"/>
              </a:ext>
            </a:extLst>
          </p:cNvPr>
          <p:cNvSpPr>
            <a:spLocks noGrp="1"/>
          </p:cNvSpPr>
          <p:nvPr>
            <p:ph type="title"/>
          </p:nvPr>
        </p:nvSpPr>
        <p:spPr>
          <a:xfrm>
            <a:off x="466722" y="586855"/>
            <a:ext cx="3201366" cy="3387497"/>
          </a:xfrm>
        </p:spPr>
        <p:txBody>
          <a:bodyPr anchor="b">
            <a:normAutofit/>
          </a:bodyPr>
          <a:lstStyle/>
          <a:p>
            <a:pPr algn="r"/>
            <a:r>
              <a:rPr lang="fr-FR" sz="4000" dirty="0">
                <a:solidFill>
                  <a:srgbClr val="FFFFFF"/>
                </a:solidFill>
              </a:rPr>
              <a:t>4. Discussions Quel impact des politiques publiques sur la saturation ?</a:t>
            </a:r>
            <a:endParaRPr lang="fr-BE" sz="4000" dirty="0">
              <a:solidFill>
                <a:srgbClr val="FFFFFF"/>
              </a:solidFill>
            </a:endParaRPr>
          </a:p>
        </p:txBody>
      </p:sp>
      <p:sp>
        <p:nvSpPr>
          <p:cNvPr id="3" name="Espace réservé du contenu 2">
            <a:extLst>
              <a:ext uri="{FF2B5EF4-FFF2-40B4-BE49-F238E27FC236}">
                <a16:creationId xmlns:a16="http://schemas.microsoft.com/office/drawing/2014/main" id="{B035C3E1-8850-7A71-9B2E-C18BCDAEF899}"/>
              </a:ext>
            </a:extLst>
          </p:cNvPr>
          <p:cNvSpPr>
            <a:spLocks noGrp="1"/>
          </p:cNvSpPr>
          <p:nvPr>
            <p:ph idx="1"/>
          </p:nvPr>
        </p:nvSpPr>
        <p:spPr>
          <a:xfrm>
            <a:off x="4810259" y="649480"/>
            <a:ext cx="6555347" cy="5546047"/>
          </a:xfrm>
        </p:spPr>
        <p:txBody>
          <a:bodyPr anchor="t">
            <a:normAutofit/>
          </a:bodyPr>
          <a:lstStyle/>
          <a:p>
            <a:r>
              <a:rPr lang="fr-FR" dirty="0">
                <a:sym typeface="Wingdings" panose="05000000000000000000" pitchFamily="2" charset="2"/>
              </a:rPr>
              <a:t>Politiques fédérales</a:t>
            </a:r>
          </a:p>
          <a:p>
            <a:pPr lvl="1">
              <a:buFont typeface="Courier New" panose="02070309020205020404" pitchFamily="49" charset="0"/>
              <a:buChar char="o"/>
            </a:pPr>
            <a:r>
              <a:rPr lang="fr-FR" sz="2000" dirty="0">
                <a:sym typeface="Wingdings" panose="05000000000000000000" pitchFamily="2" charset="2"/>
              </a:rPr>
              <a:t>Réforme « Psy 107 »</a:t>
            </a:r>
          </a:p>
          <a:p>
            <a:pPr lvl="1">
              <a:buFont typeface="Courier New" panose="02070309020205020404" pitchFamily="49" charset="0"/>
              <a:buChar char="o"/>
            </a:pPr>
            <a:r>
              <a:rPr lang="fr-FR" sz="2000" dirty="0">
                <a:sym typeface="Wingdings" panose="05000000000000000000" pitchFamily="2" charset="2"/>
              </a:rPr>
              <a:t>Réforme de la « Fonction Psychologique de 1</a:t>
            </a:r>
            <a:r>
              <a:rPr lang="fr-FR" sz="2000" baseline="30000" dirty="0">
                <a:sym typeface="Wingdings" panose="05000000000000000000" pitchFamily="2" charset="2"/>
              </a:rPr>
              <a:t>ère</a:t>
            </a:r>
            <a:r>
              <a:rPr lang="fr-FR" sz="2000" dirty="0">
                <a:sym typeface="Wingdings" panose="05000000000000000000" pitchFamily="2" charset="2"/>
              </a:rPr>
              <a:t> Ligne » (PPL)</a:t>
            </a:r>
          </a:p>
          <a:p>
            <a:pPr marL="457200" lvl="1" indent="0">
              <a:buNone/>
            </a:pPr>
            <a:endParaRPr lang="fr-FR" sz="2000" dirty="0">
              <a:sym typeface="Wingdings" panose="05000000000000000000" pitchFamily="2" charset="2"/>
            </a:endParaRPr>
          </a:p>
          <a:p>
            <a:r>
              <a:rPr lang="fr-FR" dirty="0">
                <a:sym typeface="Wingdings" panose="05000000000000000000" pitchFamily="2" charset="2"/>
              </a:rPr>
              <a:t>Politiques de la Région bruxelloise </a:t>
            </a:r>
            <a:br>
              <a:rPr lang="fr-FR" dirty="0">
                <a:sym typeface="Wingdings" panose="05000000000000000000" pitchFamily="2" charset="2"/>
              </a:rPr>
            </a:br>
            <a:r>
              <a:rPr lang="fr-FR" dirty="0">
                <a:sym typeface="Wingdings" panose="05000000000000000000" pitchFamily="2" charset="2"/>
              </a:rPr>
              <a:t>(</a:t>
            </a:r>
            <a:r>
              <a:rPr lang="fr-FR" dirty="0" err="1">
                <a:sym typeface="Wingdings" panose="05000000000000000000" pitchFamily="2" charset="2"/>
              </a:rPr>
              <a:t>CoCoF</a:t>
            </a:r>
            <a:r>
              <a:rPr lang="fr-FR" dirty="0">
                <a:sym typeface="Wingdings" panose="05000000000000000000" pitchFamily="2" charset="2"/>
              </a:rPr>
              <a:t> et </a:t>
            </a:r>
            <a:r>
              <a:rPr lang="fr-FR" dirty="0" err="1">
                <a:sym typeface="Wingdings" panose="05000000000000000000" pitchFamily="2" charset="2"/>
              </a:rPr>
              <a:t>CoCoM</a:t>
            </a:r>
            <a:r>
              <a:rPr lang="fr-FR" dirty="0">
                <a:sym typeface="Wingdings" panose="05000000000000000000" pitchFamily="2" charset="2"/>
              </a:rPr>
              <a:t>)</a:t>
            </a:r>
          </a:p>
          <a:p>
            <a:pPr lvl="1">
              <a:buFont typeface="Courier New" panose="02070309020205020404" pitchFamily="49" charset="0"/>
              <a:buChar char="o"/>
            </a:pPr>
            <a:r>
              <a:rPr lang="fr-FR" sz="2000" dirty="0">
                <a:sym typeface="Wingdings" panose="05000000000000000000" pitchFamily="2" charset="2"/>
              </a:rPr>
              <a:t>Augmentation du financement cadre </a:t>
            </a:r>
            <a:r>
              <a:rPr lang="fr-FR" sz="2000" dirty="0" err="1">
                <a:sym typeface="Wingdings" panose="05000000000000000000" pitchFamily="2" charset="2"/>
              </a:rPr>
              <a:t>CoCoF</a:t>
            </a:r>
            <a:endParaRPr lang="fr-FR" sz="2000" dirty="0">
              <a:sym typeface="Wingdings" panose="05000000000000000000" pitchFamily="2" charset="2"/>
            </a:endParaRPr>
          </a:p>
          <a:p>
            <a:pPr lvl="1">
              <a:buFont typeface="Courier New" panose="02070309020205020404" pitchFamily="49" charset="0"/>
              <a:buChar char="o"/>
            </a:pPr>
            <a:r>
              <a:rPr lang="fr-FR" sz="2000" dirty="0">
                <a:sym typeface="Wingdings" panose="05000000000000000000" pitchFamily="2" charset="2"/>
              </a:rPr>
              <a:t>Plan de Relance et de Redéploiement (PRR)</a:t>
            </a:r>
          </a:p>
          <a:p>
            <a:pPr lvl="1">
              <a:buFont typeface="Courier New" panose="02070309020205020404" pitchFamily="49" charset="0"/>
              <a:buChar char="o"/>
            </a:pPr>
            <a:r>
              <a:rPr lang="fr-FR" sz="2000" dirty="0">
                <a:sym typeface="Wingdings" panose="05000000000000000000" pitchFamily="2" charset="2"/>
              </a:rPr>
              <a:t>Plan Social Santé Intégré (PSSI) et Réforme du Décret Ambulatoire</a:t>
            </a:r>
          </a:p>
        </p:txBody>
      </p:sp>
    </p:spTree>
    <p:extLst>
      <p:ext uri="{BB962C8B-B14F-4D97-AF65-F5344CB8AC3E}">
        <p14:creationId xmlns:p14="http://schemas.microsoft.com/office/powerpoint/2010/main" val="595084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C12F320-A53A-C3C1-EE88-A2EB4125BFF6}"/>
              </a:ext>
            </a:extLst>
          </p:cNvPr>
          <p:cNvSpPr>
            <a:spLocks noGrp="1"/>
          </p:cNvSpPr>
          <p:nvPr>
            <p:ph type="title"/>
          </p:nvPr>
        </p:nvSpPr>
        <p:spPr>
          <a:xfrm>
            <a:off x="466722" y="586855"/>
            <a:ext cx="3201366" cy="3387497"/>
          </a:xfrm>
        </p:spPr>
        <p:txBody>
          <a:bodyPr anchor="b">
            <a:normAutofit/>
          </a:bodyPr>
          <a:lstStyle/>
          <a:p>
            <a:pPr algn="r"/>
            <a:r>
              <a:rPr lang="fr-FR" sz="4000" dirty="0">
                <a:solidFill>
                  <a:srgbClr val="FFFFFF"/>
                </a:solidFill>
              </a:rPr>
              <a:t>4. Discussions Quel impact des politiques publiques sur la saturation ?</a:t>
            </a:r>
            <a:endParaRPr lang="fr-BE" sz="4000" dirty="0">
              <a:solidFill>
                <a:srgbClr val="FFFFFF"/>
              </a:solidFill>
            </a:endParaRPr>
          </a:p>
        </p:txBody>
      </p:sp>
      <p:sp>
        <p:nvSpPr>
          <p:cNvPr id="3" name="Espace réservé du contenu 2">
            <a:extLst>
              <a:ext uri="{FF2B5EF4-FFF2-40B4-BE49-F238E27FC236}">
                <a16:creationId xmlns:a16="http://schemas.microsoft.com/office/drawing/2014/main" id="{B035C3E1-8850-7A71-9B2E-C18BCDAEF899}"/>
              </a:ext>
            </a:extLst>
          </p:cNvPr>
          <p:cNvSpPr>
            <a:spLocks noGrp="1"/>
          </p:cNvSpPr>
          <p:nvPr>
            <p:ph idx="1"/>
          </p:nvPr>
        </p:nvSpPr>
        <p:spPr>
          <a:xfrm>
            <a:off x="4810259" y="649480"/>
            <a:ext cx="6555347" cy="5546047"/>
          </a:xfrm>
        </p:spPr>
        <p:txBody>
          <a:bodyPr anchor="t">
            <a:normAutofit/>
          </a:bodyPr>
          <a:lstStyle/>
          <a:p>
            <a:pPr marL="457200" indent="-457200">
              <a:buAutoNum type="arabicPeriod"/>
            </a:pPr>
            <a:r>
              <a:rPr lang="fr-FR" b="1" dirty="0">
                <a:sym typeface="Wingdings" panose="05000000000000000000" pitchFamily="2" charset="2"/>
              </a:rPr>
              <a:t>Réforme « Psy 107 » (Fédéral)</a:t>
            </a:r>
          </a:p>
          <a:p>
            <a:pPr lvl="1"/>
            <a:r>
              <a:rPr lang="fr-FR" dirty="0">
                <a:sym typeface="Wingdings" panose="05000000000000000000" pitchFamily="2" charset="2"/>
              </a:rPr>
              <a:t>À partir de 2010</a:t>
            </a:r>
          </a:p>
          <a:p>
            <a:pPr lvl="1"/>
            <a:r>
              <a:rPr lang="fr-FR" b="1" dirty="0">
                <a:sym typeface="Wingdings" panose="05000000000000000000" pitchFamily="2" charset="2"/>
              </a:rPr>
              <a:t>Constat</a:t>
            </a:r>
            <a:r>
              <a:rPr lang="fr-FR" dirty="0">
                <a:sym typeface="Wingdings" panose="05000000000000000000" pitchFamily="2" charset="2"/>
              </a:rPr>
              <a:t> : trop d’hospitalisations de longue durée en Belgique (surtout en Flandre)</a:t>
            </a:r>
          </a:p>
          <a:p>
            <a:pPr lvl="2">
              <a:buFont typeface="Courier New" panose="02070309020205020404" pitchFamily="49" charset="0"/>
              <a:buChar char="o"/>
            </a:pPr>
            <a:r>
              <a:rPr lang="fr-FR" dirty="0">
                <a:sym typeface="Wingdings" panose="05000000000000000000" pitchFamily="2" charset="2"/>
              </a:rPr>
              <a:t>Problème éthique : critique humaniste des prises en charge « totales » en hôpital psychiatrique</a:t>
            </a:r>
          </a:p>
          <a:p>
            <a:pPr lvl="2">
              <a:buFont typeface="Courier New" panose="02070309020205020404" pitchFamily="49" charset="0"/>
              <a:buChar char="o"/>
            </a:pPr>
            <a:r>
              <a:rPr lang="fr-FR" dirty="0">
                <a:sym typeface="Wingdings" panose="05000000000000000000" pitchFamily="2" charset="2"/>
              </a:rPr>
              <a:t>Problème économique : la chronicisation des patients coûte cher</a:t>
            </a:r>
          </a:p>
          <a:p>
            <a:pPr lvl="1"/>
            <a:r>
              <a:rPr lang="fr-FR" b="1" dirty="0">
                <a:sym typeface="Wingdings" panose="05000000000000000000" pitchFamily="2" charset="2"/>
              </a:rPr>
              <a:t>Intention</a:t>
            </a:r>
            <a:r>
              <a:rPr lang="fr-FR" dirty="0">
                <a:sym typeface="Wingdings" panose="05000000000000000000" pitchFamily="2" charset="2"/>
              </a:rPr>
              <a:t> : déshospitaliser les soins de santé mentale  limiter le recours aux hospitalisations de longue durée</a:t>
            </a:r>
          </a:p>
          <a:p>
            <a:pPr lvl="1"/>
            <a:r>
              <a:rPr lang="fr-FR" b="1" dirty="0">
                <a:sym typeface="Wingdings" panose="05000000000000000000" pitchFamily="2" charset="2"/>
              </a:rPr>
              <a:t>Mode opératoire </a:t>
            </a:r>
            <a:r>
              <a:rPr lang="fr-FR" dirty="0">
                <a:sym typeface="Wingdings" panose="05000000000000000000" pitchFamily="2" charset="2"/>
              </a:rPr>
              <a:t>:</a:t>
            </a:r>
          </a:p>
          <a:p>
            <a:pPr lvl="2">
              <a:buFont typeface="Courier New" panose="02070309020205020404" pitchFamily="49" charset="0"/>
              <a:buChar char="o"/>
            </a:pPr>
            <a:r>
              <a:rPr lang="fr-FR" dirty="0">
                <a:sym typeface="Wingdings" panose="05000000000000000000" pitchFamily="2" charset="2"/>
              </a:rPr>
              <a:t>Organiser la </a:t>
            </a:r>
            <a:r>
              <a:rPr lang="fr-FR" dirty="0" err="1">
                <a:sym typeface="Wingdings" panose="05000000000000000000" pitchFamily="2" charset="2"/>
              </a:rPr>
              <a:t>déhospitalisation</a:t>
            </a:r>
            <a:r>
              <a:rPr lang="fr-FR" dirty="0">
                <a:sym typeface="Wingdings" panose="05000000000000000000" pitchFamily="2" charset="2"/>
              </a:rPr>
              <a:t> à partir des hôpitaux eux-mêmes (</a:t>
            </a:r>
            <a:r>
              <a:rPr lang="fr-FR" u="sng" dirty="0">
                <a:sym typeface="Wingdings" panose="05000000000000000000" pitchFamily="2" charset="2"/>
              </a:rPr>
              <a:t>paradoxe</a:t>
            </a:r>
            <a:r>
              <a:rPr lang="fr-FR" dirty="0">
                <a:sym typeface="Wingdings" panose="05000000000000000000" pitchFamily="2" charset="2"/>
              </a:rPr>
              <a:t> du fédéralisme)</a:t>
            </a:r>
          </a:p>
          <a:p>
            <a:pPr lvl="2">
              <a:buFont typeface="Courier New" panose="02070309020205020404" pitchFamily="49" charset="0"/>
              <a:buChar char="o"/>
            </a:pPr>
            <a:r>
              <a:rPr lang="fr-FR" u="sng" dirty="0">
                <a:sym typeface="Wingdings" panose="05000000000000000000" pitchFamily="2" charset="2"/>
              </a:rPr>
              <a:t>Art. 107 </a:t>
            </a:r>
            <a:r>
              <a:rPr lang="fr-FR" dirty="0">
                <a:sym typeface="Wingdings" panose="05000000000000000000" pitchFamily="2" charset="2"/>
              </a:rPr>
              <a:t>: possibilité de « geler » des lits pour financer des équipes mobiles</a:t>
            </a:r>
          </a:p>
          <a:p>
            <a:pPr lvl="1"/>
            <a:endParaRPr lang="fr-FR" dirty="0">
              <a:sym typeface="Wingdings" panose="05000000000000000000" pitchFamily="2" charset="2"/>
            </a:endParaRPr>
          </a:p>
          <a:p>
            <a:pPr lvl="1"/>
            <a:endParaRPr lang="fr-FR" sz="2000" dirty="0">
              <a:sym typeface="Wingdings" panose="05000000000000000000" pitchFamily="2" charset="2"/>
            </a:endParaRPr>
          </a:p>
        </p:txBody>
      </p:sp>
    </p:spTree>
    <p:extLst>
      <p:ext uri="{BB962C8B-B14F-4D97-AF65-F5344CB8AC3E}">
        <p14:creationId xmlns:p14="http://schemas.microsoft.com/office/powerpoint/2010/main" val="465113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89EE97-A046-B4A9-65D3-E4D30B1BB356}"/>
              </a:ext>
            </a:extLst>
          </p:cNvPr>
          <p:cNvSpPr>
            <a:spLocks noGrp="1"/>
          </p:cNvSpPr>
          <p:nvPr>
            <p:ph type="title"/>
          </p:nvPr>
        </p:nvSpPr>
        <p:spPr/>
        <p:txBody>
          <a:bodyPr/>
          <a:lstStyle/>
          <a:p>
            <a:r>
              <a:rPr lang="fr-FR" dirty="0"/>
              <a:t>Introduction générale : </a:t>
            </a:r>
            <a:r>
              <a:rPr lang="fr-FR" b="1" dirty="0"/>
              <a:t>les SSM</a:t>
            </a:r>
            <a:endParaRPr lang="fr-BE" b="1" dirty="0"/>
          </a:p>
        </p:txBody>
      </p:sp>
      <p:sp>
        <p:nvSpPr>
          <p:cNvPr id="4" name="Espace réservé du contenu 3">
            <a:extLst>
              <a:ext uri="{FF2B5EF4-FFF2-40B4-BE49-F238E27FC236}">
                <a16:creationId xmlns:a16="http://schemas.microsoft.com/office/drawing/2014/main" id="{B74A01DA-4B4E-6626-DD6D-51259B131A56}"/>
              </a:ext>
            </a:extLst>
          </p:cNvPr>
          <p:cNvSpPr>
            <a:spLocks noGrp="1"/>
          </p:cNvSpPr>
          <p:nvPr>
            <p:ph sz="half" idx="2"/>
          </p:nvPr>
        </p:nvSpPr>
        <p:spPr>
          <a:xfrm>
            <a:off x="7267432" y="1825625"/>
            <a:ext cx="4086367" cy="4351338"/>
          </a:xfrm>
        </p:spPr>
        <p:txBody>
          <a:bodyPr/>
          <a:lstStyle/>
          <a:p>
            <a:pPr marL="0" indent="0">
              <a:buNone/>
            </a:pPr>
            <a:r>
              <a:rPr lang="fr-FR" dirty="0"/>
              <a:t>ASBL agréés par</a:t>
            </a:r>
          </a:p>
          <a:p>
            <a:r>
              <a:rPr lang="fr-FR" sz="2400" dirty="0" err="1"/>
              <a:t>CoCoF</a:t>
            </a:r>
            <a:r>
              <a:rPr lang="fr-FR" sz="2400" dirty="0"/>
              <a:t> </a:t>
            </a:r>
            <a:br>
              <a:rPr lang="fr-FR" dirty="0"/>
            </a:br>
            <a:r>
              <a:rPr lang="fr-FR" sz="2000" dirty="0"/>
              <a:t>(22 ASBL </a:t>
            </a:r>
            <a:r>
              <a:rPr lang="fr-FR" sz="2000" dirty="0">
                <a:sym typeface="Wingdings" panose="05000000000000000000" pitchFamily="2" charset="2"/>
              </a:rPr>
              <a:t> 27 services)</a:t>
            </a:r>
            <a:endParaRPr lang="fr-FR" sz="2000" dirty="0"/>
          </a:p>
          <a:p>
            <a:r>
              <a:rPr lang="fr-FR" sz="2400" dirty="0" err="1"/>
              <a:t>CoCoM</a:t>
            </a:r>
            <a:r>
              <a:rPr lang="fr-FR" sz="2400" dirty="0"/>
              <a:t> </a:t>
            </a:r>
            <a:br>
              <a:rPr lang="fr-FR" dirty="0"/>
            </a:br>
            <a:r>
              <a:rPr lang="fr-FR" sz="2000" dirty="0"/>
              <a:t>(5 ASBL </a:t>
            </a:r>
            <a:r>
              <a:rPr lang="fr-FR" sz="2000" dirty="0">
                <a:sym typeface="Wingdings" panose="05000000000000000000" pitchFamily="2" charset="2"/>
              </a:rPr>
              <a:t> 6 services)</a:t>
            </a:r>
            <a:endParaRPr lang="fr-FR" sz="2000" dirty="0"/>
          </a:p>
          <a:p>
            <a:r>
              <a:rPr lang="fr-FR" sz="2400" dirty="0"/>
              <a:t>VG </a:t>
            </a:r>
            <a:r>
              <a:rPr lang="fr-FR" sz="2000" dirty="0"/>
              <a:t>(Communauté </a:t>
            </a:r>
            <a:r>
              <a:rPr lang="fr-FR" sz="2000" dirty="0" err="1"/>
              <a:t>flammande</a:t>
            </a:r>
            <a:r>
              <a:rPr lang="fr-FR" sz="2000" dirty="0"/>
              <a:t>) </a:t>
            </a:r>
            <a:br>
              <a:rPr lang="fr-FR" dirty="0"/>
            </a:br>
            <a:r>
              <a:rPr lang="fr-FR" sz="2000" dirty="0">
                <a:sym typeface="Wingdings" panose="05000000000000000000" pitchFamily="2" charset="2"/>
              </a:rPr>
              <a:t>(1 ASBL  4 services)</a:t>
            </a:r>
          </a:p>
          <a:p>
            <a:r>
              <a:rPr lang="fr-FR" sz="2400" dirty="0">
                <a:sym typeface="Wingdings" panose="05000000000000000000" pitchFamily="2" charset="2"/>
              </a:rPr>
              <a:t>En attente d’agrément</a:t>
            </a:r>
            <a:br>
              <a:rPr lang="fr-FR" dirty="0">
                <a:sym typeface="Wingdings" panose="05000000000000000000" pitchFamily="2" charset="2"/>
              </a:rPr>
            </a:br>
            <a:r>
              <a:rPr lang="fr-FR" sz="2000" dirty="0">
                <a:sym typeface="Wingdings" panose="05000000000000000000" pitchFamily="2" charset="2"/>
              </a:rPr>
              <a:t>(2 services)</a:t>
            </a:r>
          </a:p>
          <a:p>
            <a:r>
              <a:rPr lang="fr-FR" sz="2400" b="1" dirty="0">
                <a:sym typeface="Wingdings" panose="05000000000000000000" pitchFamily="2" charset="2"/>
              </a:rPr>
              <a:t>Total : 27 ASBL  36 services</a:t>
            </a:r>
          </a:p>
          <a:p>
            <a:endParaRPr lang="fr-BE" sz="2400" dirty="0"/>
          </a:p>
        </p:txBody>
      </p:sp>
      <p:pic>
        <p:nvPicPr>
          <p:cNvPr id="5" name="Espace réservé du contenu 4">
            <a:extLst>
              <a:ext uri="{FF2B5EF4-FFF2-40B4-BE49-F238E27FC236}">
                <a16:creationId xmlns:a16="http://schemas.microsoft.com/office/drawing/2014/main" id="{E9B415AC-1184-2701-975C-D7D68F5D027B}"/>
              </a:ext>
            </a:extLst>
          </p:cNvPr>
          <p:cNvPicPr>
            <a:picLocks noGrp="1" noChangeAspect="1"/>
          </p:cNvPicPr>
          <p:nvPr>
            <p:ph sz="half" idx="1"/>
          </p:nvPr>
        </p:nvPicPr>
        <p:blipFill rotWithShape="1">
          <a:blip r:embed="rId3"/>
          <a:srcRect t="3562" b="10247"/>
          <a:stretch/>
        </p:blipFill>
        <p:spPr>
          <a:xfrm>
            <a:off x="838199" y="1944806"/>
            <a:ext cx="6122159" cy="3568891"/>
          </a:xfrm>
          <a:prstGeom prst="rect">
            <a:avLst/>
          </a:prstGeom>
        </p:spPr>
      </p:pic>
    </p:spTree>
    <p:extLst>
      <p:ext uri="{BB962C8B-B14F-4D97-AF65-F5344CB8AC3E}">
        <p14:creationId xmlns:p14="http://schemas.microsoft.com/office/powerpoint/2010/main" val="2585484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C12F320-A53A-C3C1-EE88-A2EB4125BFF6}"/>
              </a:ext>
            </a:extLst>
          </p:cNvPr>
          <p:cNvSpPr>
            <a:spLocks noGrp="1"/>
          </p:cNvSpPr>
          <p:nvPr>
            <p:ph type="title"/>
          </p:nvPr>
        </p:nvSpPr>
        <p:spPr>
          <a:xfrm>
            <a:off x="466722" y="586855"/>
            <a:ext cx="3201366" cy="3387497"/>
          </a:xfrm>
        </p:spPr>
        <p:txBody>
          <a:bodyPr anchor="b">
            <a:normAutofit/>
          </a:bodyPr>
          <a:lstStyle/>
          <a:p>
            <a:pPr algn="r"/>
            <a:r>
              <a:rPr lang="fr-FR" sz="4000" dirty="0">
                <a:solidFill>
                  <a:srgbClr val="FFFFFF"/>
                </a:solidFill>
              </a:rPr>
              <a:t>4. Discussions Quel impact des politiques publiques sur la saturation ?</a:t>
            </a:r>
            <a:endParaRPr lang="fr-BE" sz="4000" dirty="0">
              <a:solidFill>
                <a:srgbClr val="FFFFFF"/>
              </a:solidFill>
            </a:endParaRPr>
          </a:p>
        </p:txBody>
      </p:sp>
      <p:sp>
        <p:nvSpPr>
          <p:cNvPr id="3" name="Espace réservé du contenu 2">
            <a:extLst>
              <a:ext uri="{FF2B5EF4-FFF2-40B4-BE49-F238E27FC236}">
                <a16:creationId xmlns:a16="http://schemas.microsoft.com/office/drawing/2014/main" id="{B035C3E1-8850-7A71-9B2E-C18BCDAEF899}"/>
              </a:ext>
            </a:extLst>
          </p:cNvPr>
          <p:cNvSpPr>
            <a:spLocks noGrp="1"/>
          </p:cNvSpPr>
          <p:nvPr>
            <p:ph idx="1"/>
          </p:nvPr>
        </p:nvSpPr>
        <p:spPr>
          <a:xfrm>
            <a:off x="4810259" y="649480"/>
            <a:ext cx="6555347" cy="5546047"/>
          </a:xfrm>
        </p:spPr>
        <p:txBody>
          <a:bodyPr anchor="t">
            <a:normAutofit/>
          </a:bodyPr>
          <a:lstStyle/>
          <a:p>
            <a:pPr marL="457200" indent="-457200">
              <a:buAutoNum type="arabicPeriod"/>
            </a:pPr>
            <a:r>
              <a:rPr lang="fr-FR" b="1" dirty="0">
                <a:sym typeface="Wingdings" panose="05000000000000000000" pitchFamily="2" charset="2"/>
              </a:rPr>
              <a:t>Réforme « Psy 107 » (Fédéral)</a:t>
            </a:r>
          </a:p>
          <a:p>
            <a:pPr lvl="1"/>
            <a:r>
              <a:rPr lang="fr-FR" b="1" dirty="0">
                <a:sym typeface="Wingdings" panose="05000000000000000000" pitchFamily="2" charset="2"/>
              </a:rPr>
              <a:t>Dans les faits </a:t>
            </a:r>
            <a:r>
              <a:rPr lang="fr-FR" dirty="0">
                <a:sym typeface="Wingdings" panose="05000000000000000000" pitchFamily="2" charset="2"/>
              </a:rPr>
              <a:t>:</a:t>
            </a:r>
          </a:p>
          <a:p>
            <a:pPr lvl="2">
              <a:buFont typeface="Courier New" panose="02070309020205020404" pitchFamily="49" charset="0"/>
              <a:buChar char="o"/>
            </a:pPr>
            <a:r>
              <a:rPr lang="fr-FR" dirty="0">
                <a:sym typeface="Wingdings" panose="05000000000000000000" pitchFamily="2" charset="2"/>
              </a:rPr>
              <a:t>Appui implicite sur le </a:t>
            </a:r>
            <a:r>
              <a:rPr lang="fr-FR" u="sng" dirty="0">
                <a:sym typeface="Wingdings" panose="05000000000000000000" pitchFamily="2" charset="2"/>
              </a:rPr>
              <a:t>résidentiel</a:t>
            </a:r>
            <a:r>
              <a:rPr lang="fr-FR" dirty="0">
                <a:sym typeface="Wingdings" panose="05000000000000000000" pitchFamily="2" charset="2"/>
              </a:rPr>
              <a:t> </a:t>
            </a:r>
            <a:r>
              <a:rPr lang="fr-FR" dirty="0" err="1">
                <a:sym typeface="Wingdings" panose="05000000000000000000" pitchFamily="2" charset="2"/>
              </a:rPr>
              <a:t>extra-hospitalier</a:t>
            </a:r>
            <a:r>
              <a:rPr lang="fr-FR" dirty="0">
                <a:sym typeface="Wingdings" panose="05000000000000000000" pitchFamily="2" charset="2"/>
              </a:rPr>
              <a:t> et </a:t>
            </a:r>
            <a:r>
              <a:rPr lang="fr-FR" u="sng" dirty="0">
                <a:sym typeface="Wingdings" panose="05000000000000000000" pitchFamily="2" charset="2"/>
              </a:rPr>
              <a:t>l’ambulatoire</a:t>
            </a:r>
            <a:r>
              <a:rPr lang="fr-FR" dirty="0">
                <a:sym typeface="Wingdings" panose="05000000000000000000" pitchFamily="2" charset="2"/>
              </a:rPr>
              <a:t> (SSM)</a:t>
            </a:r>
          </a:p>
          <a:p>
            <a:pPr lvl="2">
              <a:buFont typeface="Courier New" panose="02070309020205020404" pitchFamily="49" charset="0"/>
              <a:buChar char="o"/>
            </a:pPr>
            <a:r>
              <a:rPr lang="fr-FR" dirty="0">
                <a:sym typeface="Wingdings" panose="05000000000000000000" pitchFamily="2" charset="2"/>
              </a:rPr>
              <a:t>Mais </a:t>
            </a:r>
            <a:r>
              <a:rPr lang="fr-FR" u="sng" dirty="0">
                <a:sym typeface="Wingdings" panose="05000000000000000000" pitchFamily="2" charset="2"/>
              </a:rPr>
              <a:t>sans refinancement</a:t>
            </a:r>
          </a:p>
          <a:p>
            <a:pPr lvl="2">
              <a:buFont typeface="Courier New" panose="02070309020205020404" pitchFamily="49" charset="0"/>
              <a:buChar char="o"/>
            </a:pPr>
            <a:r>
              <a:rPr lang="fr-FR" dirty="0">
                <a:sym typeface="Wingdings" panose="05000000000000000000" pitchFamily="2" charset="2"/>
              </a:rPr>
              <a:t>Contraire au modèle anglo-saxon des équipes mobiles de crise et assertives</a:t>
            </a:r>
          </a:p>
          <a:p>
            <a:pPr marL="457200" lvl="1" indent="0">
              <a:buNone/>
            </a:pPr>
            <a:r>
              <a:rPr lang="fr-FR" dirty="0">
                <a:sym typeface="Wingdings" panose="05000000000000000000" pitchFamily="2" charset="2"/>
              </a:rPr>
              <a:t> A probablement alimenté la saturation du secteur des SSM</a:t>
            </a:r>
          </a:p>
          <a:p>
            <a:pPr lvl="1"/>
            <a:endParaRPr lang="fr-FR" sz="2000" dirty="0">
              <a:sym typeface="Wingdings" panose="05000000000000000000" pitchFamily="2" charset="2"/>
            </a:endParaRPr>
          </a:p>
        </p:txBody>
      </p:sp>
    </p:spTree>
    <p:extLst>
      <p:ext uri="{BB962C8B-B14F-4D97-AF65-F5344CB8AC3E}">
        <p14:creationId xmlns:p14="http://schemas.microsoft.com/office/powerpoint/2010/main" val="4054854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C12F320-A53A-C3C1-EE88-A2EB4125BFF6}"/>
              </a:ext>
            </a:extLst>
          </p:cNvPr>
          <p:cNvSpPr>
            <a:spLocks noGrp="1"/>
          </p:cNvSpPr>
          <p:nvPr>
            <p:ph type="title"/>
          </p:nvPr>
        </p:nvSpPr>
        <p:spPr>
          <a:xfrm>
            <a:off x="466722" y="586855"/>
            <a:ext cx="3201366" cy="3387497"/>
          </a:xfrm>
        </p:spPr>
        <p:txBody>
          <a:bodyPr anchor="b">
            <a:normAutofit/>
          </a:bodyPr>
          <a:lstStyle/>
          <a:p>
            <a:pPr algn="r"/>
            <a:r>
              <a:rPr lang="fr-FR" sz="4000" dirty="0">
                <a:solidFill>
                  <a:srgbClr val="FFFFFF"/>
                </a:solidFill>
              </a:rPr>
              <a:t>4. Discussions Quel impact des politiques publiques sur la saturation ?</a:t>
            </a:r>
            <a:endParaRPr lang="fr-BE" sz="4000" dirty="0">
              <a:solidFill>
                <a:srgbClr val="FFFFFF"/>
              </a:solidFill>
            </a:endParaRPr>
          </a:p>
        </p:txBody>
      </p:sp>
      <p:sp>
        <p:nvSpPr>
          <p:cNvPr id="3" name="Espace réservé du contenu 2">
            <a:extLst>
              <a:ext uri="{FF2B5EF4-FFF2-40B4-BE49-F238E27FC236}">
                <a16:creationId xmlns:a16="http://schemas.microsoft.com/office/drawing/2014/main" id="{B035C3E1-8850-7A71-9B2E-C18BCDAEF899}"/>
              </a:ext>
            </a:extLst>
          </p:cNvPr>
          <p:cNvSpPr>
            <a:spLocks noGrp="1"/>
          </p:cNvSpPr>
          <p:nvPr>
            <p:ph idx="1"/>
          </p:nvPr>
        </p:nvSpPr>
        <p:spPr>
          <a:xfrm>
            <a:off x="4810259" y="649480"/>
            <a:ext cx="6555347" cy="5546047"/>
          </a:xfrm>
        </p:spPr>
        <p:txBody>
          <a:bodyPr anchor="t">
            <a:normAutofit/>
          </a:bodyPr>
          <a:lstStyle/>
          <a:p>
            <a:pPr marL="0" indent="0">
              <a:buNone/>
            </a:pPr>
            <a:r>
              <a:rPr lang="fr-FR" b="1" dirty="0">
                <a:sym typeface="Wingdings" panose="05000000000000000000" pitchFamily="2" charset="2"/>
              </a:rPr>
              <a:t>2. Réforme de la « Fonction Psychologique de 1</a:t>
            </a:r>
            <a:r>
              <a:rPr lang="fr-FR" b="1" baseline="30000" dirty="0">
                <a:sym typeface="Wingdings" panose="05000000000000000000" pitchFamily="2" charset="2"/>
              </a:rPr>
              <a:t>ère</a:t>
            </a:r>
            <a:r>
              <a:rPr lang="fr-FR" b="1" dirty="0">
                <a:sym typeface="Wingdings" panose="05000000000000000000" pitchFamily="2" charset="2"/>
              </a:rPr>
              <a:t> Ligne » PPL (Fédéral)</a:t>
            </a:r>
          </a:p>
          <a:p>
            <a:pPr lvl="1"/>
            <a:r>
              <a:rPr lang="fr-FR" dirty="0">
                <a:sym typeface="Wingdings" panose="05000000000000000000" pitchFamily="2" charset="2"/>
              </a:rPr>
              <a:t>Accélération depuis la crise sanitaire</a:t>
            </a:r>
          </a:p>
          <a:p>
            <a:pPr lvl="1"/>
            <a:r>
              <a:rPr lang="fr-FR" b="1" dirty="0">
                <a:sym typeface="Wingdings" panose="05000000000000000000" pitchFamily="2" charset="2"/>
              </a:rPr>
              <a:t>Constat</a:t>
            </a:r>
            <a:r>
              <a:rPr lang="fr-FR" dirty="0">
                <a:sym typeface="Wingdings" panose="05000000000000000000" pitchFamily="2" charset="2"/>
              </a:rPr>
              <a:t> : (depuis le durcissement des conditions d’accès au chômage) explosion du nombre d’</a:t>
            </a:r>
            <a:r>
              <a:rPr lang="fr-FR" u="sng" dirty="0">
                <a:sym typeface="Wingdings" panose="05000000000000000000" pitchFamily="2" charset="2"/>
              </a:rPr>
              <a:t>invalidités de longue durée</a:t>
            </a:r>
            <a:r>
              <a:rPr lang="fr-FR" dirty="0">
                <a:sym typeface="Wingdings" panose="05000000000000000000" pitchFamily="2" charset="2"/>
              </a:rPr>
              <a:t> pour raison psychologique</a:t>
            </a:r>
          </a:p>
          <a:p>
            <a:pPr lvl="2">
              <a:buFont typeface="Courier New" panose="02070309020205020404" pitchFamily="49" charset="0"/>
              <a:buChar char="o"/>
            </a:pPr>
            <a:r>
              <a:rPr lang="fr-FR" dirty="0">
                <a:sym typeface="Wingdings" panose="05000000000000000000" pitchFamily="2" charset="2"/>
              </a:rPr>
              <a:t>Problème économique : l’invalidité coûte cher (allocations et hors circuit du travail productif), mieux vaut la « prévenir »</a:t>
            </a:r>
          </a:p>
          <a:p>
            <a:pPr lvl="1"/>
            <a:r>
              <a:rPr lang="fr-FR" b="1" dirty="0">
                <a:sym typeface="Wingdings" panose="05000000000000000000" pitchFamily="2" charset="2"/>
              </a:rPr>
              <a:t>Intention</a:t>
            </a:r>
            <a:r>
              <a:rPr lang="fr-FR" dirty="0">
                <a:sym typeface="Wingdings" panose="05000000000000000000" pitchFamily="2" charset="2"/>
              </a:rPr>
              <a:t> : </a:t>
            </a:r>
          </a:p>
          <a:p>
            <a:pPr lvl="2">
              <a:buFont typeface="Courier New" panose="02070309020205020404" pitchFamily="49" charset="0"/>
              <a:buChar char="o"/>
            </a:pPr>
            <a:r>
              <a:rPr lang="fr-FR" dirty="0">
                <a:sym typeface="Wingdings" panose="05000000000000000000" pitchFamily="2" charset="2"/>
              </a:rPr>
              <a:t>Prévenir l’apparition de troubles mentaux en facilitant un accès rapide à quelques séances de psychothérapie pour les personnes avec « troubles légers à modérés »</a:t>
            </a:r>
          </a:p>
          <a:p>
            <a:pPr lvl="2">
              <a:buFont typeface="Courier New" panose="02070309020205020404" pitchFamily="49" charset="0"/>
              <a:buChar char="o"/>
            </a:pPr>
            <a:r>
              <a:rPr lang="fr-FR" dirty="0">
                <a:sym typeface="Wingdings" panose="05000000000000000000" pitchFamily="2" charset="2"/>
              </a:rPr>
              <a:t>Modèle soins échelonnés : 1</a:t>
            </a:r>
            <a:r>
              <a:rPr lang="fr-FR" baseline="30000" dirty="0">
                <a:sym typeface="Wingdings" panose="05000000000000000000" pitchFamily="2" charset="2"/>
              </a:rPr>
              <a:t>ère</a:t>
            </a:r>
            <a:r>
              <a:rPr lang="fr-FR" dirty="0">
                <a:sym typeface="Wingdings" panose="05000000000000000000" pitchFamily="2" charset="2"/>
              </a:rPr>
              <a:t> ligne puis </a:t>
            </a:r>
            <a:r>
              <a:rPr lang="fr-FR" dirty="0" err="1">
                <a:sym typeface="Wingdings" panose="05000000000000000000" pitchFamily="2" charset="2"/>
              </a:rPr>
              <a:t>spéc</a:t>
            </a:r>
            <a:r>
              <a:rPr lang="fr-FR" dirty="0">
                <a:sym typeface="Wingdings" panose="05000000000000000000" pitchFamily="2" charset="2"/>
              </a:rPr>
              <a:t>.</a:t>
            </a:r>
          </a:p>
        </p:txBody>
      </p:sp>
    </p:spTree>
    <p:extLst>
      <p:ext uri="{BB962C8B-B14F-4D97-AF65-F5344CB8AC3E}">
        <p14:creationId xmlns:p14="http://schemas.microsoft.com/office/powerpoint/2010/main" val="58345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C12F320-A53A-C3C1-EE88-A2EB4125BFF6}"/>
              </a:ext>
            </a:extLst>
          </p:cNvPr>
          <p:cNvSpPr>
            <a:spLocks noGrp="1"/>
          </p:cNvSpPr>
          <p:nvPr>
            <p:ph type="title"/>
          </p:nvPr>
        </p:nvSpPr>
        <p:spPr>
          <a:xfrm>
            <a:off x="466722" y="586855"/>
            <a:ext cx="3201366" cy="3387497"/>
          </a:xfrm>
        </p:spPr>
        <p:txBody>
          <a:bodyPr anchor="b">
            <a:normAutofit/>
          </a:bodyPr>
          <a:lstStyle/>
          <a:p>
            <a:pPr algn="r"/>
            <a:r>
              <a:rPr lang="fr-FR" sz="4000" dirty="0">
                <a:solidFill>
                  <a:srgbClr val="FFFFFF"/>
                </a:solidFill>
              </a:rPr>
              <a:t>4. Discussions Quel impact des politiques publiques sur la saturation ?</a:t>
            </a:r>
            <a:endParaRPr lang="fr-BE" sz="4000" dirty="0">
              <a:solidFill>
                <a:srgbClr val="FFFFFF"/>
              </a:solidFill>
            </a:endParaRPr>
          </a:p>
        </p:txBody>
      </p:sp>
      <p:sp>
        <p:nvSpPr>
          <p:cNvPr id="3" name="Espace réservé du contenu 2">
            <a:extLst>
              <a:ext uri="{FF2B5EF4-FFF2-40B4-BE49-F238E27FC236}">
                <a16:creationId xmlns:a16="http://schemas.microsoft.com/office/drawing/2014/main" id="{B035C3E1-8850-7A71-9B2E-C18BCDAEF899}"/>
              </a:ext>
            </a:extLst>
          </p:cNvPr>
          <p:cNvSpPr>
            <a:spLocks noGrp="1"/>
          </p:cNvSpPr>
          <p:nvPr>
            <p:ph idx="1"/>
          </p:nvPr>
        </p:nvSpPr>
        <p:spPr>
          <a:xfrm>
            <a:off x="4810259" y="649480"/>
            <a:ext cx="6555347" cy="5546047"/>
          </a:xfrm>
        </p:spPr>
        <p:txBody>
          <a:bodyPr anchor="t">
            <a:normAutofit lnSpcReduction="10000"/>
          </a:bodyPr>
          <a:lstStyle/>
          <a:p>
            <a:pPr marL="0" indent="0">
              <a:buNone/>
            </a:pPr>
            <a:r>
              <a:rPr lang="fr-FR" b="1" dirty="0">
                <a:sym typeface="Wingdings" panose="05000000000000000000" pitchFamily="2" charset="2"/>
              </a:rPr>
              <a:t>2. Réforme de la « Fonction Psychologique de 1</a:t>
            </a:r>
            <a:r>
              <a:rPr lang="fr-FR" b="1" baseline="30000" dirty="0">
                <a:sym typeface="Wingdings" panose="05000000000000000000" pitchFamily="2" charset="2"/>
              </a:rPr>
              <a:t>ère</a:t>
            </a:r>
            <a:r>
              <a:rPr lang="fr-FR" b="1" dirty="0">
                <a:sym typeface="Wingdings" panose="05000000000000000000" pitchFamily="2" charset="2"/>
              </a:rPr>
              <a:t> Ligne » PPL (Fédéral)</a:t>
            </a:r>
          </a:p>
          <a:p>
            <a:pPr lvl="1"/>
            <a:r>
              <a:rPr lang="fr-FR" b="1" dirty="0">
                <a:sym typeface="Wingdings" panose="05000000000000000000" pitchFamily="2" charset="2"/>
              </a:rPr>
              <a:t>Mode opératoire </a:t>
            </a:r>
            <a:r>
              <a:rPr lang="fr-FR" dirty="0">
                <a:sym typeface="Wingdings" panose="05000000000000000000" pitchFamily="2" charset="2"/>
              </a:rPr>
              <a:t>: </a:t>
            </a:r>
            <a:r>
              <a:rPr lang="fr-FR" u="sng" dirty="0">
                <a:sym typeface="Wingdings" panose="05000000000000000000" pitchFamily="2" charset="2"/>
              </a:rPr>
              <a:t>conventionner</a:t>
            </a:r>
            <a:r>
              <a:rPr lang="fr-FR" dirty="0">
                <a:sym typeface="Wingdings" panose="05000000000000000000" pitchFamily="2" charset="2"/>
              </a:rPr>
              <a:t> des psychologues (surtout indépendants)</a:t>
            </a:r>
          </a:p>
          <a:p>
            <a:pPr lvl="2">
              <a:buFont typeface="Courier New" panose="02070309020205020404" pitchFamily="49" charset="0"/>
              <a:buChar char="o"/>
            </a:pPr>
            <a:r>
              <a:rPr lang="fr-FR" u="sng" dirty="0">
                <a:sym typeface="Wingdings" panose="05000000000000000000" pitchFamily="2" charset="2"/>
              </a:rPr>
              <a:t>Accessibilité économique</a:t>
            </a:r>
            <a:r>
              <a:rPr lang="fr-FR" dirty="0">
                <a:sym typeface="Wingdings" panose="05000000000000000000" pitchFamily="2" charset="2"/>
              </a:rPr>
              <a:t> pour le bénéficiaire (BIM=4€, non-BIM=11€/séance individuelle)</a:t>
            </a:r>
          </a:p>
          <a:p>
            <a:pPr lvl="2">
              <a:buFont typeface="Courier New" panose="02070309020205020404" pitchFamily="49" charset="0"/>
              <a:buChar char="o"/>
            </a:pPr>
            <a:r>
              <a:rPr lang="fr-FR" u="sng" dirty="0">
                <a:sym typeface="Wingdings" panose="05000000000000000000" pitchFamily="2" charset="2"/>
              </a:rPr>
              <a:t>Nombre limité de séances</a:t>
            </a:r>
            <a:r>
              <a:rPr lang="fr-FR" dirty="0">
                <a:sym typeface="Wingdings" panose="05000000000000000000" pitchFamily="2" charset="2"/>
              </a:rPr>
              <a:t> « de première ligne » puis « spécialisées »</a:t>
            </a:r>
          </a:p>
          <a:p>
            <a:pPr lvl="2">
              <a:buFont typeface="Courier New" panose="02070309020205020404" pitchFamily="49" charset="0"/>
              <a:buChar char="o"/>
            </a:pPr>
            <a:r>
              <a:rPr lang="fr-FR" dirty="0">
                <a:sym typeface="Wingdings" panose="05000000000000000000" pitchFamily="2" charset="2"/>
              </a:rPr>
              <a:t>Budget bruxellois</a:t>
            </a:r>
          </a:p>
          <a:p>
            <a:pPr lvl="3">
              <a:buFont typeface="Courier New" panose="02070309020205020404" pitchFamily="49" charset="0"/>
              <a:buChar char="o"/>
            </a:pPr>
            <a:r>
              <a:rPr lang="fr-FR" dirty="0">
                <a:sym typeface="Wingdings" panose="05000000000000000000" pitchFamily="2" charset="2"/>
              </a:rPr>
              <a:t>Adultes : </a:t>
            </a:r>
            <a:r>
              <a:rPr lang="fr-FR" u="sng" dirty="0">
                <a:sym typeface="Wingdings" panose="05000000000000000000" pitchFamily="2" charset="2"/>
              </a:rPr>
              <a:t>938.000€</a:t>
            </a:r>
            <a:r>
              <a:rPr lang="fr-FR" dirty="0">
                <a:sym typeface="Wingdings" panose="05000000000000000000" pitchFamily="2" charset="2"/>
              </a:rPr>
              <a:t> (national : 7.310.000€)</a:t>
            </a:r>
          </a:p>
          <a:p>
            <a:pPr lvl="3">
              <a:buFont typeface="Courier New" panose="02070309020205020404" pitchFamily="49" charset="0"/>
              <a:buChar char="o"/>
            </a:pPr>
            <a:r>
              <a:rPr lang="fr-FR" dirty="0">
                <a:sym typeface="Wingdings" panose="05000000000000000000" pitchFamily="2" charset="2"/>
              </a:rPr>
              <a:t>Enfants : </a:t>
            </a:r>
            <a:r>
              <a:rPr lang="fr-FR" u="sng" dirty="0">
                <a:sym typeface="Wingdings" panose="05000000000000000000" pitchFamily="2" charset="2"/>
              </a:rPr>
              <a:t>568.000€</a:t>
            </a:r>
            <a:r>
              <a:rPr lang="fr-FR" dirty="0">
                <a:sym typeface="Wingdings" panose="05000000000000000000" pitchFamily="2" charset="2"/>
              </a:rPr>
              <a:t> (national : 3.770.000€)</a:t>
            </a:r>
          </a:p>
          <a:p>
            <a:pPr lvl="1"/>
            <a:r>
              <a:rPr lang="fr-FR" b="1" dirty="0">
                <a:sym typeface="Wingdings" panose="05000000000000000000" pitchFamily="2" charset="2"/>
              </a:rPr>
              <a:t>Dans les faits </a:t>
            </a:r>
            <a:r>
              <a:rPr lang="fr-FR" dirty="0">
                <a:sym typeface="Wingdings" panose="05000000000000000000" pitchFamily="2" charset="2"/>
              </a:rPr>
              <a:t>: vise plutôt </a:t>
            </a:r>
            <a:r>
              <a:rPr lang="fr-FR" i="1" dirty="0">
                <a:sym typeface="Wingdings" panose="05000000000000000000" pitchFamily="2" charset="2"/>
              </a:rPr>
              <a:t>certains publics</a:t>
            </a:r>
          </a:p>
          <a:p>
            <a:pPr lvl="2">
              <a:buFont typeface="Courier New" panose="02070309020205020404" pitchFamily="49" charset="0"/>
              <a:buChar char="o"/>
            </a:pPr>
            <a:r>
              <a:rPr lang="fr-FR" dirty="0">
                <a:sym typeface="Wingdings" panose="05000000000000000000" pitchFamily="2" charset="2"/>
              </a:rPr>
              <a:t>En ordre de mutuelle</a:t>
            </a:r>
          </a:p>
          <a:p>
            <a:pPr lvl="2">
              <a:buFont typeface="Courier New" panose="02070309020205020404" pitchFamily="49" charset="0"/>
              <a:buChar char="o"/>
            </a:pPr>
            <a:r>
              <a:rPr lang="fr-FR" dirty="0">
                <a:sym typeface="Wingdings" panose="05000000000000000000" pitchFamily="2" charset="2"/>
              </a:rPr>
              <a:t>Plutôt ponctuel (remboursement à l’acte)</a:t>
            </a:r>
          </a:p>
          <a:p>
            <a:pPr lvl="2">
              <a:buFont typeface="Courier New" panose="02070309020205020404" pitchFamily="49" charset="0"/>
              <a:buChar char="o"/>
            </a:pPr>
            <a:r>
              <a:rPr lang="fr-FR" dirty="0">
                <a:sym typeface="Wingdings" panose="05000000000000000000" pitchFamily="2" charset="2"/>
              </a:rPr>
              <a:t>Prise en charge uni-disciplinaire (psy </a:t>
            </a:r>
            <a:r>
              <a:rPr lang="fr-FR" dirty="0" err="1">
                <a:sym typeface="Wingdings" panose="05000000000000000000" pitchFamily="2" charset="2"/>
              </a:rPr>
              <a:t>seul.e</a:t>
            </a:r>
            <a:r>
              <a:rPr lang="fr-FR" dirty="0">
                <a:sym typeface="Wingdings" panose="05000000000000000000" pitchFamily="2" charset="2"/>
              </a:rPr>
              <a:t>)</a:t>
            </a:r>
          </a:p>
          <a:p>
            <a:pPr lvl="2">
              <a:buFont typeface="Courier New" panose="02070309020205020404" pitchFamily="49" charset="0"/>
              <a:buChar char="o"/>
            </a:pPr>
            <a:r>
              <a:rPr lang="fr-FR" dirty="0">
                <a:sym typeface="Wingdings" panose="05000000000000000000" pitchFamily="2" charset="2"/>
              </a:rPr>
              <a:t>Qui « passe » dans la salle d’attente d’</a:t>
            </a:r>
            <a:r>
              <a:rPr lang="fr-FR" dirty="0" err="1">
                <a:sym typeface="Wingdings" panose="05000000000000000000" pitchFamily="2" charset="2"/>
              </a:rPr>
              <a:t>un.e</a:t>
            </a:r>
            <a:r>
              <a:rPr lang="fr-FR" dirty="0">
                <a:sym typeface="Wingdings" panose="05000000000000000000" pitchFamily="2" charset="2"/>
              </a:rPr>
              <a:t> </a:t>
            </a:r>
            <a:r>
              <a:rPr lang="fr-FR" dirty="0" err="1">
                <a:sym typeface="Wingdings" panose="05000000000000000000" pitchFamily="2" charset="2"/>
              </a:rPr>
              <a:t>indépendant.e</a:t>
            </a:r>
            <a:endParaRPr lang="fr-FR" dirty="0">
              <a:sym typeface="Wingdings" panose="05000000000000000000" pitchFamily="2" charset="2"/>
            </a:endParaRPr>
          </a:p>
        </p:txBody>
      </p:sp>
    </p:spTree>
    <p:extLst>
      <p:ext uri="{BB962C8B-B14F-4D97-AF65-F5344CB8AC3E}">
        <p14:creationId xmlns:p14="http://schemas.microsoft.com/office/powerpoint/2010/main" val="424761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C12F320-A53A-C3C1-EE88-A2EB4125BFF6}"/>
              </a:ext>
            </a:extLst>
          </p:cNvPr>
          <p:cNvSpPr>
            <a:spLocks noGrp="1"/>
          </p:cNvSpPr>
          <p:nvPr>
            <p:ph type="title"/>
          </p:nvPr>
        </p:nvSpPr>
        <p:spPr>
          <a:xfrm>
            <a:off x="466722" y="586855"/>
            <a:ext cx="3201366" cy="3387497"/>
          </a:xfrm>
        </p:spPr>
        <p:txBody>
          <a:bodyPr anchor="b">
            <a:normAutofit/>
          </a:bodyPr>
          <a:lstStyle/>
          <a:p>
            <a:pPr algn="r"/>
            <a:r>
              <a:rPr lang="fr-FR" sz="4000" dirty="0">
                <a:solidFill>
                  <a:srgbClr val="FFFFFF"/>
                </a:solidFill>
              </a:rPr>
              <a:t>4. Discussions Quel impact des politiques publiques sur la saturation ?</a:t>
            </a:r>
            <a:endParaRPr lang="fr-BE" sz="4000" dirty="0">
              <a:solidFill>
                <a:srgbClr val="FFFFFF"/>
              </a:solidFill>
            </a:endParaRPr>
          </a:p>
        </p:txBody>
      </p:sp>
      <p:sp>
        <p:nvSpPr>
          <p:cNvPr id="3" name="Espace réservé du contenu 2">
            <a:extLst>
              <a:ext uri="{FF2B5EF4-FFF2-40B4-BE49-F238E27FC236}">
                <a16:creationId xmlns:a16="http://schemas.microsoft.com/office/drawing/2014/main" id="{B035C3E1-8850-7A71-9B2E-C18BCDAEF899}"/>
              </a:ext>
            </a:extLst>
          </p:cNvPr>
          <p:cNvSpPr>
            <a:spLocks noGrp="1"/>
          </p:cNvSpPr>
          <p:nvPr>
            <p:ph idx="1"/>
          </p:nvPr>
        </p:nvSpPr>
        <p:spPr>
          <a:xfrm>
            <a:off x="4810259" y="649480"/>
            <a:ext cx="6555347" cy="5546047"/>
          </a:xfrm>
        </p:spPr>
        <p:txBody>
          <a:bodyPr anchor="t">
            <a:normAutofit/>
          </a:bodyPr>
          <a:lstStyle/>
          <a:p>
            <a:pPr marL="0" indent="0">
              <a:buNone/>
            </a:pPr>
            <a:r>
              <a:rPr lang="fr-FR" b="1" dirty="0">
                <a:sym typeface="Wingdings" panose="05000000000000000000" pitchFamily="2" charset="2"/>
              </a:rPr>
              <a:t>2. Réforme de la « Fonction Psychologique de 1</a:t>
            </a:r>
            <a:r>
              <a:rPr lang="fr-FR" b="1" baseline="30000" dirty="0">
                <a:sym typeface="Wingdings" panose="05000000000000000000" pitchFamily="2" charset="2"/>
              </a:rPr>
              <a:t>ère</a:t>
            </a:r>
            <a:r>
              <a:rPr lang="fr-FR" b="1" dirty="0">
                <a:sym typeface="Wingdings" panose="05000000000000000000" pitchFamily="2" charset="2"/>
              </a:rPr>
              <a:t> Ligne » PPL (Fédéral)</a:t>
            </a:r>
          </a:p>
          <a:p>
            <a:pPr lvl="1"/>
            <a:r>
              <a:rPr lang="fr-FR" b="1" dirty="0">
                <a:sym typeface="Wingdings" panose="05000000000000000000" pitchFamily="2" charset="2"/>
              </a:rPr>
              <a:t>Dans les faits </a:t>
            </a:r>
            <a:r>
              <a:rPr lang="fr-FR" dirty="0">
                <a:sym typeface="Wingdings" panose="05000000000000000000" pitchFamily="2" charset="2"/>
              </a:rPr>
              <a:t>: un dispositif « nouveau » qui </a:t>
            </a:r>
            <a:r>
              <a:rPr lang="fr-FR" u="sng" dirty="0">
                <a:sym typeface="Wingdings" panose="05000000000000000000" pitchFamily="2" charset="2"/>
              </a:rPr>
              <a:t>peine à trouver son public</a:t>
            </a:r>
          </a:p>
          <a:p>
            <a:pPr lvl="2">
              <a:buFont typeface="Courier New" panose="02070309020205020404" pitchFamily="49" charset="0"/>
              <a:buChar char="o"/>
            </a:pPr>
            <a:r>
              <a:rPr lang="fr-FR" dirty="0">
                <a:sym typeface="Wingdings" panose="05000000000000000000" pitchFamily="2" charset="2"/>
              </a:rPr>
              <a:t>Très </a:t>
            </a:r>
            <a:r>
              <a:rPr lang="fr-FR" u="sng" dirty="0">
                <a:sym typeface="Wingdings" panose="05000000000000000000" pitchFamily="2" charset="2"/>
              </a:rPr>
              <a:t>peu d’institutions</a:t>
            </a:r>
            <a:r>
              <a:rPr lang="fr-FR" dirty="0">
                <a:sym typeface="Wingdings" panose="05000000000000000000" pitchFamily="2" charset="2"/>
              </a:rPr>
              <a:t> conventionnées</a:t>
            </a:r>
            <a:br>
              <a:rPr lang="fr-FR" dirty="0">
                <a:sym typeface="Wingdings" panose="05000000000000000000" pitchFamily="2" charset="2"/>
              </a:rPr>
            </a:br>
            <a:r>
              <a:rPr lang="fr-FR" dirty="0">
                <a:sym typeface="Wingdings" panose="05000000000000000000" pitchFamily="2" charset="2"/>
              </a:rPr>
              <a:t>(problématique du financement à l’acte)</a:t>
            </a:r>
          </a:p>
          <a:p>
            <a:pPr lvl="2">
              <a:buFont typeface="Courier New" panose="02070309020205020404" pitchFamily="49" charset="0"/>
              <a:buChar char="o"/>
            </a:pPr>
            <a:r>
              <a:rPr lang="fr-FR" u="sng" dirty="0">
                <a:sym typeface="Wingdings" panose="05000000000000000000" pitchFamily="2" charset="2"/>
              </a:rPr>
              <a:t>Excédents budgétaires</a:t>
            </a:r>
            <a:r>
              <a:rPr lang="fr-FR" dirty="0">
                <a:sym typeface="Wingdings" panose="05000000000000000000" pitchFamily="2" charset="2"/>
              </a:rPr>
              <a:t> à Bruxelles en mai 2023</a:t>
            </a:r>
          </a:p>
          <a:p>
            <a:pPr lvl="3">
              <a:buFont typeface="Courier New" panose="02070309020205020404" pitchFamily="49" charset="0"/>
              <a:buChar char="o"/>
            </a:pPr>
            <a:r>
              <a:rPr lang="fr-FR" dirty="0">
                <a:sym typeface="Wingdings" panose="05000000000000000000" pitchFamily="2" charset="2"/>
              </a:rPr>
              <a:t>Réseau adultes : 33% non-dépensés (sur 938.000)</a:t>
            </a:r>
          </a:p>
          <a:p>
            <a:pPr lvl="3">
              <a:buFont typeface="Courier New" panose="02070309020205020404" pitchFamily="49" charset="0"/>
              <a:buChar char="o"/>
            </a:pPr>
            <a:r>
              <a:rPr lang="fr-FR" dirty="0">
                <a:sym typeface="Wingdings" panose="05000000000000000000" pitchFamily="2" charset="2"/>
              </a:rPr>
              <a:t>Réseau enfants : 57% non-dépensés (sur 568.000)</a:t>
            </a:r>
          </a:p>
          <a:p>
            <a:pPr lvl="1"/>
            <a:endParaRPr lang="fr-FR" dirty="0">
              <a:sym typeface="Wingdings" panose="05000000000000000000" pitchFamily="2" charset="2"/>
            </a:endParaRPr>
          </a:p>
        </p:txBody>
      </p:sp>
    </p:spTree>
    <p:extLst>
      <p:ext uri="{BB962C8B-B14F-4D97-AF65-F5344CB8AC3E}">
        <p14:creationId xmlns:p14="http://schemas.microsoft.com/office/powerpoint/2010/main" val="4059957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C12F320-A53A-C3C1-EE88-A2EB4125BFF6}"/>
              </a:ext>
            </a:extLst>
          </p:cNvPr>
          <p:cNvSpPr>
            <a:spLocks noGrp="1"/>
          </p:cNvSpPr>
          <p:nvPr>
            <p:ph type="title"/>
          </p:nvPr>
        </p:nvSpPr>
        <p:spPr>
          <a:xfrm>
            <a:off x="466722" y="586855"/>
            <a:ext cx="3201366" cy="3387497"/>
          </a:xfrm>
        </p:spPr>
        <p:txBody>
          <a:bodyPr anchor="b">
            <a:normAutofit/>
          </a:bodyPr>
          <a:lstStyle/>
          <a:p>
            <a:pPr algn="r"/>
            <a:r>
              <a:rPr lang="fr-FR" sz="4000" dirty="0">
                <a:solidFill>
                  <a:srgbClr val="FFFFFF"/>
                </a:solidFill>
              </a:rPr>
              <a:t>4. Discussions Quel impact des politiques publiques sur la saturation ?</a:t>
            </a:r>
            <a:endParaRPr lang="fr-BE" sz="4000" dirty="0">
              <a:solidFill>
                <a:srgbClr val="FFFFFF"/>
              </a:solidFill>
            </a:endParaRPr>
          </a:p>
        </p:txBody>
      </p:sp>
      <p:sp>
        <p:nvSpPr>
          <p:cNvPr id="3" name="Espace réservé du contenu 2">
            <a:extLst>
              <a:ext uri="{FF2B5EF4-FFF2-40B4-BE49-F238E27FC236}">
                <a16:creationId xmlns:a16="http://schemas.microsoft.com/office/drawing/2014/main" id="{B035C3E1-8850-7A71-9B2E-C18BCDAEF899}"/>
              </a:ext>
            </a:extLst>
          </p:cNvPr>
          <p:cNvSpPr>
            <a:spLocks noGrp="1"/>
          </p:cNvSpPr>
          <p:nvPr>
            <p:ph idx="1"/>
          </p:nvPr>
        </p:nvSpPr>
        <p:spPr>
          <a:xfrm>
            <a:off x="4810259" y="649480"/>
            <a:ext cx="6555347" cy="5546047"/>
          </a:xfrm>
        </p:spPr>
        <p:txBody>
          <a:bodyPr anchor="t">
            <a:normAutofit/>
          </a:bodyPr>
          <a:lstStyle/>
          <a:p>
            <a:pPr marL="0" indent="0">
              <a:buNone/>
            </a:pPr>
            <a:r>
              <a:rPr lang="fr-FR" b="1" dirty="0">
                <a:sym typeface="Wingdings" panose="05000000000000000000" pitchFamily="2" charset="2"/>
              </a:rPr>
              <a:t>3. Augmentation </a:t>
            </a:r>
            <a:r>
              <a:rPr lang="fr-FR" b="1" dirty="0" err="1">
                <a:sym typeface="Wingdings" panose="05000000000000000000" pitchFamily="2" charset="2"/>
              </a:rPr>
              <a:t>ETPs</a:t>
            </a:r>
            <a:r>
              <a:rPr lang="fr-FR" b="1" dirty="0">
                <a:sym typeface="Wingdings" panose="05000000000000000000" pitchFamily="2" charset="2"/>
              </a:rPr>
              <a:t> financement cadre +6% en 2020 (Bruxelles </a:t>
            </a:r>
            <a:r>
              <a:rPr lang="fr-FR" b="1" dirty="0" err="1">
                <a:sym typeface="Wingdings" panose="05000000000000000000" pitchFamily="2" charset="2"/>
              </a:rPr>
              <a:t>CoCoF</a:t>
            </a:r>
            <a:r>
              <a:rPr lang="fr-FR" b="1" dirty="0">
                <a:sym typeface="Wingdings" panose="05000000000000000000" pitchFamily="2" charset="2"/>
              </a:rPr>
              <a:t>)</a:t>
            </a:r>
          </a:p>
          <a:p>
            <a:pPr lvl="1"/>
            <a:r>
              <a:rPr lang="fr-FR" dirty="0">
                <a:sym typeface="Wingdings" panose="05000000000000000000" pitchFamily="2" charset="2"/>
              </a:rPr>
              <a:t>Peut avoir un effet mécanique sur les chances des </a:t>
            </a:r>
            <a:r>
              <a:rPr lang="fr-FR" dirty="0" err="1">
                <a:sym typeface="Wingdings" panose="05000000000000000000" pitchFamily="2" charset="2"/>
              </a:rPr>
              <a:t>demandeur.se.s</a:t>
            </a:r>
            <a:r>
              <a:rPr lang="fr-FR" dirty="0">
                <a:sym typeface="Wingdings" panose="05000000000000000000" pitchFamily="2" charset="2"/>
              </a:rPr>
              <a:t> d’accéder à un nouveau suivi</a:t>
            </a:r>
          </a:p>
          <a:p>
            <a:pPr lvl="1"/>
            <a:r>
              <a:rPr lang="fr-FR" dirty="0">
                <a:sym typeface="Wingdings" panose="05000000000000000000" pitchFamily="2" charset="2"/>
              </a:rPr>
              <a:t>N’a pas été suffisant pour endiguer la saturation</a:t>
            </a:r>
          </a:p>
          <a:p>
            <a:pPr lvl="2">
              <a:buFont typeface="Courier New" panose="02070309020205020404" pitchFamily="49" charset="0"/>
              <a:buChar char="o"/>
            </a:pPr>
            <a:r>
              <a:rPr lang="fr-FR" dirty="0">
                <a:sym typeface="Wingdings" panose="05000000000000000000" pitchFamily="2" charset="2"/>
              </a:rPr>
              <a:t>Contexte post-Covid : </a:t>
            </a:r>
            <a:r>
              <a:rPr lang="fr-FR" u="sng" dirty="0">
                <a:sym typeface="Wingdings" panose="05000000000000000000" pitchFamily="2" charset="2"/>
              </a:rPr>
              <a:t>suractivité</a:t>
            </a:r>
            <a:r>
              <a:rPr lang="fr-FR" dirty="0">
                <a:sym typeface="Wingdings" panose="05000000000000000000" pitchFamily="2" charset="2"/>
              </a:rPr>
              <a:t> en 2021 (+9% par rapport à 2018), </a:t>
            </a:r>
            <a:r>
              <a:rPr lang="fr-FR" u="sng" dirty="0">
                <a:sym typeface="Wingdings" panose="05000000000000000000" pitchFamily="2" charset="2"/>
              </a:rPr>
              <a:t>contre-coup</a:t>
            </a:r>
            <a:r>
              <a:rPr lang="fr-FR" dirty="0">
                <a:sym typeface="Wingdings" panose="05000000000000000000" pitchFamily="2" charset="2"/>
              </a:rPr>
              <a:t> en 2022 dans les équipes : </a:t>
            </a:r>
            <a:r>
              <a:rPr lang="fr-FR" u="sng" dirty="0">
                <a:sym typeface="Wingdings" panose="05000000000000000000" pitchFamily="2" charset="2"/>
              </a:rPr>
              <a:t>turn-over</a:t>
            </a:r>
            <a:r>
              <a:rPr lang="fr-FR" dirty="0">
                <a:sym typeface="Wingdings" panose="05000000000000000000" pitchFamily="2" charset="2"/>
              </a:rPr>
              <a:t> 44% période 2018-2022</a:t>
            </a:r>
          </a:p>
          <a:p>
            <a:pPr lvl="2">
              <a:buFont typeface="Courier New" panose="02070309020205020404" pitchFamily="49" charset="0"/>
              <a:buChar char="o"/>
            </a:pPr>
            <a:r>
              <a:rPr lang="fr-FR" dirty="0">
                <a:sym typeface="Wingdings" panose="05000000000000000000" pitchFamily="2" charset="2"/>
              </a:rPr>
              <a:t>Augmentation de l’</a:t>
            </a:r>
            <a:r>
              <a:rPr lang="fr-FR" u="sng" dirty="0">
                <a:sym typeface="Wingdings" panose="05000000000000000000" pitchFamily="2" charset="2"/>
              </a:rPr>
              <a:t>intensité</a:t>
            </a:r>
            <a:r>
              <a:rPr lang="fr-FR" dirty="0">
                <a:sym typeface="Wingdings" panose="05000000000000000000" pitchFamily="2" charset="2"/>
              </a:rPr>
              <a:t> de suivi (nombre de prestations par bénéficiaire), donc </a:t>
            </a:r>
            <a:r>
              <a:rPr lang="fr-FR" u="sng" dirty="0">
                <a:sym typeface="Wingdings" panose="05000000000000000000" pitchFamily="2" charset="2"/>
              </a:rPr>
              <a:t>moins de nouveaux suivis</a:t>
            </a:r>
          </a:p>
          <a:p>
            <a:pPr lvl="2">
              <a:buFont typeface="Courier New" panose="02070309020205020404" pitchFamily="49" charset="0"/>
              <a:buChar char="o"/>
            </a:pPr>
            <a:r>
              <a:rPr lang="fr-FR" dirty="0">
                <a:sym typeface="Wingdings" panose="05000000000000000000" pitchFamily="2" charset="2"/>
              </a:rPr>
              <a:t>Augmentation probable des </a:t>
            </a:r>
            <a:r>
              <a:rPr lang="fr-FR" u="sng" dirty="0">
                <a:sym typeface="Wingdings" panose="05000000000000000000" pitchFamily="2" charset="2"/>
              </a:rPr>
              <a:t>besoins</a:t>
            </a:r>
            <a:r>
              <a:rPr lang="fr-FR" dirty="0">
                <a:sym typeface="Wingdings" panose="05000000000000000000" pitchFamily="2" charset="2"/>
              </a:rPr>
              <a:t> de la population (paupérisation, conséquences psychosocial crise sanitaire et énergétique)</a:t>
            </a:r>
          </a:p>
        </p:txBody>
      </p:sp>
    </p:spTree>
    <p:extLst>
      <p:ext uri="{BB962C8B-B14F-4D97-AF65-F5344CB8AC3E}">
        <p14:creationId xmlns:p14="http://schemas.microsoft.com/office/powerpoint/2010/main" val="2724446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C12F320-A53A-C3C1-EE88-A2EB4125BFF6}"/>
              </a:ext>
            </a:extLst>
          </p:cNvPr>
          <p:cNvSpPr>
            <a:spLocks noGrp="1"/>
          </p:cNvSpPr>
          <p:nvPr>
            <p:ph type="title"/>
          </p:nvPr>
        </p:nvSpPr>
        <p:spPr>
          <a:xfrm>
            <a:off x="466722" y="586855"/>
            <a:ext cx="3201366" cy="3387497"/>
          </a:xfrm>
        </p:spPr>
        <p:txBody>
          <a:bodyPr anchor="b">
            <a:normAutofit/>
          </a:bodyPr>
          <a:lstStyle/>
          <a:p>
            <a:pPr algn="r"/>
            <a:r>
              <a:rPr lang="fr-FR" sz="4000" dirty="0">
                <a:solidFill>
                  <a:srgbClr val="FFFFFF"/>
                </a:solidFill>
              </a:rPr>
              <a:t>4. Discussions Quel impact des politiques publiques sur la saturation ?</a:t>
            </a:r>
            <a:endParaRPr lang="fr-BE" sz="4000" dirty="0">
              <a:solidFill>
                <a:srgbClr val="FFFFFF"/>
              </a:solidFill>
            </a:endParaRPr>
          </a:p>
        </p:txBody>
      </p:sp>
      <p:graphicFrame>
        <p:nvGraphicFramePr>
          <p:cNvPr id="4" name="Espace réservé du contenu 3">
            <a:extLst>
              <a:ext uri="{FF2B5EF4-FFF2-40B4-BE49-F238E27FC236}">
                <a16:creationId xmlns:a16="http://schemas.microsoft.com/office/drawing/2014/main" id="{774B3239-1ACC-48AA-8FE9-00CE94B10DEC}"/>
              </a:ext>
            </a:extLst>
          </p:cNvPr>
          <p:cNvGraphicFramePr>
            <a:graphicFrameLocks noGrp="1"/>
          </p:cNvGraphicFramePr>
          <p:nvPr>
            <p:ph idx="1"/>
          </p:nvPr>
        </p:nvGraphicFramePr>
        <p:xfrm>
          <a:off x="4810125" y="649288"/>
          <a:ext cx="6554788" cy="55467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17935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C12F320-A53A-C3C1-EE88-A2EB4125BFF6}"/>
              </a:ext>
            </a:extLst>
          </p:cNvPr>
          <p:cNvSpPr>
            <a:spLocks noGrp="1"/>
          </p:cNvSpPr>
          <p:nvPr>
            <p:ph type="title"/>
          </p:nvPr>
        </p:nvSpPr>
        <p:spPr>
          <a:xfrm>
            <a:off x="466722" y="586855"/>
            <a:ext cx="3201366" cy="3387497"/>
          </a:xfrm>
        </p:spPr>
        <p:txBody>
          <a:bodyPr anchor="b">
            <a:normAutofit/>
          </a:bodyPr>
          <a:lstStyle/>
          <a:p>
            <a:pPr algn="r"/>
            <a:r>
              <a:rPr lang="fr-FR" sz="4000" dirty="0">
                <a:solidFill>
                  <a:srgbClr val="FFFFFF"/>
                </a:solidFill>
              </a:rPr>
              <a:t>4. Discussions Quel impact des politiques publiques sur la saturation ?</a:t>
            </a:r>
            <a:endParaRPr lang="fr-BE" sz="4000" dirty="0">
              <a:solidFill>
                <a:srgbClr val="FFFFFF"/>
              </a:solidFill>
            </a:endParaRPr>
          </a:p>
        </p:txBody>
      </p:sp>
      <p:sp>
        <p:nvSpPr>
          <p:cNvPr id="3" name="Espace réservé du contenu 2">
            <a:extLst>
              <a:ext uri="{FF2B5EF4-FFF2-40B4-BE49-F238E27FC236}">
                <a16:creationId xmlns:a16="http://schemas.microsoft.com/office/drawing/2014/main" id="{B035C3E1-8850-7A71-9B2E-C18BCDAEF899}"/>
              </a:ext>
            </a:extLst>
          </p:cNvPr>
          <p:cNvSpPr>
            <a:spLocks noGrp="1"/>
          </p:cNvSpPr>
          <p:nvPr>
            <p:ph idx="1"/>
          </p:nvPr>
        </p:nvSpPr>
        <p:spPr>
          <a:xfrm>
            <a:off x="4810259" y="649480"/>
            <a:ext cx="6555347" cy="5546047"/>
          </a:xfrm>
        </p:spPr>
        <p:txBody>
          <a:bodyPr anchor="t">
            <a:normAutofit/>
          </a:bodyPr>
          <a:lstStyle/>
          <a:p>
            <a:pPr marL="0" indent="0">
              <a:buNone/>
            </a:pPr>
            <a:r>
              <a:rPr lang="fr-FR" b="1" dirty="0">
                <a:sym typeface="Wingdings" panose="05000000000000000000" pitchFamily="2" charset="2"/>
              </a:rPr>
              <a:t>4. Plan de Relance et de Redéploiement (PRR) : « mobilité » et « lieux de lien » (</a:t>
            </a:r>
            <a:r>
              <a:rPr lang="fr-FR" b="1" dirty="0" err="1">
                <a:sym typeface="Wingdings" panose="05000000000000000000" pitchFamily="2" charset="2"/>
              </a:rPr>
              <a:t>CoCoF</a:t>
            </a:r>
            <a:r>
              <a:rPr lang="fr-FR" b="1" dirty="0">
                <a:sym typeface="Wingdings" panose="05000000000000000000" pitchFamily="2" charset="2"/>
              </a:rPr>
              <a:t> et </a:t>
            </a:r>
            <a:r>
              <a:rPr lang="fr-FR" b="1" dirty="0" err="1">
                <a:sym typeface="Wingdings" panose="05000000000000000000" pitchFamily="2" charset="2"/>
              </a:rPr>
              <a:t>CoCoM</a:t>
            </a:r>
            <a:r>
              <a:rPr lang="fr-FR" b="1" dirty="0">
                <a:sym typeface="Wingdings" panose="05000000000000000000" pitchFamily="2" charset="2"/>
              </a:rPr>
              <a:t>)</a:t>
            </a:r>
          </a:p>
          <a:p>
            <a:pPr lvl="1"/>
            <a:r>
              <a:rPr lang="fr-FR" dirty="0">
                <a:sym typeface="Wingdings" panose="05000000000000000000" pitchFamily="2" charset="2"/>
              </a:rPr>
              <a:t>Post-crise sanitaire</a:t>
            </a:r>
          </a:p>
          <a:p>
            <a:pPr lvl="1"/>
            <a:r>
              <a:rPr lang="fr-FR" b="1" dirty="0">
                <a:sym typeface="Wingdings" panose="05000000000000000000" pitchFamily="2" charset="2"/>
              </a:rPr>
              <a:t>Constat</a:t>
            </a:r>
            <a:r>
              <a:rPr lang="fr-FR" dirty="0">
                <a:sym typeface="Wingdings" panose="05000000000000000000" pitchFamily="2" charset="2"/>
              </a:rPr>
              <a:t> : des publics qui restent </a:t>
            </a:r>
            <a:r>
              <a:rPr lang="fr-FR" u="sng" dirty="0">
                <a:sym typeface="Wingdings" panose="05000000000000000000" pitchFamily="2" charset="2"/>
              </a:rPr>
              <a:t>éloignés du soin</a:t>
            </a:r>
            <a:r>
              <a:rPr lang="fr-FR" dirty="0">
                <a:sym typeface="Wingdings" panose="05000000000000000000" pitchFamily="2" charset="2"/>
              </a:rPr>
              <a:t>, qui ne vont pas frapper à la porte des services</a:t>
            </a:r>
          </a:p>
          <a:p>
            <a:pPr lvl="1"/>
            <a:r>
              <a:rPr lang="fr-FR" b="1" dirty="0">
                <a:sym typeface="Wingdings" panose="05000000000000000000" pitchFamily="2" charset="2"/>
              </a:rPr>
              <a:t>Intention</a:t>
            </a:r>
            <a:r>
              <a:rPr lang="fr-FR" dirty="0">
                <a:sym typeface="Wingdings" panose="05000000000000000000" pitchFamily="2" charset="2"/>
              </a:rPr>
              <a:t> : aller à la rencontre de ces publics via</a:t>
            </a:r>
          </a:p>
          <a:p>
            <a:pPr lvl="2">
              <a:buFont typeface="Courier New" panose="02070309020205020404" pitchFamily="49" charset="0"/>
              <a:buChar char="o"/>
            </a:pPr>
            <a:r>
              <a:rPr lang="fr-FR" dirty="0">
                <a:sym typeface="Wingdings" panose="05000000000000000000" pitchFamily="2" charset="2"/>
              </a:rPr>
              <a:t>Dispositifs mobiles « </a:t>
            </a:r>
            <a:r>
              <a:rPr lang="fr-FR" i="1" dirty="0" err="1">
                <a:sym typeface="Wingdings" panose="05000000000000000000" pitchFamily="2" charset="2"/>
              </a:rPr>
              <a:t>outreaching</a:t>
            </a:r>
            <a:r>
              <a:rPr lang="fr-FR" dirty="0">
                <a:sym typeface="Wingdings" panose="05000000000000000000" pitchFamily="2" charset="2"/>
              </a:rPr>
              <a:t> »</a:t>
            </a:r>
          </a:p>
          <a:p>
            <a:pPr lvl="2">
              <a:buFont typeface="Courier New" panose="02070309020205020404" pitchFamily="49" charset="0"/>
              <a:buChar char="o"/>
            </a:pPr>
            <a:r>
              <a:rPr lang="fr-FR" dirty="0">
                <a:sym typeface="Wingdings" panose="05000000000000000000" pitchFamily="2" charset="2"/>
              </a:rPr>
              <a:t>Lieu de lien (accueil bas-seuil non stigmatisant)</a:t>
            </a:r>
          </a:p>
          <a:p>
            <a:pPr lvl="1"/>
            <a:r>
              <a:rPr lang="fr-FR" b="1" dirty="0">
                <a:sym typeface="Wingdings" panose="05000000000000000000" pitchFamily="2" charset="2"/>
              </a:rPr>
              <a:t>Mode opératoire </a:t>
            </a:r>
            <a:r>
              <a:rPr lang="fr-FR" dirty="0">
                <a:sym typeface="Wingdings" panose="05000000000000000000" pitchFamily="2" charset="2"/>
              </a:rPr>
              <a:t>:</a:t>
            </a:r>
          </a:p>
          <a:p>
            <a:pPr lvl="2">
              <a:buFont typeface="Courier New" panose="02070309020205020404" pitchFamily="49" charset="0"/>
              <a:buChar char="o"/>
            </a:pPr>
            <a:r>
              <a:rPr lang="fr-FR" dirty="0">
                <a:sym typeface="Wingdings" panose="05000000000000000000" pitchFamily="2" charset="2"/>
              </a:rPr>
              <a:t>2 vagues d’appel à projets (2x 1an)</a:t>
            </a:r>
          </a:p>
          <a:p>
            <a:pPr lvl="2">
              <a:buFont typeface="Courier New" panose="02070309020205020404" pitchFamily="49" charset="0"/>
              <a:buChar char="o"/>
            </a:pPr>
            <a:r>
              <a:rPr lang="fr-FR" dirty="0">
                <a:sym typeface="Wingdings" panose="05000000000000000000" pitchFamily="2" charset="2"/>
              </a:rPr>
              <a:t>Visant notamment les SSM</a:t>
            </a:r>
          </a:p>
          <a:p>
            <a:pPr lvl="2">
              <a:buFont typeface="Courier New" panose="02070309020205020404" pitchFamily="49" charset="0"/>
              <a:buChar char="o"/>
            </a:pPr>
            <a:r>
              <a:rPr lang="fr-FR" dirty="0">
                <a:sym typeface="Wingdings" panose="05000000000000000000" pitchFamily="2" charset="2"/>
              </a:rPr>
              <a:t>Finalement pérennisation d’une grande partie</a:t>
            </a:r>
          </a:p>
        </p:txBody>
      </p:sp>
    </p:spTree>
    <p:extLst>
      <p:ext uri="{BB962C8B-B14F-4D97-AF65-F5344CB8AC3E}">
        <p14:creationId xmlns:p14="http://schemas.microsoft.com/office/powerpoint/2010/main" val="2061895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C12F320-A53A-C3C1-EE88-A2EB4125BFF6}"/>
              </a:ext>
            </a:extLst>
          </p:cNvPr>
          <p:cNvSpPr>
            <a:spLocks noGrp="1"/>
          </p:cNvSpPr>
          <p:nvPr>
            <p:ph type="title"/>
          </p:nvPr>
        </p:nvSpPr>
        <p:spPr>
          <a:xfrm>
            <a:off x="466722" y="586855"/>
            <a:ext cx="3201366" cy="3387497"/>
          </a:xfrm>
        </p:spPr>
        <p:txBody>
          <a:bodyPr anchor="b">
            <a:normAutofit/>
          </a:bodyPr>
          <a:lstStyle/>
          <a:p>
            <a:pPr algn="r"/>
            <a:r>
              <a:rPr lang="fr-FR" sz="4000" dirty="0">
                <a:solidFill>
                  <a:srgbClr val="FFFFFF"/>
                </a:solidFill>
              </a:rPr>
              <a:t>4. Discussions Quel impact des politiques publiques sur la saturation ?</a:t>
            </a:r>
            <a:endParaRPr lang="fr-BE" sz="4000" dirty="0">
              <a:solidFill>
                <a:srgbClr val="FFFFFF"/>
              </a:solidFill>
            </a:endParaRPr>
          </a:p>
        </p:txBody>
      </p:sp>
      <p:sp>
        <p:nvSpPr>
          <p:cNvPr id="3" name="Espace réservé du contenu 2">
            <a:extLst>
              <a:ext uri="{FF2B5EF4-FFF2-40B4-BE49-F238E27FC236}">
                <a16:creationId xmlns:a16="http://schemas.microsoft.com/office/drawing/2014/main" id="{B035C3E1-8850-7A71-9B2E-C18BCDAEF899}"/>
              </a:ext>
            </a:extLst>
          </p:cNvPr>
          <p:cNvSpPr>
            <a:spLocks noGrp="1"/>
          </p:cNvSpPr>
          <p:nvPr>
            <p:ph idx="1"/>
          </p:nvPr>
        </p:nvSpPr>
        <p:spPr>
          <a:xfrm>
            <a:off x="4810259" y="649480"/>
            <a:ext cx="6555347" cy="5546047"/>
          </a:xfrm>
        </p:spPr>
        <p:txBody>
          <a:bodyPr anchor="t">
            <a:normAutofit/>
          </a:bodyPr>
          <a:lstStyle/>
          <a:p>
            <a:pPr marL="0" indent="0">
              <a:buNone/>
            </a:pPr>
            <a:r>
              <a:rPr lang="fr-FR" b="1" dirty="0">
                <a:sym typeface="Wingdings" panose="05000000000000000000" pitchFamily="2" charset="2"/>
              </a:rPr>
              <a:t>4. Plan de Relance et de Redéploiement (PRR) : « mobilité » et « lieux de lien » (</a:t>
            </a:r>
            <a:r>
              <a:rPr lang="fr-FR" b="1" dirty="0" err="1">
                <a:sym typeface="Wingdings" panose="05000000000000000000" pitchFamily="2" charset="2"/>
              </a:rPr>
              <a:t>CoCoF</a:t>
            </a:r>
            <a:r>
              <a:rPr lang="fr-FR" b="1" dirty="0">
                <a:sym typeface="Wingdings" panose="05000000000000000000" pitchFamily="2" charset="2"/>
              </a:rPr>
              <a:t> et </a:t>
            </a:r>
            <a:r>
              <a:rPr lang="fr-FR" b="1" dirty="0" err="1">
                <a:sym typeface="Wingdings" panose="05000000000000000000" pitchFamily="2" charset="2"/>
              </a:rPr>
              <a:t>CoCoM</a:t>
            </a:r>
            <a:r>
              <a:rPr lang="fr-FR" b="1" dirty="0">
                <a:sym typeface="Wingdings" panose="05000000000000000000" pitchFamily="2" charset="2"/>
              </a:rPr>
              <a:t>)</a:t>
            </a:r>
          </a:p>
          <a:p>
            <a:pPr lvl="1"/>
            <a:r>
              <a:rPr lang="fr-FR" u="sng" dirty="0">
                <a:sym typeface="Wingdings" panose="05000000000000000000" pitchFamily="2" charset="2"/>
              </a:rPr>
              <a:t>Financement par projet</a:t>
            </a:r>
            <a:r>
              <a:rPr lang="fr-FR" dirty="0">
                <a:sym typeface="Wingdings" panose="05000000000000000000" pitchFamily="2" charset="2"/>
              </a:rPr>
              <a:t> : effets sur le terrain</a:t>
            </a:r>
          </a:p>
          <a:p>
            <a:pPr lvl="2">
              <a:buFont typeface="Courier New" panose="02070309020205020404" pitchFamily="49" charset="0"/>
              <a:buChar char="o"/>
            </a:pPr>
            <a:r>
              <a:rPr lang="fr-FR" dirty="0">
                <a:sym typeface="Wingdings" panose="05000000000000000000" pitchFamily="2" charset="2"/>
              </a:rPr>
              <a:t>Susciter l’innovation ?</a:t>
            </a:r>
          </a:p>
          <a:p>
            <a:pPr lvl="2">
              <a:buFont typeface="Courier New" panose="02070309020205020404" pitchFamily="49" charset="0"/>
              <a:buChar char="o"/>
            </a:pPr>
            <a:r>
              <a:rPr lang="fr-FR" dirty="0">
                <a:sym typeface="Wingdings" panose="05000000000000000000" pitchFamily="2" charset="2"/>
              </a:rPr>
              <a:t>Précarisation de travailleurs, charge administrative et incertitudes</a:t>
            </a:r>
          </a:p>
          <a:p>
            <a:pPr lvl="2">
              <a:buFont typeface="Courier New" panose="02070309020205020404" pitchFamily="49" charset="0"/>
              <a:buChar char="o"/>
            </a:pPr>
            <a:r>
              <a:rPr lang="fr-FR" dirty="0">
                <a:sym typeface="Wingdings" panose="05000000000000000000" pitchFamily="2" charset="2"/>
              </a:rPr>
              <a:t>Discontinuité de l’offre pour les bénéficiaires</a:t>
            </a:r>
          </a:p>
          <a:p>
            <a:pPr lvl="1"/>
            <a:r>
              <a:rPr lang="fr-FR" dirty="0">
                <a:sym typeface="Wingdings" panose="05000000000000000000" pitchFamily="2" charset="2"/>
              </a:rPr>
              <a:t>« Aller vers » </a:t>
            </a:r>
            <a:r>
              <a:rPr lang="fr-FR" u="sng" dirty="0">
                <a:sym typeface="Wingdings" panose="05000000000000000000" pitchFamily="2" charset="2"/>
              </a:rPr>
              <a:t>dans un contexte de saturation</a:t>
            </a:r>
          </a:p>
          <a:p>
            <a:pPr lvl="2">
              <a:buFont typeface="Courier New" panose="02070309020205020404" pitchFamily="49" charset="0"/>
              <a:buChar char="o"/>
            </a:pPr>
            <a:r>
              <a:rPr lang="fr-FR" dirty="0">
                <a:sym typeface="Wingdings" panose="05000000000000000000" pitchFamily="2" charset="2"/>
              </a:rPr>
              <a:t>Équité et accessibilité</a:t>
            </a:r>
          </a:p>
          <a:p>
            <a:pPr lvl="2">
              <a:buFont typeface="Courier New" panose="02070309020205020404" pitchFamily="49" charset="0"/>
              <a:buChar char="o"/>
            </a:pPr>
            <a:r>
              <a:rPr lang="fr-FR" dirty="0">
                <a:sym typeface="Wingdings" panose="05000000000000000000" pitchFamily="2" charset="2"/>
              </a:rPr>
              <a:t>Mais difficulté pratique et éthique : « accrocher » un nouveau public pour quelle continuité des soins dans un contexte de saturation ?</a:t>
            </a:r>
          </a:p>
        </p:txBody>
      </p:sp>
    </p:spTree>
    <p:extLst>
      <p:ext uri="{BB962C8B-B14F-4D97-AF65-F5344CB8AC3E}">
        <p14:creationId xmlns:p14="http://schemas.microsoft.com/office/powerpoint/2010/main" val="1127945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C12F320-A53A-C3C1-EE88-A2EB4125BFF6}"/>
              </a:ext>
            </a:extLst>
          </p:cNvPr>
          <p:cNvSpPr>
            <a:spLocks noGrp="1"/>
          </p:cNvSpPr>
          <p:nvPr>
            <p:ph type="title"/>
          </p:nvPr>
        </p:nvSpPr>
        <p:spPr>
          <a:xfrm>
            <a:off x="466722" y="586855"/>
            <a:ext cx="3201366" cy="3387497"/>
          </a:xfrm>
        </p:spPr>
        <p:txBody>
          <a:bodyPr anchor="b">
            <a:normAutofit/>
          </a:bodyPr>
          <a:lstStyle/>
          <a:p>
            <a:pPr algn="r"/>
            <a:r>
              <a:rPr lang="fr-FR" sz="4000" dirty="0">
                <a:solidFill>
                  <a:srgbClr val="FFFFFF"/>
                </a:solidFill>
              </a:rPr>
              <a:t>4. Discussions Quel impact des politiques publiques sur la saturation ?</a:t>
            </a:r>
            <a:endParaRPr lang="fr-BE" sz="4000" dirty="0">
              <a:solidFill>
                <a:srgbClr val="FFFFFF"/>
              </a:solidFill>
            </a:endParaRPr>
          </a:p>
        </p:txBody>
      </p:sp>
      <p:sp>
        <p:nvSpPr>
          <p:cNvPr id="3" name="Espace réservé du contenu 2">
            <a:extLst>
              <a:ext uri="{FF2B5EF4-FFF2-40B4-BE49-F238E27FC236}">
                <a16:creationId xmlns:a16="http://schemas.microsoft.com/office/drawing/2014/main" id="{B035C3E1-8850-7A71-9B2E-C18BCDAEF899}"/>
              </a:ext>
            </a:extLst>
          </p:cNvPr>
          <p:cNvSpPr>
            <a:spLocks noGrp="1"/>
          </p:cNvSpPr>
          <p:nvPr>
            <p:ph idx="1"/>
          </p:nvPr>
        </p:nvSpPr>
        <p:spPr>
          <a:xfrm>
            <a:off x="4810259" y="649480"/>
            <a:ext cx="6555347" cy="5546047"/>
          </a:xfrm>
        </p:spPr>
        <p:txBody>
          <a:bodyPr anchor="t">
            <a:normAutofit lnSpcReduction="10000"/>
          </a:bodyPr>
          <a:lstStyle/>
          <a:p>
            <a:pPr marL="0" indent="0">
              <a:buNone/>
            </a:pPr>
            <a:r>
              <a:rPr lang="fr-FR" b="1" dirty="0">
                <a:sym typeface="Wingdings" panose="05000000000000000000" pitchFamily="2" charset="2"/>
              </a:rPr>
              <a:t>5. Plan Social Santé Intégré (PSSI) et Réforme du Décret Ambulatoire </a:t>
            </a:r>
            <a:br>
              <a:rPr lang="fr-FR" b="1" dirty="0">
                <a:sym typeface="Wingdings" panose="05000000000000000000" pitchFamily="2" charset="2"/>
              </a:rPr>
            </a:br>
            <a:r>
              <a:rPr lang="fr-FR" b="1" dirty="0">
                <a:sym typeface="Wingdings" panose="05000000000000000000" pitchFamily="2" charset="2"/>
              </a:rPr>
              <a:t>(</a:t>
            </a:r>
            <a:r>
              <a:rPr lang="fr-FR" b="1" dirty="0" err="1">
                <a:sym typeface="Wingdings" panose="05000000000000000000" pitchFamily="2" charset="2"/>
              </a:rPr>
              <a:t>CoCoF</a:t>
            </a:r>
            <a:r>
              <a:rPr lang="fr-FR" b="1" dirty="0">
                <a:sym typeface="Wingdings" panose="05000000000000000000" pitchFamily="2" charset="2"/>
              </a:rPr>
              <a:t> et </a:t>
            </a:r>
            <a:r>
              <a:rPr lang="fr-FR" b="1" dirty="0" err="1">
                <a:sym typeface="Wingdings" panose="05000000000000000000" pitchFamily="2" charset="2"/>
              </a:rPr>
              <a:t>CoCoM</a:t>
            </a:r>
            <a:r>
              <a:rPr lang="fr-FR" b="1" dirty="0">
                <a:sym typeface="Wingdings" panose="05000000000000000000" pitchFamily="2" charset="2"/>
              </a:rPr>
              <a:t>)</a:t>
            </a:r>
          </a:p>
          <a:p>
            <a:pPr lvl="1"/>
            <a:r>
              <a:rPr lang="fr-FR" dirty="0">
                <a:sym typeface="Wingdings" panose="05000000000000000000" pitchFamily="2" charset="2"/>
              </a:rPr>
              <a:t>En cours actuellement… </a:t>
            </a:r>
          </a:p>
          <a:p>
            <a:pPr lvl="1"/>
            <a:r>
              <a:rPr lang="fr-FR" dirty="0">
                <a:sym typeface="Wingdings" panose="05000000000000000000" pitchFamily="2" charset="2"/>
              </a:rPr>
              <a:t>Planification territoriale de l’offre</a:t>
            </a:r>
          </a:p>
          <a:p>
            <a:pPr lvl="1"/>
            <a:r>
              <a:rPr lang="fr-FR" dirty="0">
                <a:sym typeface="Wingdings" panose="05000000000000000000" pitchFamily="2" charset="2"/>
              </a:rPr>
              <a:t>Mais aussi conception territoriale de l’accessibilité </a:t>
            </a:r>
            <a:r>
              <a:rPr lang="fr-FR" u="sng" dirty="0">
                <a:sym typeface="Wingdings" panose="05000000000000000000" pitchFamily="2" charset="2"/>
              </a:rPr>
              <a:t>(« accessibilité = proximité »)</a:t>
            </a:r>
          </a:p>
          <a:p>
            <a:pPr lvl="1"/>
            <a:r>
              <a:rPr lang="fr-FR" dirty="0">
                <a:sym typeface="Wingdings" panose="05000000000000000000" pitchFamily="2" charset="2"/>
              </a:rPr>
              <a:t>Sur le terrain : une réalité complexe</a:t>
            </a:r>
          </a:p>
          <a:p>
            <a:pPr lvl="2">
              <a:buFont typeface="Courier New" panose="02070309020205020404" pitchFamily="49" charset="0"/>
              <a:buChar char="o"/>
            </a:pPr>
            <a:r>
              <a:rPr lang="fr-FR" dirty="0">
                <a:sym typeface="Wingdings" panose="05000000000000000000" pitchFamily="2" charset="2"/>
              </a:rPr>
              <a:t>Diversité des logiques d’accès des bénéficiaires</a:t>
            </a:r>
          </a:p>
          <a:p>
            <a:pPr lvl="2">
              <a:buFont typeface="Courier New" panose="02070309020205020404" pitchFamily="49" charset="0"/>
              <a:buChar char="o"/>
            </a:pPr>
            <a:r>
              <a:rPr lang="fr-FR" u="sng" dirty="0">
                <a:sym typeface="Wingdings" panose="05000000000000000000" pitchFamily="2" charset="2"/>
              </a:rPr>
              <a:t>Critère de proximité</a:t>
            </a:r>
            <a:r>
              <a:rPr lang="fr-FR" dirty="0">
                <a:sym typeface="Wingdings" panose="05000000000000000000" pitchFamily="2" charset="2"/>
              </a:rPr>
              <a:t>… parfois, mais surtout :</a:t>
            </a:r>
          </a:p>
          <a:p>
            <a:pPr lvl="3">
              <a:buFont typeface="Courier New" panose="02070309020205020404" pitchFamily="49" charset="0"/>
              <a:buChar char="o"/>
            </a:pPr>
            <a:r>
              <a:rPr lang="fr-FR" dirty="0">
                <a:sym typeface="Wingdings" panose="05000000000000000000" pitchFamily="2" charset="2"/>
              </a:rPr>
              <a:t>Accessibilité </a:t>
            </a:r>
            <a:r>
              <a:rPr lang="fr-FR" u="sng" dirty="0">
                <a:sym typeface="Wingdings" panose="05000000000000000000" pitchFamily="2" charset="2"/>
              </a:rPr>
              <a:t>économique</a:t>
            </a:r>
            <a:r>
              <a:rPr lang="fr-FR" dirty="0">
                <a:sym typeface="Wingdings" panose="05000000000000000000" pitchFamily="2" charset="2"/>
              </a:rPr>
              <a:t> (condition)</a:t>
            </a:r>
          </a:p>
          <a:p>
            <a:pPr lvl="3">
              <a:buFont typeface="Courier New" panose="02070309020205020404" pitchFamily="49" charset="0"/>
              <a:buChar char="o"/>
            </a:pPr>
            <a:r>
              <a:rPr lang="fr-FR" u="sng" dirty="0">
                <a:sym typeface="Wingdings" panose="05000000000000000000" pitchFamily="2" charset="2"/>
              </a:rPr>
              <a:t>Confiance</a:t>
            </a:r>
            <a:r>
              <a:rPr lang="fr-FR" dirty="0">
                <a:sym typeface="Wingdings" panose="05000000000000000000" pitchFamily="2" charset="2"/>
              </a:rPr>
              <a:t> (critère central de préférence)</a:t>
            </a:r>
          </a:p>
          <a:p>
            <a:pPr lvl="3">
              <a:buFont typeface="Courier New" panose="02070309020205020404" pitchFamily="49" charset="0"/>
              <a:buChar char="o"/>
            </a:pPr>
            <a:r>
              <a:rPr lang="fr-FR" u="sng" dirty="0">
                <a:sym typeface="Wingdings" panose="05000000000000000000" pitchFamily="2" charset="2"/>
              </a:rPr>
              <a:t>Saturation</a:t>
            </a:r>
            <a:r>
              <a:rPr lang="fr-FR" dirty="0">
                <a:sym typeface="Wingdings" panose="05000000000000000000" pitchFamily="2" charset="2"/>
              </a:rPr>
              <a:t> </a:t>
            </a:r>
          </a:p>
          <a:p>
            <a:pPr marL="1371600" lvl="3" indent="0">
              <a:buNone/>
            </a:pPr>
            <a:r>
              <a:rPr lang="fr-FR" dirty="0">
                <a:sym typeface="Wingdings" panose="05000000000000000000" pitchFamily="2" charset="2"/>
              </a:rPr>
              <a:t>	 inaccessibilité</a:t>
            </a:r>
          </a:p>
          <a:p>
            <a:pPr marL="1371600" lvl="3" indent="0">
              <a:buNone/>
            </a:pPr>
            <a:r>
              <a:rPr lang="fr-FR" dirty="0">
                <a:sym typeface="Wingdings" panose="05000000000000000000" pitchFamily="2" charset="2"/>
              </a:rPr>
              <a:t>	 non-choix dans l’accès</a:t>
            </a:r>
          </a:p>
          <a:p>
            <a:pPr marL="1371600" lvl="3" indent="0">
              <a:buNone/>
            </a:pPr>
            <a:r>
              <a:rPr lang="fr-FR" dirty="0">
                <a:sym typeface="Wingdings" panose="05000000000000000000" pitchFamily="2" charset="2"/>
              </a:rPr>
              <a:t>	 proximité comme critère de « tri »</a:t>
            </a:r>
          </a:p>
          <a:p>
            <a:pPr marL="1371600" lvl="3" indent="0">
              <a:buNone/>
            </a:pPr>
            <a:r>
              <a:rPr lang="fr-FR" i="1" dirty="0">
                <a:sym typeface="Wingdings" panose="05000000000000000000" pitchFamily="2" charset="2"/>
              </a:rPr>
              <a:t>Cf. Recherche en cours </a:t>
            </a:r>
            <a:r>
              <a:rPr lang="fr-FR" i="1" dirty="0" err="1">
                <a:sym typeface="Wingdings" panose="05000000000000000000" pitchFamily="2" charset="2"/>
              </a:rPr>
              <a:t>ObSS</a:t>
            </a:r>
            <a:r>
              <a:rPr lang="fr-FR" i="1" dirty="0">
                <a:sym typeface="Wingdings" panose="05000000000000000000" pitchFamily="2" charset="2"/>
              </a:rPr>
              <a:t>-LBSM</a:t>
            </a:r>
          </a:p>
        </p:txBody>
      </p:sp>
    </p:spTree>
    <p:extLst>
      <p:ext uri="{BB962C8B-B14F-4D97-AF65-F5344CB8AC3E}">
        <p14:creationId xmlns:p14="http://schemas.microsoft.com/office/powerpoint/2010/main" val="3153293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6F76FCD9-3344-1EF1-52CB-C1BE9FC6F601}"/>
              </a:ext>
            </a:extLst>
          </p:cNvPr>
          <p:cNvSpPr>
            <a:spLocks noGrp="1"/>
          </p:cNvSpPr>
          <p:nvPr>
            <p:ph type="title"/>
          </p:nvPr>
        </p:nvSpPr>
        <p:spPr>
          <a:xfrm>
            <a:off x="466722" y="586855"/>
            <a:ext cx="3201366" cy="3387497"/>
          </a:xfrm>
        </p:spPr>
        <p:txBody>
          <a:bodyPr anchor="b">
            <a:normAutofit/>
          </a:bodyPr>
          <a:lstStyle/>
          <a:p>
            <a:pPr algn="r"/>
            <a:r>
              <a:rPr lang="fr-FR" sz="4000" dirty="0">
                <a:solidFill>
                  <a:srgbClr val="FFFFFF"/>
                </a:solidFill>
              </a:rPr>
              <a:t>5. Discussions Quelle marge de manœuvre des services ?</a:t>
            </a:r>
            <a:endParaRPr lang="fr-BE" sz="4000" dirty="0">
              <a:solidFill>
                <a:srgbClr val="FFFFFF"/>
              </a:solidFill>
            </a:endParaRPr>
          </a:p>
        </p:txBody>
      </p:sp>
      <p:sp>
        <p:nvSpPr>
          <p:cNvPr id="3" name="Espace réservé du contenu 2">
            <a:extLst>
              <a:ext uri="{FF2B5EF4-FFF2-40B4-BE49-F238E27FC236}">
                <a16:creationId xmlns:a16="http://schemas.microsoft.com/office/drawing/2014/main" id="{D089A39D-0586-1145-F494-33E819498E6E}"/>
              </a:ext>
            </a:extLst>
          </p:cNvPr>
          <p:cNvSpPr>
            <a:spLocks noGrp="1"/>
          </p:cNvSpPr>
          <p:nvPr>
            <p:ph idx="1"/>
          </p:nvPr>
        </p:nvSpPr>
        <p:spPr>
          <a:xfrm>
            <a:off x="4810259" y="649480"/>
            <a:ext cx="6555347" cy="5546047"/>
          </a:xfrm>
        </p:spPr>
        <p:txBody>
          <a:bodyPr anchor="t">
            <a:normAutofit fontScale="92500" lnSpcReduction="10000"/>
          </a:bodyPr>
          <a:lstStyle/>
          <a:p>
            <a:pPr marL="0" indent="0">
              <a:buNone/>
            </a:pPr>
            <a:r>
              <a:rPr lang="fr-FR" sz="3200" b="1" dirty="0"/>
              <a:t>Quelle marge de manœuvre des services face à la saturation ?</a:t>
            </a:r>
          </a:p>
          <a:p>
            <a:pPr marL="0" indent="0">
              <a:buNone/>
            </a:pPr>
            <a:r>
              <a:rPr lang="fr-BE" dirty="0"/>
              <a:t>Adapter ses pratiques d’accueil : </a:t>
            </a:r>
            <a:r>
              <a:rPr lang="fr-BE" b="1" dirty="0"/>
              <a:t>illustration</a:t>
            </a:r>
            <a:r>
              <a:rPr lang="fr-BE" dirty="0"/>
              <a:t> à partir du cas d’un SSM</a:t>
            </a:r>
          </a:p>
          <a:p>
            <a:r>
              <a:rPr lang="fr-BE" b="1" dirty="0"/>
              <a:t>Groupe de travail interne</a:t>
            </a:r>
          </a:p>
          <a:p>
            <a:r>
              <a:rPr lang="fr-BE" b="1" dirty="0"/>
              <a:t>Contenu thématique : </a:t>
            </a:r>
          </a:p>
          <a:p>
            <a:pPr lvl="1">
              <a:buFont typeface="Courier New" panose="02070309020205020404" pitchFamily="49" charset="0"/>
              <a:buChar char="o"/>
            </a:pPr>
            <a:r>
              <a:rPr lang="fr-BE" u="sng" dirty="0"/>
              <a:t>Qualité</a:t>
            </a:r>
            <a:r>
              <a:rPr lang="fr-BE" dirty="0"/>
              <a:t> de l’accueil dans sa dimension </a:t>
            </a:r>
            <a:r>
              <a:rPr lang="fr-BE" u="sng" dirty="0"/>
              <a:t>clinique</a:t>
            </a:r>
          </a:p>
          <a:p>
            <a:pPr lvl="1">
              <a:buFont typeface="Courier New" panose="02070309020205020404" pitchFamily="49" charset="0"/>
              <a:buChar char="o"/>
            </a:pPr>
            <a:r>
              <a:rPr lang="fr-BE" u="sng" dirty="0"/>
              <a:t>Temps</a:t>
            </a:r>
            <a:r>
              <a:rPr lang="fr-BE" dirty="0"/>
              <a:t> nécessaire pour </a:t>
            </a:r>
            <a:r>
              <a:rPr lang="fr-BE" u="sng" dirty="0"/>
              <a:t>écouter</a:t>
            </a:r>
            <a:r>
              <a:rPr lang="fr-BE" dirty="0"/>
              <a:t> et </a:t>
            </a:r>
            <a:r>
              <a:rPr lang="fr-BE" u="sng" dirty="0"/>
              <a:t>accompagner</a:t>
            </a:r>
            <a:r>
              <a:rPr lang="fr-BE" dirty="0"/>
              <a:t> dans la réorientation</a:t>
            </a:r>
          </a:p>
          <a:p>
            <a:pPr lvl="1">
              <a:buFont typeface="Courier New" panose="02070309020205020404" pitchFamily="49" charset="0"/>
              <a:buChar char="o"/>
            </a:pPr>
            <a:r>
              <a:rPr lang="fr-BE" u="sng" dirty="0"/>
              <a:t>Analyser</a:t>
            </a:r>
            <a:r>
              <a:rPr lang="fr-BE" dirty="0"/>
              <a:t> la demande : « Le patient a-t-il réellement </a:t>
            </a:r>
            <a:r>
              <a:rPr lang="fr-BE" u="sng" dirty="0"/>
              <a:t>besoin</a:t>
            </a:r>
            <a:r>
              <a:rPr lang="fr-BE" dirty="0"/>
              <a:t> de ce qu’il nous </a:t>
            </a:r>
            <a:r>
              <a:rPr lang="fr-BE" u="sng" dirty="0"/>
              <a:t>demande</a:t>
            </a:r>
            <a:r>
              <a:rPr lang="fr-BE" dirty="0"/>
              <a:t> de prime abord ? »</a:t>
            </a:r>
          </a:p>
          <a:p>
            <a:pPr lvl="1">
              <a:buFont typeface="Courier New" panose="02070309020205020404" pitchFamily="49" charset="0"/>
              <a:buChar char="o"/>
            </a:pPr>
            <a:r>
              <a:rPr lang="fr-BE" dirty="0"/>
              <a:t>Confidentialité et </a:t>
            </a:r>
            <a:r>
              <a:rPr lang="fr-BE" u="sng" dirty="0"/>
              <a:t>intimité</a:t>
            </a:r>
            <a:r>
              <a:rPr lang="fr-BE" dirty="0"/>
              <a:t> lors du premier contact en présentiel : </a:t>
            </a:r>
            <a:r>
              <a:rPr lang="fr-BE" u="sng" dirty="0"/>
              <a:t>matérialité</a:t>
            </a:r>
            <a:r>
              <a:rPr lang="fr-BE" dirty="0"/>
              <a:t> de l’accueil</a:t>
            </a:r>
          </a:p>
          <a:p>
            <a:pPr lvl="1">
              <a:buFont typeface="Courier New" panose="02070309020205020404" pitchFamily="49" charset="0"/>
              <a:buChar char="o"/>
            </a:pPr>
            <a:r>
              <a:rPr lang="fr-BE" dirty="0"/>
              <a:t>Accessibilité </a:t>
            </a:r>
            <a:r>
              <a:rPr lang="fr-BE" u="sng" dirty="0"/>
              <a:t>horaire</a:t>
            </a:r>
          </a:p>
          <a:p>
            <a:pPr lvl="1">
              <a:buFont typeface="Courier New" panose="02070309020205020404" pitchFamily="49" charset="0"/>
              <a:buChar char="o"/>
            </a:pPr>
            <a:r>
              <a:rPr lang="fr-BE" dirty="0"/>
              <a:t>…</a:t>
            </a:r>
          </a:p>
          <a:p>
            <a:pPr lvl="2">
              <a:buFont typeface="Courier New" panose="02070309020205020404" pitchFamily="49" charset="0"/>
              <a:buChar char="o"/>
            </a:pPr>
            <a:endParaRPr lang="fr-BE" dirty="0"/>
          </a:p>
        </p:txBody>
      </p:sp>
    </p:spTree>
    <p:extLst>
      <p:ext uri="{BB962C8B-B14F-4D97-AF65-F5344CB8AC3E}">
        <p14:creationId xmlns:p14="http://schemas.microsoft.com/office/powerpoint/2010/main" val="2430686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FB72AE4F-5153-FE84-40F0-AA0E5AB0EB31}"/>
              </a:ext>
            </a:extLst>
          </p:cNvPr>
          <p:cNvSpPr>
            <a:spLocks noGrp="1"/>
          </p:cNvSpPr>
          <p:nvPr>
            <p:ph type="title"/>
          </p:nvPr>
        </p:nvSpPr>
        <p:spPr>
          <a:xfrm>
            <a:off x="466722" y="586855"/>
            <a:ext cx="3201366" cy="3387497"/>
          </a:xfrm>
        </p:spPr>
        <p:txBody>
          <a:bodyPr anchor="b">
            <a:normAutofit/>
          </a:bodyPr>
          <a:lstStyle/>
          <a:p>
            <a:pPr algn="r"/>
            <a:r>
              <a:rPr lang="fr-FR" sz="4000" dirty="0">
                <a:solidFill>
                  <a:srgbClr val="FFFFFF"/>
                </a:solidFill>
              </a:rPr>
              <a:t>Introduction générale :</a:t>
            </a:r>
            <a:br>
              <a:rPr lang="fr-FR" sz="4000" dirty="0">
                <a:solidFill>
                  <a:srgbClr val="FFFFFF"/>
                </a:solidFill>
              </a:rPr>
            </a:br>
            <a:r>
              <a:rPr lang="fr-FR" sz="4000" dirty="0">
                <a:solidFill>
                  <a:srgbClr val="FFFFFF"/>
                </a:solidFill>
              </a:rPr>
              <a:t>accessibilité ?</a:t>
            </a:r>
            <a:endParaRPr lang="fr-BE" sz="4000" dirty="0">
              <a:solidFill>
                <a:srgbClr val="FFFFFF"/>
              </a:solidFill>
            </a:endParaRPr>
          </a:p>
        </p:txBody>
      </p:sp>
      <p:sp>
        <p:nvSpPr>
          <p:cNvPr id="3" name="Espace réservé du contenu 2">
            <a:extLst>
              <a:ext uri="{FF2B5EF4-FFF2-40B4-BE49-F238E27FC236}">
                <a16:creationId xmlns:a16="http://schemas.microsoft.com/office/drawing/2014/main" id="{713C48A5-41CD-47BC-DC92-6DE6077E2680}"/>
              </a:ext>
            </a:extLst>
          </p:cNvPr>
          <p:cNvSpPr>
            <a:spLocks noGrp="1"/>
          </p:cNvSpPr>
          <p:nvPr>
            <p:ph idx="1"/>
          </p:nvPr>
        </p:nvSpPr>
        <p:spPr>
          <a:xfrm>
            <a:off x="4810259" y="649480"/>
            <a:ext cx="6555347" cy="5546047"/>
          </a:xfrm>
        </p:spPr>
        <p:txBody>
          <a:bodyPr anchor="t">
            <a:normAutofit/>
          </a:bodyPr>
          <a:lstStyle/>
          <a:p>
            <a:pPr marL="0" indent="0">
              <a:buNone/>
            </a:pPr>
            <a:r>
              <a:rPr lang="fr-FR" dirty="0"/>
              <a:t>Dans ce contexte : deux ans et demi de recherches…</a:t>
            </a:r>
          </a:p>
          <a:p>
            <a:pPr marL="0" indent="0">
              <a:buNone/>
            </a:pPr>
            <a:r>
              <a:rPr lang="fr-FR" dirty="0"/>
              <a:t>…visant à éclairer </a:t>
            </a:r>
            <a:r>
              <a:rPr lang="fr-FR" b="1" dirty="0"/>
              <a:t>3 grandes thématiques :</a:t>
            </a:r>
          </a:p>
          <a:p>
            <a:pPr marL="457200" indent="-457200">
              <a:buFont typeface="+mj-lt"/>
              <a:buAutoNum type="arabicPeriod"/>
            </a:pPr>
            <a:r>
              <a:rPr lang="fr-FR" dirty="0"/>
              <a:t>Les SSM : un secteur « </a:t>
            </a:r>
            <a:r>
              <a:rPr lang="fr-FR" u="sng" dirty="0"/>
              <a:t>saturé</a:t>
            </a:r>
            <a:r>
              <a:rPr lang="fr-FR" dirty="0"/>
              <a:t> » ?</a:t>
            </a:r>
          </a:p>
          <a:p>
            <a:pPr lvl="1">
              <a:buFont typeface="Courier New" panose="02070309020205020404" pitchFamily="49" charset="0"/>
              <a:buChar char="o"/>
            </a:pPr>
            <a:r>
              <a:rPr lang="fr-FR" dirty="0"/>
              <a:t> Une situation connue mais peu documentée</a:t>
            </a:r>
          </a:p>
          <a:p>
            <a:pPr marL="914400" lvl="2" indent="0">
              <a:buNone/>
            </a:pPr>
            <a:r>
              <a:rPr lang="fr-FR" dirty="0">
                <a:sym typeface="Wingdings" panose="05000000000000000000" pitchFamily="2" charset="2"/>
              </a:rPr>
              <a:t> Objectiver le degré de saturation</a:t>
            </a:r>
          </a:p>
          <a:p>
            <a:pPr lvl="2">
              <a:buFont typeface="Wingdings" panose="05000000000000000000" pitchFamily="2" charset="2"/>
              <a:buChar char="à"/>
            </a:pPr>
            <a:r>
              <a:rPr lang="fr-FR" dirty="0">
                <a:sym typeface="Wingdings" panose="05000000000000000000" pitchFamily="2" charset="2"/>
              </a:rPr>
              <a:t>Étudier les effets différenciés de la saturation sur différents publics</a:t>
            </a:r>
          </a:p>
          <a:p>
            <a:pPr lvl="1">
              <a:buFont typeface="Courier New" panose="02070309020205020404" pitchFamily="49" charset="0"/>
              <a:buChar char="o"/>
            </a:pPr>
            <a:r>
              <a:rPr lang="fr-FR" dirty="0">
                <a:sym typeface="Wingdings" panose="05000000000000000000" pitchFamily="2" charset="2"/>
              </a:rPr>
              <a:t> 2 enquêtes par recensement</a:t>
            </a:r>
          </a:p>
          <a:p>
            <a:pPr lvl="2">
              <a:buFont typeface="Courier New" panose="02070309020205020404" pitchFamily="49" charset="0"/>
              <a:buChar char="o"/>
            </a:pPr>
            <a:r>
              <a:rPr lang="fr-FR" dirty="0">
                <a:sym typeface="Wingdings" panose="05000000000000000000" pitchFamily="2" charset="2"/>
              </a:rPr>
              <a:t>2020-2021</a:t>
            </a:r>
          </a:p>
          <a:p>
            <a:pPr lvl="2">
              <a:buFont typeface="Courier New" panose="02070309020205020404" pitchFamily="49" charset="0"/>
              <a:buChar char="o"/>
            </a:pPr>
            <a:r>
              <a:rPr lang="fr-FR" dirty="0">
                <a:sym typeface="Wingdings" panose="05000000000000000000" pitchFamily="2" charset="2"/>
              </a:rPr>
              <a:t>2022-2023</a:t>
            </a:r>
          </a:p>
          <a:p>
            <a:pPr lvl="1">
              <a:buFont typeface="Courier New" panose="02070309020205020404" pitchFamily="49" charset="0"/>
              <a:buChar char="o"/>
            </a:pPr>
            <a:r>
              <a:rPr lang="fr-FR" dirty="0">
                <a:sym typeface="Wingdings" panose="05000000000000000000" pitchFamily="2" charset="2"/>
              </a:rPr>
              <a:t>Approche quantitative</a:t>
            </a:r>
          </a:p>
          <a:p>
            <a:pPr marL="914400" lvl="2" indent="0">
              <a:buNone/>
            </a:pPr>
            <a:r>
              <a:rPr lang="fr-FR" dirty="0">
                <a:sym typeface="Wingdings" panose="05000000000000000000" pitchFamily="2" charset="2"/>
              </a:rPr>
              <a:t>Documenter des tendances structurelles</a:t>
            </a:r>
          </a:p>
          <a:p>
            <a:pPr marL="914400" lvl="2" indent="0">
              <a:buNone/>
            </a:pPr>
            <a:r>
              <a:rPr lang="fr-FR" u="sng" dirty="0">
                <a:sym typeface="Wingdings" panose="05000000000000000000" pitchFamily="2" charset="2"/>
              </a:rPr>
              <a:t>PAS</a:t>
            </a:r>
            <a:r>
              <a:rPr lang="fr-FR" dirty="0">
                <a:sym typeface="Wingdings" panose="05000000000000000000" pitchFamily="2" charset="2"/>
              </a:rPr>
              <a:t> comprendre des processus</a:t>
            </a:r>
          </a:p>
        </p:txBody>
      </p:sp>
    </p:spTree>
    <p:extLst>
      <p:ext uri="{BB962C8B-B14F-4D97-AF65-F5344CB8AC3E}">
        <p14:creationId xmlns:p14="http://schemas.microsoft.com/office/powerpoint/2010/main" val="1029724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6F76FCD9-3344-1EF1-52CB-C1BE9FC6F601}"/>
              </a:ext>
            </a:extLst>
          </p:cNvPr>
          <p:cNvSpPr>
            <a:spLocks noGrp="1"/>
          </p:cNvSpPr>
          <p:nvPr>
            <p:ph type="title"/>
          </p:nvPr>
        </p:nvSpPr>
        <p:spPr>
          <a:xfrm>
            <a:off x="466722" y="586855"/>
            <a:ext cx="3201366" cy="3387497"/>
          </a:xfrm>
        </p:spPr>
        <p:txBody>
          <a:bodyPr anchor="b">
            <a:normAutofit/>
          </a:bodyPr>
          <a:lstStyle/>
          <a:p>
            <a:pPr algn="r"/>
            <a:r>
              <a:rPr lang="fr-FR" sz="4000" dirty="0">
                <a:solidFill>
                  <a:srgbClr val="FFFFFF"/>
                </a:solidFill>
              </a:rPr>
              <a:t>5. Discussions Quelle marge de manœuvre des services ?</a:t>
            </a:r>
            <a:endParaRPr lang="fr-BE" sz="4000" dirty="0">
              <a:solidFill>
                <a:srgbClr val="FFFFFF"/>
              </a:solidFill>
            </a:endParaRPr>
          </a:p>
        </p:txBody>
      </p:sp>
      <p:sp>
        <p:nvSpPr>
          <p:cNvPr id="3" name="Espace réservé du contenu 2">
            <a:extLst>
              <a:ext uri="{FF2B5EF4-FFF2-40B4-BE49-F238E27FC236}">
                <a16:creationId xmlns:a16="http://schemas.microsoft.com/office/drawing/2014/main" id="{D089A39D-0586-1145-F494-33E819498E6E}"/>
              </a:ext>
            </a:extLst>
          </p:cNvPr>
          <p:cNvSpPr>
            <a:spLocks noGrp="1"/>
          </p:cNvSpPr>
          <p:nvPr>
            <p:ph idx="1"/>
          </p:nvPr>
        </p:nvSpPr>
        <p:spPr>
          <a:xfrm>
            <a:off x="4810259" y="649480"/>
            <a:ext cx="6555347" cy="5546047"/>
          </a:xfrm>
        </p:spPr>
        <p:txBody>
          <a:bodyPr anchor="t">
            <a:normAutofit lnSpcReduction="10000"/>
          </a:bodyPr>
          <a:lstStyle/>
          <a:p>
            <a:pPr marL="0" indent="0">
              <a:buNone/>
            </a:pPr>
            <a:r>
              <a:rPr lang="fr-FR" sz="3200" b="1" dirty="0">
                <a:solidFill>
                  <a:schemeClr val="bg1">
                    <a:lumMod val="65000"/>
                  </a:schemeClr>
                </a:solidFill>
              </a:rPr>
              <a:t>Quelle marge de manœuvre des services face à la saturation ?</a:t>
            </a:r>
          </a:p>
          <a:p>
            <a:pPr marL="0" indent="0">
              <a:buNone/>
            </a:pPr>
            <a:r>
              <a:rPr lang="fr-BE" dirty="0">
                <a:solidFill>
                  <a:schemeClr val="bg1">
                    <a:lumMod val="65000"/>
                  </a:schemeClr>
                </a:solidFill>
              </a:rPr>
              <a:t>Adapter ses pratiques d’accueil : illustration à partir du cas d’un SSM</a:t>
            </a:r>
          </a:p>
          <a:p>
            <a:r>
              <a:rPr lang="fr-BE" b="1" dirty="0"/>
              <a:t>Proposition</a:t>
            </a:r>
            <a:r>
              <a:rPr lang="fr-BE" dirty="0"/>
              <a:t> : mettre en place une </a:t>
            </a:r>
            <a:r>
              <a:rPr lang="fr-BE" u="sng" dirty="0"/>
              <a:t>permanence d’accueil</a:t>
            </a:r>
            <a:r>
              <a:rPr lang="fr-BE" dirty="0"/>
              <a:t> en présentiel</a:t>
            </a:r>
          </a:p>
          <a:p>
            <a:r>
              <a:rPr lang="fr-BE" dirty="0"/>
              <a:t>Quelques </a:t>
            </a:r>
            <a:r>
              <a:rPr lang="fr-BE" b="1" dirty="0"/>
              <a:t>obstacles</a:t>
            </a:r>
            <a:r>
              <a:rPr lang="fr-BE" dirty="0"/>
              <a:t> : </a:t>
            </a:r>
          </a:p>
          <a:p>
            <a:pPr lvl="1">
              <a:buFont typeface="Courier New" panose="02070309020205020404" pitchFamily="49" charset="0"/>
              <a:buChar char="o"/>
            </a:pPr>
            <a:r>
              <a:rPr lang="fr-BE" u="sng" dirty="0"/>
              <a:t>Contrainte clinique</a:t>
            </a:r>
            <a:r>
              <a:rPr lang="fr-BE" dirty="0"/>
              <a:t> et éthique : inviter la personne à déposer sa demande… et puis la réorienter parce qu’on n’a pas de disponibilité?</a:t>
            </a:r>
          </a:p>
          <a:p>
            <a:pPr lvl="1">
              <a:buFont typeface="Courier New" panose="02070309020205020404" pitchFamily="49" charset="0"/>
              <a:buChar char="o"/>
            </a:pPr>
            <a:r>
              <a:rPr lang="fr-BE" dirty="0"/>
              <a:t>Difficulté </a:t>
            </a:r>
            <a:r>
              <a:rPr lang="fr-BE" u="sng" dirty="0"/>
              <a:t>organisationnelle</a:t>
            </a:r>
            <a:r>
              <a:rPr lang="fr-BE" dirty="0"/>
              <a:t> : petite équipe</a:t>
            </a:r>
          </a:p>
          <a:p>
            <a:pPr lvl="1">
              <a:buFont typeface="Courier New" panose="02070309020205020404" pitchFamily="49" charset="0"/>
              <a:buChar char="o"/>
            </a:pPr>
            <a:r>
              <a:rPr lang="fr-BE" dirty="0"/>
              <a:t>Contrainte </a:t>
            </a:r>
            <a:r>
              <a:rPr lang="fr-BE" u="sng" dirty="0"/>
              <a:t>financière</a:t>
            </a:r>
            <a:r>
              <a:rPr lang="fr-BE" dirty="0"/>
              <a:t> : temps de permanence et temps de consultations</a:t>
            </a:r>
          </a:p>
        </p:txBody>
      </p:sp>
    </p:spTree>
    <p:extLst>
      <p:ext uri="{BB962C8B-B14F-4D97-AF65-F5344CB8AC3E}">
        <p14:creationId xmlns:p14="http://schemas.microsoft.com/office/powerpoint/2010/main" val="1459273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6F76FCD9-3344-1EF1-52CB-C1BE9FC6F601}"/>
              </a:ext>
            </a:extLst>
          </p:cNvPr>
          <p:cNvSpPr>
            <a:spLocks noGrp="1"/>
          </p:cNvSpPr>
          <p:nvPr>
            <p:ph type="title"/>
          </p:nvPr>
        </p:nvSpPr>
        <p:spPr>
          <a:xfrm>
            <a:off x="466722" y="586855"/>
            <a:ext cx="3201366" cy="3387497"/>
          </a:xfrm>
        </p:spPr>
        <p:txBody>
          <a:bodyPr anchor="b">
            <a:normAutofit/>
          </a:bodyPr>
          <a:lstStyle/>
          <a:p>
            <a:pPr algn="r"/>
            <a:r>
              <a:rPr lang="fr-FR" sz="4000" dirty="0">
                <a:solidFill>
                  <a:srgbClr val="FFFFFF"/>
                </a:solidFill>
              </a:rPr>
              <a:t>5. Discussions Quelle marge de manœuvre des services ?</a:t>
            </a:r>
            <a:endParaRPr lang="fr-BE" sz="4000" dirty="0">
              <a:solidFill>
                <a:srgbClr val="FFFFFF"/>
              </a:solidFill>
            </a:endParaRPr>
          </a:p>
        </p:txBody>
      </p:sp>
      <p:sp>
        <p:nvSpPr>
          <p:cNvPr id="3" name="Espace réservé du contenu 2">
            <a:extLst>
              <a:ext uri="{FF2B5EF4-FFF2-40B4-BE49-F238E27FC236}">
                <a16:creationId xmlns:a16="http://schemas.microsoft.com/office/drawing/2014/main" id="{D089A39D-0586-1145-F494-33E819498E6E}"/>
              </a:ext>
            </a:extLst>
          </p:cNvPr>
          <p:cNvSpPr>
            <a:spLocks noGrp="1"/>
          </p:cNvSpPr>
          <p:nvPr>
            <p:ph idx="1"/>
          </p:nvPr>
        </p:nvSpPr>
        <p:spPr>
          <a:xfrm>
            <a:off x="4810259" y="649480"/>
            <a:ext cx="6555347" cy="5546047"/>
          </a:xfrm>
        </p:spPr>
        <p:txBody>
          <a:bodyPr anchor="t">
            <a:normAutofit/>
          </a:bodyPr>
          <a:lstStyle/>
          <a:p>
            <a:pPr marL="0" indent="0">
              <a:buNone/>
            </a:pPr>
            <a:r>
              <a:rPr lang="fr-FR" sz="3200" b="1" dirty="0">
                <a:solidFill>
                  <a:schemeClr val="bg1">
                    <a:lumMod val="65000"/>
                  </a:schemeClr>
                </a:solidFill>
              </a:rPr>
              <a:t>Quelle marge de manœuvre des services face à la saturation ?</a:t>
            </a:r>
          </a:p>
          <a:p>
            <a:pPr marL="0" indent="0">
              <a:buNone/>
            </a:pPr>
            <a:r>
              <a:rPr lang="fr-BE" dirty="0">
                <a:solidFill>
                  <a:schemeClr val="bg1">
                    <a:lumMod val="65000"/>
                  </a:schemeClr>
                </a:solidFill>
              </a:rPr>
              <a:t>Adapter ses pratiques d’accueil : illustration à partir du cas d’un SSM</a:t>
            </a:r>
          </a:p>
          <a:p>
            <a:r>
              <a:rPr lang="fr-BE" dirty="0"/>
              <a:t>Dispositifs d’accueil : diversité des manières d’organiser l’accueil</a:t>
            </a:r>
            <a:br>
              <a:rPr lang="fr-BE" dirty="0"/>
            </a:br>
            <a:r>
              <a:rPr lang="fr-BE" dirty="0"/>
              <a:t>(Marie JENET)</a:t>
            </a:r>
          </a:p>
          <a:p>
            <a:r>
              <a:rPr lang="fr-BE" dirty="0"/>
              <a:t>Expériences vécues de l’accueil : variété des logiques d’accès des bénéficiaires</a:t>
            </a:r>
            <a:br>
              <a:rPr lang="fr-BE" dirty="0"/>
            </a:br>
            <a:r>
              <a:rPr lang="fr-BE" dirty="0"/>
              <a:t>(Mathieu BOULANGER)</a:t>
            </a:r>
          </a:p>
        </p:txBody>
      </p:sp>
    </p:spTree>
    <p:extLst>
      <p:ext uri="{BB962C8B-B14F-4D97-AF65-F5344CB8AC3E}">
        <p14:creationId xmlns:p14="http://schemas.microsoft.com/office/powerpoint/2010/main" val="259000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313D582C-E81B-F052-27B5-7C142FE72ECF}"/>
              </a:ext>
            </a:extLst>
          </p:cNvPr>
          <p:cNvSpPr>
            <a:spLocks noGrp="1"/>
          </p:cNvSpPr>
          <p:nvPr>
            <p:ph type="ctrTitle"/>
          </p:nvPr>
        </p:nvSpPr>
        <p:spPr>
          <a:xfrm>
            <a:off x="6590662" y="4267832"/>
            <a:ext cx="4805996" cy="1297115"/>
          </a:xfrm>
        </p:spPr>
        <p:txBody>
          <a:bodyPr anchor="t">
            <a:normAutofit/>
          </a:bodyPr>
          <a:lstStyle/>
          <a:p>
            <a:pPr algn="l"/>
            <a:r>
              <a:rPr lang="fr-FR" sz="4000">
                <a:solidFill>
                  <a:schemeClr val="tx2"/>
                </a:solidFill>
              </a:rPr>
              <a:t>Poursuivons la discussion !</a:t>
            </a:r>
            <a:endParaRPr lang="fr-BE" sz="4000">
              <a:solidFill>
                <a:schemeClr val="tx2"/>
              </a:solidFill>
            </a:endParaRPr>
          </a:p>
        </p:txBody>
      </p:sp>
      <p:pic>
        <p:nvPicPr>
          <p:cNvPr id="7" name="Graphic 6" descr="Chat">
            <a:extLst>
              <a:ext uri="{FF2B5EF4-FFF2-40B4-BE49-F238E27FC236}">
                <a16:creationId xmlns:a16="http://schemas.microsoft.com/office/drawing/2014/main" id="{FEE20533-7B8B-5149-357A-3F9AD0D2BE0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4" name="Group 13">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5" name="Freeform: Shape 14">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807457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DF91F20-B96F-4F77-AC3E-2CDD3BAA10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3D487F7-9050-4871-B351-34A72ADB29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4" y="-1"/>
            <a:ext cx="8111296"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3C27DD-EF6A-4C48-9669-C2970E71A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858281" y="-401562"/>
            <a:ext cx="6858004" cy="7661129"/>
          </a:xfrm>
          <a:prstGeom prst="rect">
            <a:avLst/>
          </a:prstGeom>
          <a:gradFill>
            <a:gsLst>
              <a:gs pos="0">
                <a:schemeClr val="accent1">
                  <a:alpha val="23000"/>
                </a:schemeClr>
              </a:gs>
              <a:gs pos="71000">
                <a:schemeClr val="accent1">
                  <a:lumMod val="50000"/>
                  <a:alpha val="0"/>
                </a:schemeClr>
              </a:gs>
              <a:gs pos="100000">
                <a:srgbClr val="000000">
                  <a:alpha val="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84384FE-1C88-4CAA-8FB8-2313A3AE73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519" y="-1"/>
            <a:ext cx="8118331" cy="6858000"/>
          </a:xfrm>
          <a:prstGeom prst="rect">
            <a:avLst/>
          </a:prstGeom>
          <a:gradFill>
            <a:gsLst>
              <a:gs pos="14000">
                <a:schemeClr val="accent1">
                  <a:alpha val="0"/>
                </a:schemeClr>
              </a:gs>
              <a:gs pos="100000">
                <a:srgbClr val="000000">
                  <a:alpha val="82000"/>
                </a:srgb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87B6A113-58CD-406C-BCE4-6E1F1F2BE6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449520">
            <a:off x="2569700" y="983306"/>
            <a:ext cx="5005754" cy="5005754"/>
          </a:xfrm>
          <a:prstGeom prst="ellipse">
            <a:avLst/>
          </a:prstGeom>
          <a:gradFill>
            <a:gsLst>
              <a:gs pos="17000">
                <a:schemeClr val="accent1">
                  <a:lumMod val="75000"/>
                  <a:alpha val="0"/>
                </a:schemeClr>
              </a:gs>
              <a:gs pos="82000">
                <a:srgbClr val="000000">
                  <a:alpha val="24000"/>
                </a:srgb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349829DA-0F78-3FB7-C0EB-4A3424F880C0}"/>
              </a:ext>
            </a:extLst>
          </p:cNvPr>
          <p:cNvSpPr>
            <a:spLocks noGrp="1"/>
          </p:cNvSpPr>
          <p:nvPr>
            <p:ph type="ctrTitle"/>
          </p:nvPr>
        </p:nvSpPr>
        <p:spPr>
          <a:xfrm>
            <a:off x="1011948" y="212160"/>
            <a:ext cx="6219582" cy="3160113"/>
          </a:xfrm>
        </p:spPr>
        <p:txBody>
          <a:bodyPr anchor="b">
            <a:normAutofit/>
          </a:bodyPr>
          <a:lstStyle/>
          <a:p>
            <a:r>
              <a:rPr lang="fr-FR" sz="4400" dirty="0">
                <a:solidFill>
                  <a:srgbClr val="FFFFFF"/>
                </a:solidFill>
              </a:rPr>
              <a:t>« Que deviennent les nouvelles demandes adressées aux Services de Santé Mentale? »</a:t>
            </a:r>
            <a:endParaRPr lang="fr-BE" sz="4400" dirty="0">
              <a:solidFill>
                <a:srgbClr val="FFFFFF"/>
              </a:solidFill>
            </a:endParaRPr>
          </a:p>
        </p:txBody>
      </p:sp>
      <p:sp>
        <p:nvSpPr>
          <p:cNvPr id="20" name="Rectangle 19">
            <a:extLst>
              <a:ext uri="{FF2B5EF4-FFF2-40B4-BE49-F238E27FC236}">
                <a16:creationId xmlns:a16="http://schemas.microsoft.com/office/drawing/2014/main" id="{05A1AA86-B7E6-4C02-AA34-F1A25CD4C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518" y="4354178"/>
            <a:ext cx="8118330" cy="2503817"/>
          </a:xfrm>
          <a:prstGeom prst="rect">
            <a:avLst/>
          </a:prstGeom>
          <a:gradFill>
            <a:gsLst>
              <a:gs pos="0">
                <a:schemeClr val="accent1">
                  <a:lumMod val="75000"/>
                  <a:alpha val="33000"/>
                </a:schemeClr>
              </a:gs>
              <a:gs pos="83000">
                <a:srgbClr val="000000">
                  <a:alpha val="21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ous-titre 2">
            <a:extLst>
              <a:ext uri="{FF2B5EF4-FFF2-40B4-BE49-F238E27FC236}">
                <a16:creationId xmlns:a16="http://schemas.microsoft.com/office/drawing/2014/main" id="{1C3E6C0F-A316-4B9F-4AD9-A21C87A50796}"/>
              </a:ext>
            </a:extLst>
          </p:cNvPr>
          <p:cNvSpPr>
            <a:spLocks noGrp="1"/>
          </p:cNvSpPr>
          <p:nvPr>
            <p:ph type="subTitle" idx="1"/>
          </p:nvPr>
        </p:nvSpPr>
        <p:spPr>
          <a:xfrm>
            <a:off x="1102395" y="3382749"/>
            <a:ext cx="6125869" cy="2886527"/>
          </a:xfrm>
        </p:spPr>
        <p:txBody>
          <a:bodyPr anchor="t">
            <a:normAutofit/>
          </a:bodyPr>
          <a:lstStyle/>
          <a:p>
            <a:r>
              <a:rPr lang="fr-FR" sz="1800" dirty="0">
                <a:solidFill>
                  <a:srgbClr val="FFFFFF"/>
                </a:solidFill>
                <a:latin typeface="+mj-lt"/>
              </a:rPr>
              <a:t>Analyse de la saturation du secteur, de son évolution </a:t>
            </a:r>
            <a:br>
              <a:rPr lang="fr-FR" sz="1800" dirty="0">
                <a:solidFill>
                  <a:srgbClr val="FFFFFF"/>
                </a:solidFill>
                <a:latin typeface="+mj-lt"/>
              </a:rPr>
            </a:br>
            <a:r>
              <a:rPr lang="fr-FR" sz="1800" dirty="0">
                <a:solidFill>
                  <a:srgbClr val="FFFFFF"/>
                </a:solidFill>
                <a:latin typeface="+mj-lt"/>
              </a:rPr>
              <a:t>et de ses effets différenciés sur les publics et les demandes </a:t>
            </a:r>
            <a:br>
              <a:rPr lang="fr-FR" sz="1800" dirty="0">
                <a:solidFill>
                  <a:srgbClr val="FFFFFF"/>
                </a:solidFill>
                <a:latin typeface="+mj-lt"/>
              </a:rPr>
            </a:br>
            <a:r>
              <a:rPr lang="fr-FR" sz="1800" dirty="0">
                <a:solidFill>
                  <a:srgbClr val="FFFFFF"/>
                </a:solidFill>
                <a:latin typeface="+mj-lt"/>
              </a:rPr>
              <a:t>à partir de deux enquêtes par recensement</a:t>
            </a:r>
            <a:endParaRPr lang="fr-FR" sz="1800" dirty="0">
              <a:solidFill>
                <a:srgbClr val="FFFFFF"/>
              </a:solidFill>
            </a:endParaRPr>
          </a:p>
          <a:p>
            <a:endParaRPr lang="fr-FR" sz="1800" b="1" dirty="0">
              <a:solidFill>
                <a:srgbClr val="FFFFFF"/>
              </a:solidFill>
            </a:endParaRPr>
          </a:p>
          <a:p>
            <a:r>
              <a:rPr lang="fr-FR" b="1" dirty="0">
                <a:solidFill>
                  <a:srgbClr val="FFFFFF"/>
                </a:solidFill>
              </a:rPr>
              <a:t>Robin Susswein</a:t>
            </a:r>
          </a:p>
          <a:p>
            <a:r>
              <a:rPr lang="fr-FR" dirty="0">
                <a:solidFill>
                  <a:srgbClr val="FFFFFF"/>
                </a:solidFill>
              </a:rPr>
              <a:t>Ligue Bruxelloise pour la Santé Mentale</a:t>
            </a:r>
          </a:p>
          <a:p>
            <a:r>
              <a:rPr lang="fr-FR" dirty="0">
                <a:solidFill>
                  <a:srgbClr val="FFFFFF"/>
                </a:solidFill>
                <a:hlinkClick r:id="rId2"/>
              </a:rPr>
              <a:t>rs@lbsm.be</a:t>
            </a:r>
            <a:r>
              <a:rPr lang="fr-FR" dirty="0">
                <a:solidFill>
                  <a:srgbClr val="FFFFFF"/>
                </a:solidFill>
              </a:rPr>
              <a:t> </a:t>
            </a:r>
            <a:endParaRPr lang="fr-BE" dirty="0">
              <a:solidFill>
                <a:srgbClr val="FFFFFF"/>
              </a:solidFill>
            </a:endParaRPr>
          </a:p>
        </p:txBody>
      </p:sp>
      <p:pic>
        <p:nvPicPr>
          <p:cNvPr id="5" name="Image 4">
            <a:extLst>
              <a:ext uri="{FF2B5EF4-FFF2-40B4-BE49-F238E27FC236}">
                <a16:creationId xmlns:a16="http://schemas.microsoft.com/office/drawing/2014/main" id="{FF25F64A-42E4-2B61-49A4-4EE2A9A26D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0981" y="1842090"/>
            <a:ext cx="3173819" cy="3173819"/>
          </a:xfrm>
          <a:prstGeom prst="rect">
            <a:avLst/>
          </a:prstGeom>
        </p:spPr>
      </p:pic>
    </p:spTree>
    <p:extLst>
      <p:ext uri="{BB962C8B-B14F-4D97-AF65-F5344CB8AC3E}">
        <p14:creationId xmlns:p14="http://schemas.microsoft.com/office/powerpoint/2010/main" val="2885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FB72AE4F-5153-FE84-40F0-AA0E5AB0EB31}"/>
              </a:ext>
            </a:extLst>
          </p:cNvPr>
          <p:cNvSpPr>
            <a:spLocks noGrp="1"/>
          </p:cNvSpPr>
          <p:nvPr>
            <p:ph type="title"/>
          </p:nvPr>
        </p:nvSpPr>
        <p:spPr>
          <a:xfrm>
            <a:off x="466722" y="586855"/>
            <a:ext cx="3201366" cy="3387497"/>
          </a:xfrm>
        </p:spPr>
        <p:txBody>
          <a:bodyPr anchor="b">
            <a:normAutofit/>
          </a:bodyPr>
          <a:lstStyle/>
          <a:p>
            <a:pPr algn="r"/>
            <a:r>
              <a:rPr lang="fr-FR" sz="4000" dirty="0">
                <a:solidFill>
                  <a:srgbClr val="FFFFFF"/>
                </a:solidFill>
              </a:rPr>
              <a:t>Introduction générale :</a:t>
            </a:r>
            <a:br>
              <a:rPr lang="fr-FR" sz="4000" dirty="0">
                <a:solidFill>
                  <a:srgbClr val="FFFFFF"/>
                </a:solidFill>
              </a:rPr>
            </a:br>
            <a:r>
              <a:rPr lang="fr-FR" sz="4000" dirty="0">
                <a:solidFill>
                  <a:srgbClr val="FFFFFF"/>
                </a:solidFill>
              </a:rPr>
              <a:t>accessibilité ?</a:t>
            </a:r>
            <a:endParaRPr lang="fr-BE" sz="4000" dirty="0">
              <a:solidFill>
                <a:srgbClr val="FFFFFF"/>
              </a:solidFill>
            </a:endParaRPr>
          </a:p>
        </p:txBody>
      </p:sp>
      <p:sp>
        <p:nvSpPr>
          <p:cNvPr id="3" name="Espace réservé du contenu 2">
            <a:extLst>
              <a:ext uri="{FF2B5EF4-FFF2-40B4-BE49-F238E27FC236}">
                <a16:creationId xmlns:a16="http://schemas.microsoft.com/office/drawing/2014/main" id="{713C48A5-41CD-47BC-DC92-6DE6077E2680}"/>
              </a:ext>
            </a:extLst>
          </p:cNvPr>
          <p:cNvSpPr>
            <a:spLocks noGrp="1"/>
          </p:cNvSpPr>
          <p:nvPr>
            <p:ph idx="1"/>
          </p:nvPr>
        </p:nvSpPr>
        <p:spPr>
          <a:xfrm>
            <a:off x="4810259" y="649480"/>
            <a:ext cx="6555347" cy="5546047"/>
          </a:xfrm>
        </p:spPr>
        <p:txBody>
          <a:bodyPr anchor="t">
            <a:normAutofit/>
          </a:bodyPr>
          <a:lstStyle/>
          <a:p>
            <a:pPr marL="0" indent="0">
              <a:buNone/>
            </a:pPr>
            <a:r>
              <a:rPr lang="fr-FR" dirty="0"/>
              <a:t>Dans ce contexte : deux ans et demi de recherches…</a:t>
            </a:r>
          </a:p>
          <a:p>
            <a:pPr marL="0" indent="0">
              <a:buNone/>
            </a:pPr>
            <a:r>
              <a:rPr lang="fr-FR" dirty="0"/>
              <a:t>…visant à éclairer </a:t>
            </a:r>
            <a:r>
              <a:rPr lang="fr-FR" b="1" dirty="0"/>
              <a:t>3 grandes thématiques :</a:t>
            </a:r>
          </a:p>
          <a:p>
            <a:pPr marL="457200" indent="-457200">
              <a:buFont typeface="+mj-lt"/>
              <a:buAutoNum type="arabicPeriod"/>
            </a:pPr>
            <a:r>
              <a:rPr lang="fr-FR" dirty="0"/>
              <a:t>Les SSM : un secteur « </a:t>
            </a:r>
            <a:r>
              <a:rPr lang="fr-FR" u="sng" dirty="0"/>
              <a:t>saturé</a:t>
            </a:r>
            <a:r>
              <a:rPr lang="fr-FR" dirty="0"/>
              <a:t> » ?</a:t>
            </a:r>
          </a:p>
          <a:p>
            <a:pPr marL="457200" indent="-457200">
              <a:buFont typeface="+mj-lt"/>
              <a:buAutoNum type="arabicPeriod"/>
            </a:pPr>
            <a:r>
              <a:rPr lang="fr-FR" dirty="0"/>
              <a:t>Comment est </a:t>
            </a:r>
            <a:r>
              <a:rPr lang="fr-FR" u="sng" dirty="0"/>
              <a:t>organisé l’accueil </a:t>
            </a:r>
            <a:r>
              <a:rPr lang="fr-FR" dirty="0"/>
              <a:t>des nouvelles demandes dans ce contexte ?</a:t>
            </a:r>
          </a:p>
          <a:p>
            <a:pPr lvl="1">
              <a:buFont typeface="Courier New" panose="02070309020205020404" pitchFamily="49" charset="0"/>
              <a:buChar char="o"/>
            </a:pPr>
            <a:r>
              <a:rPr lang="fr-FR" dirty="0"/>
              <a:t>Dispositifs d’accueil des SSM (processus)</a:t>
            </a:r>
          </a:p>
          <a:p>
            <a:pPr lvl="1">
              <a:buFont typeface="Courier New" panose="02070309020205020404" pitchFamily="49" charset="0"/>
              <a:buChar char="o"/>
            </a:pPr>
            <a:r>
              <a:rPr lang="fr-FR" dirty="0"/>
              <a:t>Représentations de l’accueil</a:t>
            </a:r>
          </a:p>
          <a:p>
            <a:pPr lvl="1">
              <a:buFont typeface="Courier New" panose="02070309020205020404" pitchFamily="49" charset="0"/>
              <a:buChar char="o"/>
            </a:pPr>
            <a:r>
              <a:rPr lang="fr-FR" dirty="0"/>
              <a:t>Enquête qualitative 2021-2022</a:t>
            </a:r>
          </a:p>
        </p:txBody>
      </p:sp>
    </p:spTree>
    <p:extLst>
      <p:ext uri="{BB962C8B-B14F-4D97-AF65-F5344CB8AC3E}">
        <p14:creationId xmlns:p14="http://schemas.microsoft.com/office/powerpoint/2010/main" val="33830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FB72AE4F-5153-FE84-40F0-AA0E5AB0EB31}"/>
              </a:ext>
            </a:extLst>
          </p:cNvPr>
          <p:cNvSpPr>
            <a:spLocks noGrp="1"/>
          </p:cNvSpPr>
          <p:nvPr>
            <p:ph type="title"/>
          </p:nvPr>
        </p:nvSpPr>
        <p:spPr>
          <a:xfrm>
            <a:off x="466722" y="586855"/>
            <a:ext cx="3201366" cy="3387497"/>
          </a:xfrm>
        </p:spPr>
        <p:txBody>
          <a:bodyPr anchor="b">
            <a:normAutofit/>
          </a:bodyPr>
          <a:lstStyle/>
          <a:p>
            <a:pPr algn="r"/>
            <a:r>
              <a:rPr lang="fr-FR" sz="4000" dirty="0">
                <a:solidFill>
                  <a:srgbClr val="FFFFFF"/>
                </a:solidFill>
              </a:rPr>
              <a:t>Introduction générale :</a:t>
            </a:r>
            <a:br>
              <a:rPr lang="fr-FR" sz="4000" dirty="0">
                <a:solidFill>
                  <a:srgbClr val="FFFFFF"/>
                </a:solidFill>
              </a:rPr>
            </a:br>
            <a:r>
              <a:rPr lang="fr-FR" sz="4000" dirty="0">
                <a:solidFill>
                  <a:srgbClr val="FFFFFF"/>
                </a:solidFill>
              </a:rPr>
              <a:t>accessibilité ?</a:t>
            </a:r>
            <a:endParaRPr lang="fr-BE" sz="4000" dirty="0">
              <a:solidFill>
                <a:srgbClr val="FFFFFF"/>
              </a:solidFill>
            </a:endParaRPr>
          </a:p>
        </p:txBody>
      </p:sp>
      <p:sp>
        <p:nvSpPr>
          <p:cNvPr id="3" name="Espace réservé du contenu 2">
            <a:extLst>
              <a:ext uri="{FF2B5EF4-FFF2-40B4-BE49-F238E27FC236}">
                <a16:creationId xmlns:a16="http://schemas.microsoft.com/office/drawing/2014/main" id="{713C48A5-41CD-47BC-DC92-6DE6077E2680}"/>
              </a:ext>
            </a:extLst>
          </p:cNvPr>
          <p:cNvSpPr>
            <a:spLocks noGrp="1"/>
          </p:cNvSpPr>
          <p:nvPr>
            <p:ph idx="1"/>
          </p:nvPr>
        </p:nvSpPr>
        <p:spPr>
          <a:xfrm>
            <a:off x="4810259" y="649480"/>
            <a:ext cx="6555347" cy="5546047"/>
          </a:xfrm>
        </p:spPr>
        <p:txBody>
          <a:bodyPr anchor="t">
            <a:normAutofit lnSpcReduction="10000"/>
          </a:bodyPr>
          <a:lstStyle/>
          <a:p>
            <a:pPr marL="0" indent="0">
              <a:buNone/>
            </a:pPr>
            <a:r>
              <a:rPr lang="fr-FR" dirty="0"/>
              <a:t>Dans ce contexte : deux ans et demi de recherches…</a:t>
            </a:r>
          </a:p>
          <a:p>
            <a:pPr marL="0" indent="0">
              <a:buNone/>
            </a:pPr>
            <a:r>
              <a:rPr lang="fr-FR" dirty="0"/>
              <a:t>…visant à éclairer </a:t>
            </a:r>
            <a:r>
              <a:rPr lang="fr-FR" b="1" dirty="0"/>
              <a:t>3 grandes thématiques :</a:t>
            </a:r>
          </a:p>
          <a:p>
            <a:pPr marL="457200" indent="-457200">
              <a:buFont typeface="+mj-lt"/>
              <a:buAutoNum type="arabicPeriod"/>
            </a:pPr>
            <a:r>
              <a:rPr lang="fr-FR" dirty="0"/>
              <a:t>Les SSM : un secteur « </a:t>
            </a:r>
            <a:r>
              <a:rPr lang="fr-FR" u="sng" dirty="0"/>
              <a:t>saturé</a:t>
            </a:r>
            <a:r>
              <a:rPr lang="fr-FR" dirty="0"/>
              <a:t> » ?</a:t>
            </a:r>
          </a:p>
          <a:p>
            <a:pPr marL="457200" indent="-457200">
              <a:buFont typeface="+mj-lt"/>
              <a:buAutoNum type="arabicPeriod"/>
            </a:pPr>
            <a:r>
              <a:rPr lang="fr-FR" dirty="0"/>
              <a:t>Comment est </a:t>
            </a:r>
            <a:r>
              <a:rPr lang="fr-FR" u="sng" dirty="0"/>
              <a:t>organisé l’accueil </a:t>
            </a:r>
            <a:r>
              <a:rPr lang="fr-FR" dirty="0"/>
              <a:t>des nouvelles demandes dans ce contexte ?</a:t>
            </a:r>
          </a:p>
          <a:p>
            <a:pPr marL="457200" indent="-457200">
              <a:buFont typeface="+mj-lt"/>
              <a:buAutoNum type="arabicPeriod"/>
            </a:pPr>
            <a:r>
              <a:rPr lang="fr-FR" dirty="0"/>
              <a:t>Quelle </a:t>
            </a:r>
            <a:r>
              <a:rPr lang="fr-FR" u="sng" dirty="0"/>
              <a:t>expérience</a:t>
            </a:r>
            <a:r>
              <a:rPr lang="fr-FR" dirty="0"/>
              <a:t> en font les bénéficiaires ?</a:t>
            </a:r>
          </a:p>
          <a:p>
            <a:pPr lvl="1">
              <a:buFont typeface="Courier New" panose="02070309020205020404" pitchFamily="49" charset="0"/>
              <a:buChar char="o"/>
            </a:pPr>
            <a:r>
              <a:rPr lang="fr-FR" dirty="0"/>
              <a:t>Attentes des bénéficiaires à l’égard des services et imaginaire du soin/acc.</a:t>
            </a:r>
          </a:p>
          <a:p>
            <a:pPr lvl="1">
              <a:buFont typeface="Courier New" panose="02070309020205020404" pitchFamily="49" charset="0"/>
              <a:buChar char="o"/>
            </a:pPr>
            <a:r>
              <a:rPr lang="fr-FR" dirty="0"/>
              <a:t>Cheminement vers le soin : parcours concrets</a:t>
            </a:r>
          </a:p>
          <a:p>
            <a:pPr lvl="1">
              <a:buFont typeface="Courier New" panose="02070309020205020404" pitchFamily="49" charset="0"/>
              <a:buChar char="o"/>
            </a:pPr>
            <a:r>
              <a:rPr lang="fr-FR" dirty="0"/>
              <a:t>Pratiques d’attente : les « plans B » des bénéficiaires réorientés</a:t>
            </a:r>
          </a:p>
          <a:p>
            <a:pPr lvl="1">
              <a:buFont typeface="Courier New" panose="02070309020205020404" pitchFamily="49" charset="0"/>
              <a:buChar char="o"/>
            </a:pPr>
            <a:r>
              <a:rPr lang="fr-FR" dirty="0"/>
              <a:t>Enquête qualitative 2022-2023</a:t>
            </a:r>
          </a:p>
          <a:p>
            <a:pPr lvl="1">
              <a:buFont typeface="Courier New" panose="02070309020205020404" pitchFamily="49" charset="0"/>
              <a:buChar char="o"/>
            </a:pPr>
            <a:endParaRPr lang="fr-FR" dirty="0"/>
          </a:p>
          <a:p>
            <a:pPr marL="457200" indent="-457200">
              <a:buFont typeface="+mj-lt"/>
              <a:buAutoNum type="arabicPeriod"/>
            </a:pPr>
            <a:endParaRPr lang="fr-FR" dirty="0"/>
          </a:p>
        </p:txBody>
      </p:sp>
    </p:spTree>
    <p:extLst>
      <p:ext uri="{BB962C8B-B14F-4D97-AF65-F5344CB8AC3E}">
        <p14:creationId xmlns:p14="http://schemas.microsoft.com/office/powerpoint/2010/main" val="1789765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6618</TotalTime>
  <Words>17928</Words>
  <Application>Microsoft Office PowerPoint</Application>
  <PresentationFormat>Grand écran</PresentationFormat>
  <Paragraphs>1011</Paragraphs>
  <Slides>73</Slides>
  <Notes>69</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73</vt:i4>
      </vt:variant>
    </vt:vector>
  </HeadingPairs>
  <TitlesOfParts>
    <vt:vector size="79" baseType="lpstr">
      <vt:lpstr>Arial</vt:lpstr>
      <vt:lpstr>Calibri</vt:lpstr>
      <vt:lpstr>Calibri Light</vt:lpstr>
      <vt:lpstr>Courier New</vt:lpstr>
      <vt:lpstr>Wingdings</vt:lpstr>
      <vt:lpstr>Thème Office</vt:lpstr>
      <vt:lpstr>   Au seuil des Services de Santé Mentale : Parcours, maginaires et expériences de l’accueil</vt:lpstr>
      <vt:lpstr>Introduction générale : accessibilité ?</vt:lpstr>
      <vt:lpstr>Introduction générale : accessibilité ?</vt:lpstr>
      <vt:lpstr>Introduction générale : accessibilité ?</vt:lpstr>
      <vt:lpstr>Introduction générale : les SSM</vt:lpstr>
      <vt:lpstr>Introduction générale : les SSM</vt:lpstr>
      <vt:lpstr>Introduction générale : accessibilité ?</vt:lpstr>
      <vt:lpstr>Introduction générale : accessibilité ?</vt:lpstr>
      <vt:lpstr>Introduction générale : accessibilité ?</vt:lpstr>
      <vt:lpstr>Introduction générale : accessibilité ?</vt:lpstr>
      <vt:lpstr>« Que deviennent les nouvelles demandes adressées aux Services de Santé Mentale? »</vt:lpstr>
      <vt:lpstr>Partie I : Saturation ?</vt:lpstr>
      <vt:lpstr>Partie I : Saturation ?</vt:lpstr>
      <vt:lpstr>Méthodologie</vt:lpstr>
      <vt:lpstr>Méthodo : comment objectiver la saturation ?</vt:lpstr>
      <vt:lpstr>Méthodologie : participation</vt:lpstr>
      <vt:lpstr>Méthodologie : participation</vt:lpstr>
      <vt:lpstr>Méthodologie : participation</vt:lpstr>
      <vt:lpstr>Méthodo : outil de recensement « SND2 »</vt:lpstr>
      <vt:lpstr>Présentation PowerPoint</vt:lpstr>
      <vt:lpstr>Présentation PowerPoint</vt:lpstr>
      <vt:lpstr>Présentation PowerPoint</vt:lpstr>
      <vt:lpstr>Méthodo : Analyse des trajectoires d’accueil</vt:lpstr>
      <vt:lpstr>Méthodo : analyse des trajectoires d’accueil</vt:lpstr>
      <vt:lpstr>Méthodo : Principales limites du dispositif de recensement</vt:lpstr>
      <vt:lpstr>Résultats recensement 2022-2023 (V2)</vt:lpstr>
      <vt:lpstr>1. (À quel point) les SSM sont-ils « saturés » ?</vt:lpstr>
      <vt:lpstr>1. (À quel point) les SSM sont-ils « saturés » ?</vt:lpstr>
      <vt:lpstr>2. Effets différenciés ? 2.1. Catégorie d’âge : nouvelles demandes</vt:lpstr>
      <vt:lpstr>2. Effets différenciés ? 2.1. Catégorie d’âge : différences d’(in)accessibilité ?</vt:lpstr>
      <vt:lpstr>2. Effets différenciés ? 2.2. Genre et âge : distribution par genre dans chaque classe d’âge</vt:lpstr>
      <vt:lpstr>2. Effets différenciés ? 2.2. Genre : quelle (in)accessibilité ?</vt:lpstr>
      <vt:lpstr>2. Effets différenciés ? 2.3. Statut socio-professionnel : nouvelles demandes</vt:lpstr>
      <vt:lpstr>2. Effets différenciés ? 2.3. Statut socio-professionnel : nouvelles demandes</vt:lpstr>
      <vt:lpstr>2. Effets différenciés ? 2.3. Statut socio-professionnel : quelle (in)accessibilité?</vt:lpstr>
      <vt:lpstr>2. Effets différenciés ? 2.3. Statut socio-professionnel : quelle (in)accessibilité?</vt:lpstr>
      <vt:lpstr>2. Effets différenciés ? 2.4. Complexité de la demande</vt:lpstr>
      <vt:lpstr>2. Effets différenciés ? 2.4. Complexité de la demande</vt:lpstr>
      <vt:lpstr>2. Effets différenciés ? 2.4. Complexité de la demande</vt:lpstr>
      <vt:lpstr>2. Effets différenciés ? 2.4. Complexité de la demande</vt:lpstr>
      <vt:lpstr>2. Effets différenciés ? 2.5. Langue (besoin d’un.e interprète)</vt:lpstr>
      <vt:lpstr>2. Effets différenciés ? 2.5. Langue (besoin d’un.e interprète)</vt:lpstr>
      <vt:lpstr>2. Effets différenciés ? 2.5. Langue (besoin d’un.e interprète)</vt:lpstr>
      <vt:lpstr>2. Effets différenciés ? 2.6. Envoyeur : nouvelles demandes</vt:lpstr>
      <vt:lpstr>2. Effets différenciés ? 2.6. Envoyeur: quelle (in)accessibilité</vt:lpstr>
      <vt:lpstr>2. Effets différenciés ? 2.6. Envoyeur: quelle (in)accessibilité</vt:lpstr>
      <vt:lpstr>2. Effets différenciés ? 2.6. Envoyeurs professionnels : nouvelles demandes</vt:lpstr>
      <vt:lpstr>2. Effets différenciés ? 2.6. Envoyeur professionnels : quelle (in)accessibilité ?</vt:lpstr>
      <vt:lpstr>Synthèse : des effets différenciés ?</vt:lpstr>
      <vt:lpstr>3. Comment a évolué la saturation du secteur au cours des deux dernières années ?</vt:lpstr>
      <vt:lpstr>3. Comment a évolué la saturation du secteur?</vt:lpstr>
      <vt:lpstr>3. Comment a évolué la saturation du secteur?</vt:lpstr>
      <vt:lpstr>3. Comment a évolué la saturation du secteur?</vt:lpstr>
      <vt:lpstr>3. Comment a évolué la saturation du secteur? (méthode 3 : deux coupes transversales comparables)</vt:lpstr>
      <vt:lpstr>Synthèse : comment a évolué la saturation ? </vt:lpstr>
      <vt:lpstr>4. Discussions Quel impact des politiques publiques sur la saturation ?</vt:lpstr>
      <vt:lpstr>4. Discussions Quel impact des politiques publiques sur la saturation ?</vt:lpstr>
      <vt:lpstr>4. Discussions Quel impact des politiques publiques sur la saturation ?</vt:lpstr>
      <vt:lpstr>4. Discussions Quel impact des politiques publiques sur la saturation ?</vt:lpstr>
      <vt:lpstr>4. Discussions Quel impact des politiques publiques sur la saturation ?</vt:lpstr>
      <vt:lpstr>4. Discussions Quel impact des politiques publiques sur la saturation ?</vt:lpstr>
      <vt:lpstr>4. Discussions Quel impact des politiques publiques sur la saturation ?</vt:lpstr>
      <vt:lpstr>4. Discussions Quel impact des politiques publiques sur la saturation ?</vt:lpstr>
      <vt:lpstr>4. Discussions Quel impact des politiques publiques sur la saturation ?</vt:lpstr>
      <vt:lpstr>4. Discussions Quel impact des politiques publiques sur la saturation ?</vt:lpstr>
      <vt:lpstr>4. Discussions Quel impact des politiques publiques sur la saturation ?</vt:lpstr>
      <vt:lpstr>4. Discussions Quel impact des politiques publiques sur la saturation ?</vt:lpstr>
      <vt:lpstr>4. Discussions Quel impact des politiques publiques sur la saturation ?</vt:lpstr>
      <vt:lpstr>5. Discussions Quelle marge de manœuvre des services ?</vt:lpstr>
      <vt:lpstr>5. Discussions Quelle marge de manœuvre des services ?</vt:lpstr>
      <vt:lpstr>5. Discussions Quelle marge de manœuvre des services ?</vt:lpstr>
      <vt:lpstr>Poursuivons la discussion !</vt:lpstr>
      <vt:lpstr>« Que deviennent les nouvelles demandes adressées aux Services de Santé Mentale?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Robin Susswein</dc:creator>
  <cp:lastModifiedBy>Robin Susswein</cp:lastModifiedBy>
  <cp:revision>104</cp:revision>
  <dcterms:created xsi:type="dcterms:W3CDTF">2023-08-30T09:41:46Z</dcterms:created>
  <dcterms:modified xsi:type="dcterms:W3CDTF">2023-11-16T12:47:21Z</dcterms:modified>
</cp:coreProperties>
</file>