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0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256" r:id="rId3"/>
    <p:sldId id="257" r:id="rId4"/>
    <p:sldId id="293" r:id="rId5"/>
    <p:sldId id="307" r:id="rId6"/>
    <p:sldId id="322" r:id="rId7"/>
    <p:sldId id="326" r:id="rId8"/>
    <p:sldId id="259" r:id="rId9"/>
    <p:sldId id="258" r:id="rId10"/>
    <p:sldId id="260" r:id="rId11"/>
    <p:sldId id="298" r:id="rId12"/>
    <p:sldId id="261" r:id="rId13"/>
    <p:sldId id="262" r:id="rId14"/>
    <p:sldId id="263" r:id="rId15"/>
    <p:sldId id="264" r:id="rId16"/>
    <p:sldId id="265" r:id="rId17"/>
    <p:sldId id="267" r:id="rId18"/>
    <p:sldId id="269" r:id="rId19"/>
    <p:sldId id="277" r:id="rId20"/>
    <p:sldId id="278" r:id="rId21"/>
    <p:sldId id="280" r:id="rId22"/>
    <p:sldId id="309" r:id="rId23"/>
    <p:sldId id="297" r:id="rId24"/>
    <p:sldId id="266" r:id="rId25"/>
    <p:sldId id="282" r:id="rId26"/>
    <p:sldId id="284" r:id="rId27"/>
    <p:sldId id="285" r:id="rId28"/>
    <p:sldId id="286" r:id="rId29"/>
    <p:sldId id="287" r:id="rId30"/>
    <p:sldId id="289" r:id="rId31"/>
    <p:sldId id="290" r:id="rId32"/>
    <p:sldId id="294" r:id="rId33"/>
    <p:sldId id="317" r:id="rId34"/>
    <p:sldId id="295" r:id="rId35"/>
    <p:sldId id="319" r:id="rId36"/>
    <p:sldId id="299" r:id="rId37"/>
    <p:sldId id="301" r:id="rId38"/>
    <p:sldId id="302" r:id="rId39"/>
    <p:sldId id="304" r:id="rId40"/>
    <p:sldId id="305" r:id="rId41"/>
    <p:sldId id="306" r:id="rId42"/>
    <p:sldId id="324" r:id="rId43"/>
    <p:sldId id="328" r:id="rId44"/>
    <p:sldId id="303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768"/>
    <a:srgbClr val="F28E86"/>
    <a:srgbClr val="FFFFFF"/>
    <a:srgbClr val="90D7DD"/>
    <a:srgbClr val="FFA767"/>
    <a:srgbClr val="8EB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4CC0B-2143-4552-986D-67643A6C9E07}" v="1" dt="2023-04-04T10:40:02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Susswein" userId="4e92d56d-c59b-44a0-a241-85c45b831850" providerId="ADAL" clId="{F564CC0B-2143-4552-986D-67643A6C9E07}"/>
    <pc:docChg chg="custSel delSld modSld">
      <pc:chgData name="Robin Susswein" userId="4e92d56d-c59b-44a0-a241-85c45b831850" providerId="ADAL" clId="{F564CC0B-2143-4552-986D-67643A6C9E07}" dt="2023-04-04T10:44:32.700" v="214" actId="2696"/>
      <pc:docMkLst>
        <pc:docMk/>
      </pc:docMkLst>
      <pc:sldChg chg="modSp mod">
        <pc:chgData name="Robin Susswein" userId="4e92d56d-c59b-44a0-a241-85c45b831850" providerId="ADAL" clId="{F564CC0B-2143-4552-986D-67643A6C9E07}" dt="2023-04-04T10:43:52.456" v="213" actId="27636"/>
        <pc:sldMkLst>
          <pc:docMk/>
          <pc:sldMk cId="4008101118" sldId="256"/>
        </pc:sldMkLst>
        <pc:spChg chg="mod">
          <ac:chgData name="Robin Susswein" userId="4e92d56d-c59b-44a0-a241-85c45b831850" providerId="ADAL" clId="{F564CC0B-2143-4552-986D-67643A6C9E07}" dt="2023-04-04T10:43:52.456" v="213" actId="27636"/>
          <ac:spMkLst>
            <pc:docMk/>
            <pc:sldMk cId="4008101118" sldId="256"/>
            <ac:spMk id="3" creationId="{3D191B3C-BF43-E3CF-2578-4C64D4644FFC}"/>
          </ac:spMkLst>
        </pc:spChg>
      </pc:sldChg>
      <pc:sldChg chg="del">
        <pc:chgData name="Robin Susswein" userId="4e92d56d-c59b-44a0-a241-85c45b831850" providerId="ADAL" clId="{F564CC0B-2143-4552-986D-67643A6C9E07}" dt="2023-04-04T10:38:09.808" v="1" actId="2696"/>
        <pc:sldMkLst>
          <pc:docMk/>
          <pc:sldMk cId="1304725087" sldId="268"/>
        </pc:sldMkLst>
      </pc:sldChg>
      <pc:sldChg chg="del">
        <pc:chgData name="Robin Susswein" userId="4e92d56d-c59b-44a0-a241-85c45b831850" providerId="ADAL" clId="{F564CC0B-2143-4552-986D-67643A6C9E07}" dt="2023-04-04T10:37:59.885" v="0" actId="2696"/>
        <pc:sldMkLst>
          <pc:docMk/>
          <pc:sldMk cId="3762084764" sldId="270"/>
        </pc:sldMkLst>
      </pc:sldChg>
      <pc:sldChg chg="del">
        <pc:chgData name="Robin Susswein" userId="4e92d56d-c59b-44a0-a241-85c45b831850" providerId="ADAL" clId="{F564CC0B-2143-4552-986D-67643A6C9E07}" dt="2023-04-04T10:37:59.885" v="0" actId="2696"/>
        <pc:sldMkLst>
          <pc:docMk/>
          <pc:sldMk cId="2319695688" sldId="271"/>
        </pc:sldMkLst>
      </pc:sldChg>
      <pc:sldChg chg="del">
        <pc:chgData name="Robin Susswein" userId="4e92d56d-c59b-44a0-a241-85c45b831850" providerId="ADAL" clId="{F564CC0B-2143-4552-986D-67643A6C9E07}" dt="2023-04-04T10:37:59.885" v="0" actId="2696"/>
        <pc:sldMkLst>
          <pc:docMk/>
          <pc:sldMk cId="1225215156" sldId="272"/>
        </pc:sldMkLst>
      </pc:sldChg>
      <pc:sldChg chg="del">
        <pc:chgData name="Robin Susswein" userId="4e92d56d-c59b-44a0-a241-85c45b831850" providerId="ADAL" clId="{F564CC0B-2143-4552-986D-67643A6C9E07}" dt="2023-04-04T10:37:59.885" v="0" actId="2696"/>
        <pc:sldMkLst>
          <pc:docMk/>
          <pc:sldMk cId="235310022" sldId="273"/>
        </pc:sldMkLst>
      </pc:sldChg>
      <pc:sldChg chg="del">
        <pc:chgData name="Robin Susswein" userId="4e92d56d-c59b-44a0-a241-85c45b831850" providerId="ADAL" clId="{F564CC0B-2143-4552-986D-67643A6C9E07}" dt="2023-04-04T10:38:09.808" v="1" actId="2696"/>
        <pc:sldMkLst>
          <pc:docMk/>
          <pc:sldMk cId="1247293280" sldId="274"/>
        </pc:sldMkLst>
      </pc:sldChg>
      <pc:sldChg chg="del">
        <pc:chgData name="Robin Susswein" userId="4e92d56d-c59b-44a0-a241-85c45b831850" providerId="ADAL" clId="{F564CC0B-2143-4552-986D-67643A6C9E07}" dt="2023-04-04T10:38:09.808" v="1" actId="2696"/>
        <pc:sldMkLst>
          <pc:docMk/>
          <pc:sldMk cId="4281483101" sldId="275"/>
        </pc:sldMkLst>
      </pc:sldChg>
      <pc:sldChg chg="del">
        <pc:chgData name="Robin Susswein" userId="4e92d56d-c59b-44a0-a241-85c45b831850" providerId="ADAL" clId="{F564CC0B-2143-4552-986D-67643A6C9E07}" dt="2023-04-04T10:38:09.808" v="1" actId="2696"/>
        <pc:sldMkLst>
          <pc:docMk/>
          <pc:sldMk cId="1947549832" sldId="276"/>
        </pc:sldMkLst>
      </pc:sldChg>
      <pc:sldChg chg="del">
        <pc:chgData name="Robin Susswein" userId="4e92d56d-c59b-44a0-a241-85c45b831850" providerId="ADAL" clId="{F564CC0B-2143-4552-986D-67643A6C9E07}" dt="2023-04-04T10:38:14.607" v="2" actId="2696"/>
        <pc:sldMkLst>
          <pc:docMk/>
          <pc:sldMk cId="405283267" sldId="279"/>
        </pc:sldMkLst>
      </pc:sldChg>
      <pc:sldChg chg="del">
        <pc:chgData name="Robin Susswein" userId="4e92d56d-c59b-44a0-a241-85c45b831850" providerId="ADAL" clId="{F564CC0B-2143-4552-986D-67643A6C9E07}" dt="2023-04-04T10:38:31.935" v="3" actId="2696"/>
        <pc:sldMkLst>
          <pc:docMk/>
          <pc:sldMk cId="85373571" sldId="281"/>
        </pc:sldMkLst>
      </pc:sldChg>
      <pc:sldChg chg="del">
        <pc:chgData name="Robin Susswein" userId="4e92d56d-c59b-44a0-a241-85c45b831850" providerId="ADAL" clId="{F564CC0B-2143-4552-986D-67643A6C9E07}" dt="2023-04-04T10:39:22.787" v="5" actId="2696"/>
        <pc:sldMkLst>
          <pc:docMk/>
          <pc:sldMk cId="241535806" sldId="291"/>
        </pc:sldMkLst>
      </pc:sldChg>
      <pc:sldChg chg="del">
        <pc:chgData name="Robin Susswein" userId="4e92d56d-c59b-44a0-a241-85c45b831850" providerId="ADAL" clId="{F564CC0B-2143-4552-986D-67643A6C9E07}" dt="2023-04-04T10:39:13.796" v="4" actId="2696"/>
        <pc:sldMkLst>
          <pc:docMk/>
          <pc:sldMk cId="179018268" sldId="296"/>
        </pc:sldMkLst>
      </pc:sldChg>
      <pc:sldChg chg="addSp modSp mod">
        <pc:chgData name="Robin Susswein" userId="4e92d56d-c59b-44a0-a241-85c45b831850" providerId="ADAL" clId="{F564CC0B-2143-4552-986D-67643A6C9E07}" dt="2023-04-04T10:42:28.443" v="166" actId="20577"/>
        <pc:sldMkLst>
          <pc:docMk/>
          <pc:sldMk cId="3754676244" sldId="303"/>
        </pc:sldMkLst>
        <pc:spChg chg="mod">
          <ac:chgData name="Robin Susswein" userId="4e92d56d-c59b-44a0-a241-85c45b831850" providerId="ADAL" clId="{F564CC0B-2143-4552-986D-67643A6C9E07}" dt="2023-04-04T10:40:10.572" v="8" actId="1076"/>
          <ac:spMkLst>
            <pc:docMk/>
            <pc:sldMk cId="3754676244" sldId="303"/>
            <ac:spMk id="2" creationId="{A040C9F1-797A-6000-379C-20EFF0ECC93B}"/>
          </ac:spMkLst>
        </pc:spChg>
        <pc:spChg chg="add mod">
          <ac:chgData name="Robin Susswein" userId="4e92d56d-c59b-44a0-a241-85c45b831850" providerId="ADAL" clId="{F564CC0B-2143-4552-986D-67643A6C9E07}" dt="2023-04-04T10:42:28.443" v="166" actId="20577"/>
          <ac:spMkLst>
            <pc:docMk/>
            <pc:sldMk cId="3754676244" sldId="303"/>
            <ac:spMk id="3" creationId="{8CF8EECE-EF95-F160-F339-DC56378C75F2}"/>
          </ac:spMkLst>
        </pc:spChg>
      </pc:sldChg>
      <pc:sldChg chg="del">
        <pc:chgData name="Robin Susswein" userId="4e92d56d-c59b-44a0-a241-85c45b831850" providerId="ADAL" clId="{F564CC0B-2143-4552-986D-67643A6C9E07}" dt="2023-04-04T10:38:31.935" v="3" actId="2696"/>
        <pc:sldMkLst>
          <pc:docMk/>
          <pc:sldMk cId="342493119" sldId="308"/>
        </pc:sldMkLst>
      </pc:sldChg>
      <pc:sldChg chg="del">
        <pc:chgData name="Robin Susswein" userId="4e92d56d-c59b-44a0-a241-85c45b831850" providerId="ADAL" clId="{F564CC0B-2143-4552-986D-67643A6C9E07}" dt="2023-04-04T10:38:31.935" v="3" actId="2696"/>
        <pc:sldMkLst>
          <pc:docMk/>
          <pc:sldMk cId="2680877879" sldId="310"/>
        </pc:sldMkLst>
      </pc:sldChg>
      <pc:sldChg chg="del">
        <pc:chgData name="Robin Susswein" userId="4e92d56d-c59b-44a0-a241-85c45b831850" providerId="ADAL" clId="{F564CC0B-2143-4552-986D-67643A6C9E07}" dt="2023-04-04T10:38:31.935" v="3" actId="2696"/>
        <pc:sldMkLst>
          <pc:docMk/>
          <pc:sldMk cId="3037626102" sldId="311"/>
        </pc:sldMkLst>
      </pc:sldChg>
      <pc:sldChg chg="del">
        <pc:chgData name="Robin Susswein" userId="4e92d56d-c59b-44a0-a241-85c45b831850" providerId="ADAL" clId="{F564CC0B-2143-4552-986D-67643A6C9E07}" dt="2023-04-04T10:38:31.935" v="3" actId="2696"/>
        <pc:sldMkLst>
          <pc:docMk/>
          <pc:sldMk cId="243305496" sldId="312"/>
        </pc:sldMkLst>
      </pc:sldChg>
      <pc:sldChg chg="del">
        <pc:chgData name="Robin Susswein" userId="4e92d56d-c59b-44a0-a241-85c45b831850" providerId="ADAL" clId="{F564CC0B-2143-4552-986D-67643A6C9E07}" dt="2023-04-04T10:39:13.796" v="4" actId="2696"/>
        <pc:sldMkLst>
          <pc:docMk/>
          <pc:sldMk cId="3588097140" sldId="313"/>
        </pc:sldMkLst>
      </pc:sldChg>
      <pc:sldChg chg="del">
        <pc:chgData name="Robin Susswein" userId="4e92d56d-c59b-44a0-a241-85c45b831850" providerId="ADAL" clId="{F564CC0B-2143-4552-986D-67643A6C9E07}" dt="2023-04-04T10:39:13.796" v="4" actId="2696"/>
        <pc:sldMkLst>
          <pc:docMk/>
          <pc:sldMk cId="2765771478" sldId="314"/>
        </pc:sldMkLst>
      </pc:sldChg>
      <pc:sldChg chg="del">
        <pc:chgData name="Robin Susswein" userId="4e92d56d-c59b-44a0-a241-85c45b831850" providerId="ADAL" clId="{F564CC0B-2143-4552-986D-67643A6C9E07}" dt="2023-04-04T10:39:13.796" v="4" actId="2696"/>
        <pc:sldMkLst>
          <pc:docMk/>
          <pc:sldMk cId="3445884056" sldId="316"/>
        </pc:sldMkLst>
      </pc:sldChg>
      <pc:sldChg chg="del">
        <pc:chgData name="Robin Susswein" userId="4e92d56d-c59b-44a0-a241-85c45b831850" providerId="ADAL" clId="{F564CC0B-2143-4552-986D-67643A6C9E07}" dt="2023-04-04T10:39:22.787" v="5" actId="2696"/>
        <pc:sldMkLst>
          <pc:docMk/>
          <pc:sldMk cId="1721523483" sldId="320"/>
        </pc:sldMkLst>
      </pc:sldChg>
      <pc:sldChg chg="del">
        <pc:chgData name="Robin Susswein" userId="4e92d56d-c59b-44a0-a241-85c45b831850" providerId="ADAL" clId="{F564CC0B-2143-4552-986D-67643A6C9E07}" dt="2023-04-04T10:39:22.787" v="5" actId="2696"/>
        <pc:sldMkLst>
          <pc:docMk/>
          <pc:sldMk cId="2647067648" sldId="321"/>
        </pc:sldMkLst>
      </pc:sldChg>
      <pc:sldChg chg="del">
        <pc:chgData name="Robin Susswein" userId="4e92d56d-c59b-44a0-a241-85c45b831850" providerId="ADAL" clId="{F564CC0B-2143-4552-986D-67643A6C9E07}" dt="2023-04-04T10:44:32.700" v="214" actId="2696"/>
        <pc:sldMkLst>
          <pc:docMk/>
          <pc:sldMk cId="4027397140" sldId="32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Robin\OneDrive%20-%20LBSM\Bureau\22-23%20Support%20&#233;quipe%20et%20CA\Conseil%20d'Administration\230120%20Suites%20Mise%20au%20Vert\Questionnaire\230329_Orientation%20strat&#233;gique%20LBSM%20(r&#233;ponses%20d&#233;f)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Robin\OneDrive%20-%20LBSM\Bureau\22-23%20Support%20&#233;quipe%20et%20CA\Conseil%20d'Administration\230120%20Suites%20Mise%20au%20Vert\Questionnaire\230329_Orientation%20strat&#233;gique%20LBSM%20(r&#233;ponses%20d&#233;f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bfsm-my.sharepoint.com/personal/rs_lbsm_be/Documents/Bureau/22-23%20Support%20&#233;quipe%20et%20CA/Conseil%20d'Administration/230120%20Suites%20Mise%20au%20Vert/Questionnaire/230329_Orientation%20strat&#233;gique%20LBSM%20(r&#233;ponses%20d&#233;f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5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16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17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bfsm-my.sharepoint.com/personal/rs_lbsm_be/Documents/Bureau/22-23%20Support%20&#233;quipe%20et%20CA/Conseil%20d'Administration/230120%20Suites%20Mise%20au%20Vert/Questionnaire/230329_Orientation%20strat&#233;gique%20LBSM%20(r&#233;ponses%20d&#233;f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Type de membre répondant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9A-4618-AB12-B7E2331FFA84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9A-4618-AB12-B7E2331FFA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9A-4618-AB12-B7E2331FFA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'Qui a répondu'!$A$26:$A$28</c:f>
              <c:strCache>
                <c:ptCount val="3"/>
                <c:pt idx="0">
                  <c:v>Autre</c:v>
                </c:pt>
                <c:pt idx="1">
                  <c:v>SSM CoCoF</c:v>
                </c:pt>
                <c:pt idx="2">
                  <c:v>n.a.</c:v>
                </c:pt>
              </c:strCache>
            </c:strRef>
          </c:cat>
          <c:val>
            <c:numRef>
              <c:f>'Qui a répondu'!$B$26:$B$28</c:f>
              <c:numCache>
                <c:formatCode>General</c:formatCode>
                <c:ptCount val="3"/>
                <c:pt idx="0">
                  <c:v>10</c:v>
                </c:pt>
                <c:pt idx="1">
                  <c:v>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9A-4618-AB12-B7E2331FFA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Importance mission -</a:t>
            </a:r>
            <a:r>
              <a:rPr lang="fr-BE" baseline="0"/>
              <a:t> score moyen selon le type de membre</a:t>
            </a:r>
            <a:endParaRPr lang="fr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Activités!$W$3</c:f>
              <c:strCache>
                <c:ptCount val="1"/>
                <c:pt idx="0">
                  <c:v>Total (n=35)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Activités!$V$4:$V$20</c:f>
              <c:strCache>
                <c:ptCount val="17"/>
                <c:pt idx="0">
                  <c:v>Activité [Accompagner les SSM dans la numérisation (facturation, recueil de données, etc.)]</c:v>
                </c:pt>
                <c:pt idx="1">
                  <c:v>Activité [Faire connaître et reconnaître des pratiques nouvelles, "innovantes" ou prometteuses]</c:v>
                </c:pt>
                <c:pt idx="2">
                  <c:v>Activité [Mener des études et recherches sur des problématiques liées aux préoccupations des membres]</c:v>
                </c:pt>
                <c:pt idx="3">
                  <c:v>Activité [Contribuer à faire évoluer les pratiques]</c:v>
                </c:pt>
                <c:pt idx="4">
                  <c:v>Activité [Impliquer les acteurs de terrain dans la réalisation de recherches, de la formulation des questions à l'analyse des résultats]</c:v>
                </c:pt>
                <c:pt idx="5">
                  <c:v>Activité [Alimenter le débat autour de problématiques sur base d'observations, de synthèses, d'études et de recherches]</c:v>
                </c:pt>
                <c:pt idx="6">
                  <c:v>Activité [Sur base d'études et recherches, émettre des recommandations à l'attention des décideurs et des acteurs de terrain]</c:v>
                </c:pt>
                <c:pt idx="7">
                  <c:v>Activité [Sensibiliser le grand public à des problématiques liées à la santé mentale]</c:v>
                </c:pt>
                <c:pt idx="8">
                  <c:v>Activité [Mettre en réseau les acteurs concernés par une problématique, faciliter leur coordination et leur organisation]</c:v>
                </c:pt>
                <c:pt idx="9">
                  <c:v>Activité [(Co)organiser des séminaires, journées d'études, colloques...]</c:v>
                </c:pt>
                <c:pt idx="10">
                  <c:v>Activité [Réunir les SSM CoCoF dans un espace de concertation et de coordination]</c:v>
                </c:pt>
                <c:pt idx="11">
                  <c:v>Activité [Organiser des réunions et des rencontres dans le cadre de coordinations thématiques (CT)]</c:v>
                </c:pt>
                <c:pt idx="12">
                  <c:v>Activité [Diffuser aux membres des informations, publications et actualités de la Ligue et du secteur]</c:v>
                </c:pt>
                <c:pt idx="13">
                  <c:v>Activité [Organiser des réunions et des rencontres dans le cadre de Groupes de Travail (GT)]</c:v>
                </c:pt>
                <c:pt idx="14">
                  <c:v>Activité [Être à l'écoute des acteurs de terrain, de leurs préoccupations et leurs besoins]</c:v>
                </c:pt>
                <c:pt idx="15">
                  <c:v>Activité [Fédérer et représenter les SSM CoCoF auprès des décideurs (politiques, administrations, lieux de concertation)]</c:v>
                </c:pt>
                <c:pt idx="16">
                  <c:v>Activité [Prendre position et influer sur des enjeux politiques en matière de santé mentale]</c:v>
                </c:pt>
              </c:strCache>
            </c:strRef>
          </c:cat>
          <c:val>
            <c:numRef>
              <c:f>Activités!$W$4:$W$20</c:f>
              <c:numCache>
                <c:formatCode>0.0</c:formatCode>
                <c:ptCount val="17"/>
                <c:pt idx="0">
                  <c:v>3</c:v>
                </c:pt>
                <c:pt idx="1">
                  <c:v>3.2285714285714286</c:v>
                </c:pt>
                <c:pt idx="2">
                  <c:v>3.2285714285714286</c:v>
                </c:pt>
                <c:pt idx="3">
                  <c:v>3.2571428571428571</c:v>
                </c:pt>
                <c:pt idx="4">
                  <c:v>3.3142857142857145</c:v>
                </c:pt>
                <c:pt idx="5">
                  <c:v>3.4571428571428573</c:v>
                </c:pt>
                <c:pt idx="6">
                  <c:v>3.6857142857142855</c:v>
                </c:pt>
                <c:pt idx="7">
                  <c:v>3.7058823529411766</c:v>
                </c:pt>
                <c:pt idx="8">
                  <c:v>3.7142857142857144</c:v>
                </c:pt>
                <c:pt idx="9">
                  <c:v>3.7428571428571429</c:v>
                </c:pt>
                <c:pt idx="10">
                  <c:v>3.7714285714285714</c:v>
                </c:pt>
                <c:pt idx="11">
                  <c:v>3.9411764705882355</c:v>
                </c:pt>
                <c:pt idx="12">
                  <c:v>4.0285714285714285</c:v>
                </c:pt>
                <c:pt idx="13">
                  <c:v>4.0285714285714285</c:v>
                </c:pt>
                <c:pt idx="14">
                  <c:v>4.3428571428571425</c:v>
                </c:pt>
                <c:pt idx="15">
                  <c:v>4.5142857142857142</c:v>
                </c:pt>
                <c:pt idx="16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1-4A16-AC19-78A865305816}"/>
            </c:ext>
          </c:extLst>
        </c:ser>
        <c:ser>
          <c:idx val="1"/>
          <c:order val="1"/>
          <c:tx>
            <c:strRef>
              <c:f>Activités!$X$3</c:f>
              <c:strCache>
                <c:ptCount val="1"/>
                <c:pt idx="0">
                  <c:v>SSM CoCoF (n=25)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Activités!$V$4:$V$20</c:f>
              <c:strCache>
                <c:ptCount val="17"/>
                <c:pt idx="0">
                  <c:v>Activité [Accompagner les SSM dans la numérisation (facturation, recueil de données, etc.)]</c:v>
                </c:pt>
                <c:pt idx="1">
                  <c:v>Activité [Faire connaître et reconnaître des pratiques nouvelles, "innovantes" ou prometteuses]</c:v>
                </c:pt>
                <c:pt idx="2">
                  <c:v>Activité [Mener des études et recherches sur des problématiques liées aux préoccupations des membres]</c:v>
                </c:pt>
                <c:pt idx="3">
                  <c:v>Activité [Contribuer à faire évoluer les pratiques]</c:v>
                </c:pt>
                <c:pt idx="4">
                  <c:v>Activité [Impliquer les acteurs de terrain dans la réalisation de recherches, de la formulation des questions à l'analyse des résultats]</c:v>
                </c:pt>
                <c:pt idx="5">
                  <c:v>Activité [Alimenter le débat autour de problématiques sur base d'observations, de synthèses, d'études et de recherches]</c:v>
                </c:pt>
                <c:pt idx="6">
                  <c:v>Activité [Sur base d'études et recherches, émettre des recommandations à l'attention des décideurs et des acteurs de terrain]</c:v>
                </c:pt>
                <c:pt idx="7">
                  <c:v>Activité [Sensibiliser le grand public à des problématiques liées à la santé mentale]</c:v>
                </c:pt>
                <c:pt idx="8">
                  <c:v>Activité [Mettre en réseau les acteurs concernés par une problématique, faciliter leur coordination et leur organisation]</c:v>
                </c:pt>
                <c:pt idx="9">
                  <c:v>Activité [(Co)organiser des séminaires, journées d'études, colloques...]</c:v>
                </c:pt>
                <c:pt idx="10">
                  <c:v>Activité [Réunir les SSM CoCoF dans un espace de concertation et de coordination]</c:v>
                </c:pt>
                <c:pt idx="11">
                  <c:v>Activité [Organiser des réunions et des rencontres dans le cadre de coordinations thématiques (CT)]</c:v>
                </c:pt>
                <c:pt idx="12">
                  <c:v>Activité [Diffuser aux membres des informations, publications et actualités de la Ligue et du secteur]</c:v>
                </c:pt>
                <c:pt idx="13">
                  <c:v>Activité [Organiser des réunions et des rencontres dans le cadre de Groupes de Travail (GT)]</c:v>
                </c:pt>
                <c:pt idx="14">
                  <c:v>Activité [Être à l'écoute des acteurs de terrain, de leurs préoccupations et leurs besoins]</c:v>
                </c:pt>
                <c:pt idx="15">
                  <c:v>Activité [Fédérer et représenter les SSM CoCoF auprès des décideurs (politiques, administrations, lieux de concertation)]</c:v>
                </c:pt>
                <c:pt idx="16">
                  <c:v>Activité [Prendre position et influer sur des enjeux politiques en matière de santé mentale]</c:v>
                </c:pt>
              </c:strCache>
            </c:strRef>
          </c:cat>
          <c:val>
            <c:numRef>
              <c:f>Activités!$X$4:$X$20</c:f>
              <c:numCache>
                <c:formatCode>0.0</c:formatCode>
                <c:ptCount val="17"/>
                <c:pt idx="0">
                  <c:v>3.0416666666666665</c:v>
                </c:pt>
                <c:pt idx="1">
                  <c:v>2.92</c:v>
                </c:pt>
                <c:pt idx="2">
                  <c:v>3.12</c:v>
                </c:pt>
                <c:pt idx="3">
                  <c:v>2.96</c:v>
                </c:pt>
                <c:pt idx="4">
                  <c:v>3.16</c:v>
                </c:pt>
                <c:pt idx="5">
                  <c:v>3.4</c:v>
                </c:pt>
                <c:pt idx="6">
                  <c:v>3.6</c:v>
                </c:pt>
                <c:pt idx="7">
                  <c:v>3.72</c:v>
                </c:pt>
                <c:pt idx="8">
                  <c:v>3.56</c:v>
                </c:pt>
                <c:pt idx="9">
                  <c:v>3.6</c:v>
                </c:pt>
                <c:pt idx="10">
                  <c:v>4.08</c:v>
                </c:pt>
                <c:pt idx="11">
                  <c:v>4</c:v>
                </c:pt>
                <c:pt idx="12">
                  <c:v>4.04</c:v>
                </c:pt>
                <c:pt idx="13">
                  <c:v>4.04</c:v>
                </c:pt>
                <c:pt idx="14">
                  <c:v>4.4000000000000004</c:v>
                </c:pt>
                <c:pt idx="15">
                  <c:v>4.8</c:v>
                </c:pt>
                <c:pt idx="16">
                  <c:v>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1-4A16-AC19-78A865305816}"/>
            </c:ext>
          </c:extLst>
        </c:ser>
        <c:ser>
          <c:idx val="2"/>
          <c:order val="2"/>
          <c:tx>
            <c:strRef>
              <c:f>Activités!$Y$3</c:f>
              <c:strCache>
                <c:ptCount val="1"/>
                <c:pt idx="0">
                  <c:v>Autres membres (n=10)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Activités!$V$4:$V$20</c:f>
              <c:strCache>
                <c:ptCount val="17"/>
                <c:pt idx="0">
                  <c:v>Activité [Accompagner les SSM dans la numérisation (facturation, recueil de données, etc.)]</c:v>
                </c:pt>
                <c:pt idx="1">
                  <c:v>Activité [Faire connaître et reconnaître des pratiques nouvelles, "innovantes" ou prometteuses]</c:v>
                </c:pt>
                <c:pt idx="2">
                  <c:v>Activité [Mener des études et recherches sur des problématiques liées aux préoccupations des membres]</c:v>
                </c:pt>
                <c:pt idx="3">
                  <c:v>Activité [Contribuer à faire évoluer les pratiques]</c:v>
                </c:pt>
                <c:pt idx="4">
                  <c:v>Activité [Impliquer les acteurs de terrain dans la réalisation de recherches, de la formulation des questions à l'analyse des résultats]</c:v>
                </c:pt>
                <c:pt idx="5">
                  <c:v>Activité [Alimenter le débat autour de problématiques sur base d'observations, de synthèses, d'études et de recherches]</c:v>
                </c:pt>
                <c:pt idx="6">
                  <c:v>Activité [Sur base d'études et recherches, émettre des recommandations à l'attention des décideurs et des acteurs de terrain]</c:v>
                </c:pt>
                <c:pt idx="7">
                  <c:v>Activité [Sensibiliser le grand public à des problématiques liées à la santé mentale]</c:v>
                </c:pt>
                <c:pt idx="8">
                  <c:v>Activité [Mettre en réseau les acteurs concernés par une problématique, faciliter leur coordination et leur organisation]</c:v>
                </c:pt>
                <c:pt idx="9">
                  <c:v>Activité [(Co)organiser des séminaires, journées d'études, colloques...]</c:v>
                </c:pt>
                <c:pt idx="10">
                  <c:v>Activité [Réunir les SSM CoCoF dans un espace de concertation et de coordination]</c:v>
                </c:pt>
                <c:pt idx="11">
                  <c:v>Activité [Organiser des réunions et des rencontres dans le cadre de coordinations thématiques (CT)]</c:v>
                </c:pt>
                <c:pt idx="12">
                  <c:v>Activité [Diffuser aux membres des informations, publications et actualités de la Ligue et du secteur]</c:v>
                </c:pt>
                <c:pt idx="13">
                  <c:v>Activité [Organiser des réunions et des rencontres dans le cadre de Groupes de Travail (GT)]</c:v>
                </c:pt>
                <c:pt idx="14">
                  <c:v>Activité [Être à l'écoute des acteurs de terrain, de leurs préoccupations et leurs besoins]</c:v>
                </c:pt>
                <c:pt idx="15">
                  <c:v>Activité [Fédérer et représenter les SSM CoCoF auprès des décideurs (politiques, administrations, lieux de concertation)]</c:v>
                </c:pt>
                <c:pt idx="16">
                  <c:v>Activité [Prendre position et influer sur des enjeux politiques en matière de santé mentale]</c:v>
                </c:pt>
              </c:strCache>
            </c:strRef>
          </c:cat>
          <c:val>
            <c:numRef>
              <c:f>Activités!$Y$4:$Y$20</c:f>
              <c:numCache>
                <c:formatCode>0.0</c:formatCode>
                <c:ptCount val="17"/>
                <c:pt idx="0">
                  <c:v>2.9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>
                  <c:v>3.7</c:v>
                </c:pt>
                <c:pt idx="5">
                  <c:v>3.6</c:v>
                </c:pt>
                <c:pt idx="6">
                  <c:v>3.9</c:v>
                </c:pt>
                <c:pt idx="7">
                  <c:v>3.6666666666666665</c:v>
                </c:pt>
                <c:pt idx="8">
                  <c:v>4.0999999999999996</c:v>
                </c:pt>
                <c:pt idx="9">
                  <c:v>4.0999999999999996</c:v>
                </c:pt>
                <c:pt idx="10">
                  <c:v>3</c:v>
                </c:pt>
                <c:pt idx="11">
                  <c:v>3.8</c:v>
                </c:pt>
                <c:pt idx="12">
                  <c:v>4</c:v>
                </c:pt>
                <c:pt idx="13">
                  <c:v>4</c:v>
                </c:pt>
                <c:pt idx="14">
                  <c:v>4.2</c:v>
                </c:pt>
                <c:pt idx="15">
                  <c:v>3.8</c:v>
                </c:pt>
                <c:pt idx="16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A1-4A16-AC19-78A865305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00777503"/>
        <c:axId val="1424241311"/>
      </c:barChart>
      <c:catAx>
        <c:axId val="1400777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24241311"/>
        <c:crosses val="autoZero"/>
        <c:auto val="1"/>
        <c:lblAlgn val="ctr"/>
        <c:lblOffset val="100"/>
        <c:noMultiLvlLbl val="0"/>
      </c:catAx>
      <c:valAx>
        <c:axId val="1424241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077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Importance mission -</a:t>
            </a:r>
            <a:r>
              <a:rPr lang="fr-BE" baseline="0"/>
              <a:t> score moyen selon le type de membre</a:t>
            </a:r>
            <a:endParaRPr lang="fr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Activités!$W$3</c:f>
              <c:strCache>
                <c:ptCount val="1"/>
                <c:pt idx="0">
                  <c:v>Total (n=35)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Activités!$V$4:$V$20</c:f>
              <c:strCache>
                <c:ptCount val="17"/>
                <c:pt idx="0">
                  <c:v>Activité [Accompagner les SSM dans la numérisation (facturation, recueil de données, etc.)]</c:v>
                </c:pt>
                <c:pt idx="1">
                  <c:v>Activité [Faire connaître et reconnaître des pratiques nouvelles, "innovantes" ou prometteuses]</c:v>
                </c:pt>
                <c:pt idx="2">
                  <c:v>Activité [Mener des études et recherches sur des problématiques liées aux préoccupations des membres]</c:v>
                </c:pt>
                <c:pt idx="3">
                  <c:v>Activité [Contribuer à faire évoluer les pratiques]</c:v>
                </c:pt>
                <c:pt idx="4">
                  <c:v>Activité [Impliquer les acteurs de terrain dans la réalisation de recherches, de la formulation des questions à l'analyse des résultats]</c:v>
                </c:pt>
                <c:pt idx="5">
                  <c:v>Activité [Alimenter le débat autour de problématiques sur base d'observations, de synthèses, d'études et de recherches]</c:v>
                </c:pt>
                <c:pt idx="6">
                  <c:v>Activité [Sur base d'études et recherches, émettre des recommandations à l'attention des décideurs et des acteurs de terrain]</c:v>
                </c:pt>
                <c:pt idx="7">
                  <c:v>Activité [Sensibiliser le grand public à des problématiques liées à la santé mentale]</c:v>
                </c:pt>
                <c:pt idx="8">
                  <c:v>Activité [Mettre en réseau les acteurs concernés par une problématique, faciliter leur coordination et leur organisation]</c:v>
                </c:pt>
                <c:pt idx="9">
                  <c:v>Activité [(Co)organiser des séminaires, journées d'études, colloques...]</c:v>
                </c:pt>
                <c:pt idx="10">
                  <c:v>Activité [Réunir les SSM CoCoF dans un espace de concertation et de coordination]</c:v>
                </c:pt>
                <c:pt idx="11">
                  <c:v>Activité [Organiser des réunions et des rencontres dans le cadre de coordinations thématiques (CT)]</c:v>
                </c:pt>
                <c:pt idx="12">
                  <c:v>Activité [Diffuser aux membres des informations, publications et actualités de la Ligue et du secteur]</c:v>
                </c:pt>
                <c:pt idx="13">
                  <c:v>Activité [Organiser des réunions et des rencontres dans le cadre de Groupes de Travail (GT)]</c:v>
                </c:pt>
                <c:pt idx="14">
                  <c:v>Activité [Être à l'écoute des acteurs de terrain, de leurs préoccupations et leurs besoins]</c:v>
                </c:pt>
                <c:pt idx="15">
                  <c:v>Activité [Fédérer et représenter les SSM CoCoF auprès des décideurs (politiques, administrations, lieux de concertation)]</c:v>
                </c:pt>
                <c:pt idx="16">
                  <c:v>Activité [Prendre position et influer sur des enjeux politiques en matière de santé mentale]</c:v>
                </c:pt>
              </c:strCache>
            </c:strRef>
          </c:cat>
          <c:val>
            <c:numRef>
              <c:f>Activités!$W$4:$W$20</c:f>
              <c:numCache>
                <c:formatCode>0.0</c:formatCode>
                <c:ptCount val="17"/>
                <c:pt idx="0">
                  <c:v>3</c:v>
                </c:pt>
                <c:pt idx="1">
                  <c:v>3.2285714285714286</c:v>
                </c:pt>
                <c:pt idx="2">
                  <c:v>3.2285714285714286</c:v>
                </c:pt>
                <c:pt idx="3">
                  <c:v>3.2571428571428571</c:v>
                </c:pt>
                <c:pt idx="4">
                  <c:v>3.3142857142857145</c:v>
                </c:pt>
                <c:pt idx="5">
                  <c:v>3.4571428571428573</c:v>
                </c:pt>
                <c:pt idx="6">
                  <c:v>3.6857142857142855</c:v>
                </c:pt>
                <c:pt idx="7">
                  <c:v>3.7058823529411766</c:v>
                </c:pt>
                <c:pt idx="8">
                  <c:v>3.7142857142857144</c:v>
                </c:pt>
                <c:pt idx="9">
                  <c:v>3.7428571428571429</c:v>
                </c:pt>
                <c:pt idx="10">
                  <c:v>3.7714285714285714</c:v>
                </c:pt>
                <c:pt idx="11">
                  <c:v>3.9411764705882355</c:v>
                </c:pt>
                <c:pt idx="12">
                  <c:v>4.0285714285714285</c:v>
                </c:pt>
                <c:pt idx="13">
                  <c:v>4.0285714285714285</c:v>
                </c:pt>
                <c:pt idx="14">
                  <c:v>4.3428571428571425</c:v>
                </c:pt>
                <c:pt idx="15">
                  <c:v>4.5142857142857142</c:v>
                </c:pt>
                <c:pt idx="16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1-4A16-AC19-78A865305816}"/>
            </c:ext>
          </c:extLst>
        </c:ser>
        <c:ser>
          <c:idx val="1"/>
          <c:order val="1"/>
          <c:tx>
            <c:strRef>
              <c:f>Activités!$X$3</c:f>
              <c:strCache>
                <c:ptCount val="1"/>
                <c:pt idx="0">
                  <c:v>SSM CoCoF (n=25)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Activités!$V$4:$V$20</c:f>
              <c:strCache>
                <c:ptCount val="17"/>
                <c:pt idx="0">
                  <c:v>Activité [Accompagner les SSM dans la numérisation (facturation, recueil de données, etc.)]</c:v>
                </c:pt>
                <c:pt idx="1">
                  <c:v>Activité [Faire connaître et reconnaître des pratiques nouvelles, "innovantes" ou prometteuses]</c:v>
                </c:pt>
                <c:pt idx="2">
                  <c:v>Activité [Mener des études et recherches sur des problématiques liées aux préoccupations des membres]</c:v>
                </c:pt>
                <c:pt idx="3">
                  <c:v>Activité [Contribuer à faire évoluer les pratiques]</c:v>
                </c:pt>
                <c:pt idx="4">
                  <c:v>Activité [Impliquer les acteurs de terrain dans la réalisation de recherches, de la formulation des questions à l'analyse des résultats]</c:v>
                </c:pt>
                <c:pt idx="5">
                  <c:v>Activité [Alimenter le débat autour de problématiques sur base d'observations, de synthèses, d'études et de recherches]</c:v>
                </c:pt>
                <c:pt idx="6">
                  <c:v>Activité [Sur base d'études et recherches, émettre des recommandations à l'attention des décideurs et des acteurs de terrain]</c:v>
                </c:pt>
                <c:pt idx="7">
                  <c:v>Activité [Sensibiliser le grand public à des problématiques liées à la santé mentale]</c:v>
                </c:pt>
                <c:pt idx="8">
                  <c:v>Activité [Mettre en réseau les acteurs concernés par une problématique, faciliter leur coordination et leur organisation]</c:v>
                </c:pt>
                <c:pt idx="9">
                  <c:v>Activité [(Co)organiser des séminaires, journées d'études, colloques...]</c:v>
                </c:pt>
                <c:pt idx="10">
                  <c:v>Activité [Réunir les SSM CoCoF dans un espace de concertation et de coordination]</c:v>
                </c:pt>
                <c:pt idx="11">
                  <c:v>Activité [Organiser des réunions et des rencontres dans le cadre de coordinations thématiques (CT)]</c:v>
                </c:pt>
                <c:pt idx="12">
                  <c:v>Activité [Diffuser aux membres des informations, publications et actualités de la Ligue et du secteur]</c:v>
                </c:pt>
                <c:pt idx="13">
                  <c:v>Activité [Organiser des réunions et des rencontres dans le cadre de Groupes de Travail (GT)]</c:v>
                </c:pt>
                <c:pt idx="14">
                  <c:v>Activité [Être à l'écoute des acteurs de terrain, de leurs préoccupations et leurs besoins]</c:v>
                </c:pt>
                <c:pt idx="15">
                  <c:v>Activité [Fédérer et représenter les SSM CoCoF auprès des décideurs (politiques, administrations, lieux de concertation)]</c:v>
                </c:pt>
                <c:pt idx="16">
                  <c:v>Activité [Prendre position et influer sur des enjeux politiques en matière de santé mentale]</c:v>
                </c:pt>
              </c:strCache>
            </c:strRef>
          </c:cat>
          <c:val>
            <c:numRef>
              <c:f>Activités!$X$4:$X$20</c:f>
              <c:numCache>
                <c:formatCode>0.0</c:formatCode>
                <c:ptCount val="17"/>
                <c:pt idx="0">
                  <c:v>3.0416666666666665</c:v>
                </c:pt>
                <c:pt idx="1">
                  <c:v>2.92</c:v>
                </c:pt>
                <c:pt idx="2">
                  <c:v>3.12</c:v>
                </c:pt>
                <c:pt idx="3">
                  <c:v>2.96</c:v>
                </c:pt>
                <c:pt idx="4">
                  <c:v>3.16</c:v>
                </c:pt>
                <c:pt idx="5">
                  <c:v>3.4</c:v>
                </c:pt>
                <c:pt idx="6">
                  <c:v>3.6</c:v>
                </c:pt>
                <c:pt idx="7">
                  <c:v>3.72</c:v>
                </c:pt>
                <c:pt idx="8">
                  <c:v>3.56</c:v>
                </c:pt>
                <c:pt idx="9">
                  <c:v>3.6</c:v>
                </c:pt>
                <c:pt idx="10">
                  <c:v>4.08</c:v>
                </c:pt>
                <c:pt idx="11">
                  <c:v>4</c:v>
                </c:pt>
                <c:pt idx="12">
                  <c:v>4.04</c:v>
                </c:pt>
                <c:pt idx="13">
                  <c:v>4.04</c:v>
                </c:pt>
                <c:pt idx="14">
                  <c:v>4.4000000000000004</c:v>
                </c:pt>
                <c:pt idx="15">
                  <c:v>4.8</c:v>
                </c:pt>
                <c:pt idx="16">
                  <c:v>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1-4A16-AC19-78A865305816}"/>
            </c:ext>
          </c:extLst>
        </c:ser>
        <c:ser>
          <c:idx val="2"/>
          <c:order val="2"/>
          <c:tx>
            <c:strRef>
              <c:f>Activités!$Y$3</c:f>
              <c:strCache>
                <c:ptCount val="1"/>
                <c:pt idx="0">
                  <c:v>Autres membres (n=10)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Activités!$V$4:$V$20</c:f>
              <c:strCache>
                <c:ptCount val="17"/>
                <c:pt idx="0">
                  <c:v>Activité [Accompagner les SSM dans la numérisation (facturation, recueil de données, etc.)]</c:v>
                </c:pt>
                <c:pt idx="1">
                  <c:v>Activité [Faire connaître et reconnaître des pratiques nouvelles, "innovantes" ou prometteuses]</c:v>
                </c:pt>
                <c:pt idx="2">
                  <c:v>Activité [Mener des études et recherches sur des problématiques liées aux préoccupations des membres]</c:v>
                </c:pt>
                <c:pt idx="3">
                  <c:v>Activité [Contribuer à faire évoluer les pratiques]</c:v>
                </c:pt>
                <c:pt idx="4">
                  <c:v>Activité [Impliquer les acteurs de terrain dans la réalisation de recherches, de la formulation des questions à l'analyse des résultats]</c:v>
                </c:pt>
                <c:pt idx="5">
                  <c:v>Activité [Alimenter le débat autour de problématiques sur base d'observations, de synthèses, d'études et de recherches]</c:v>
                </c:pt>
                <c:pt idx="6">
                  <c:v>Activité [Sur base d'études et recherches, émettre des recommandations à l'attention des décideurs et des acteurs de terrain]</c:v>
                </c:pt>
                <c:pt idx="7">
                  <c:v>Activité [Sensibiliser le grand public à des problématiques liées à la santé mentale]</c:v>
                </c:pt>
                <c:pt idx="8">
                  <c:v>Activité [Mettre en réseau les acteurs concernés par une problématique, faciliter leur coordination et leur organisation]</c:v>
                </c:pt>
                <c:pt idx="9">
                  <c:v>Activité [(Co)organiser des séminaires, journées d'études, colloques...]</c:v>
                </c:pt>
                <c:pt idx="10">
                  <c:v>Activité [Réunir les SSM CoCoF dans un espace de concertation et de coordination]</c:v>
                </c:pt>
                <c:pt idx="11">
                  <c:v>Activité [Organiser des réunions et des rencontres dans le cadre de coordinations thématiques (CT)]</c:v>
                </c:pt>
                <c:pt idx="12">
                  <c:v>Activité [Diffuser aux membres des informations, publications et actualités de la Ligue et du secteur]</c:v>
                </c:pt>
                <c:pt idx="13">
                  <c:v>Activité [Organiser des réunions et des rencontres dans le cadre de Groupes de Travail (GT)]</c:v>
                </c:pt>
                <c:pt idx="14">
                  <c:v>Activité [Être à l'écoute des acteurs de terrain, de leurs préoccupations et leurs besoins]</c:v>
                </c:pt>
                <c:pt idx="15">
                  <c:v>Activité [Fédérer et représenter les SSM CoCoF auprès des décideurs (politiques, administrations, lieux de concertation)]</c:v>
                </c:pt>
                <c:pt idx="16">
                  <c:v>Activité [Prendre position et influer sur des enjeux politiques en matière de santé mentale]</c:v>
                </c:pt>
              </c:strCache>
            </c:strRef>
          </c:cat>
          <c:val>
            <c:numRef>
              <c:f>Activités!$Y$4:$Y$20</c:f>
              <c:numCache>
                <c:formatCode>0.0</c:formatCode>
                <c:ptCount val="17"/>
                <c:pt idx="0">
                  <c:v>2.9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>
                  <c:v>3.7</c:v>
                </c:pt>
                <c:pt idx="5">
                  <c:v>3.6</c:v>
                </c:pt>
                <c:pt idx="6">
                  <c:v>3.9</c:v>
                </c:pt>
                <c:pt idx="7">
                  <c:v>3.6666666666666665</c:v>
                </c:pt>
                <c:pt idx="8">
                  <c:v>4.0999999999999996</c:v>
                </c:pt>
                <c:pt idx="9">
                  <c:v>4.0999999999999996</c:v>
                </c:pt>
                <c:pt idx="10">
                  <c:v>3</c:v>
                </c:pt>
                <c:pt idx="11">
                  <c:v>3.8</c:v>
                </c:pt>
                <c:pt idx="12">
                  <c:v>4</c:v>
                </c:pt>
                <c:pt idx="13">
                  <c:v>4</c:v>
                </c:pt>
                <c:pt idx="14">
                  <c:v>4.2</c:v>
                </c:pt>
                <c:pt idx="15">
                  <c:v>3.8</c:v>
                </c:pt>
                <c:pt idx="16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A1-4A16-AC19-78A865305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00777503"/>
        <c:axId val="1424241311"/>
      </c:barChart>
      <c:catAx>
        <c:axId val="1400777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24241311"/>
        <c:crosses val="autoZero"/>
        <c:auto val="1"/>
        <c:lblAlgn val="ctr"/>
        <c:lblOffset val="100"/>
        <c:noMultiLvlLbl val="0"/>
      </c:catAx>
      <c:valAx>
        <c:axId val="1424241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077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Importance mission -</a:t>
            </a:r>
            <a:r>
              <a:rPr lang="fr-BE" baseline="0"/>
              <a:t> score moyen selon le type de membre</a:t>
            </a:r>
            <a:endParaRPr lang="fr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Activités!$W$3</c:f>
              <c:strCache>
                <c:ptCount val="1"/>
                <c:pt idx="0">
                  <c:v>Total (n=35)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Activités!$V$4:$V$20</c:f>
              <c:strCache>
                <c:ptCount val="17"/>
                <c:pt idx="0">
                  <c:v>Activité [Accompagner les SSM dans la numérisation (facturation, recueil de données, etc.)]</c:v>
                </c:pt>
                <c:pt idx="1">
                  <c:v>Activité [Faire connaître et reconnaître des pratiques nouvelles, "innovantes" ou prometteuses]</c:v>
                </c:pt>
                <c:pt idx="2">
                  <c:v>Activité [Mener des études et recherches sur des problématiques liées aux préoccupations des membres]</c:v>
                </c:pt>
                <c:pt idx="3">
                  <c:v>Activité [Contribuer à faire évoluer les pratiques]</c:v>
                </c:pt>
                <c:pt idx="4">
                  <c:v>Activité [Impliquer les acteurs de terrain dans la réalisation de recherches, de la formulation des questions à l'analyse des résultats]</c:v>
                </c:pt>
                <c:pt idx="5">
                  <c:v>Activité [Alimenter le débat autour de problématiques sur base d'observations, de synthèses, d'études et de recherches]</c:v>
                </c:pt>
                <c:pt idx="6">
                  <c:v>Activité [Sur base d'études et recherches, émettre des recommandations à l'attention des décideurs et des acteurs de terrain]</c:v>
                </c:pt>
                <c:pt idx="7">
                  <c:v>Activité [Sensibiliser le grand public à des problématiques liées à la santé mentale]</c:v>
                </c:pt>
                <c:pt idx="8">
                  <c:v>Activité [Mettre en réseau les acteurs concernés par une problématique, faciliter leur coordination et leur organisation]</c:v>
                </c:pt>
                <c:pt idx="9">
                  <c:v>Activité [(Co)organiser des séminaires, journées d'études, colloques...]</c:v>
                </c:pt>
                <c:pt idx="10">
                  <c:v>Activité [Réunir les SSM CoCoF dans un espace de concertation et de coordination]</c:v>
                </c:pt>
                <c:pt idx="11">
                  <c:v>Activité [Organiser des réunions et des rencontres dans le cadre de coordinations thématiques (CT)]</c:v>
                </c:pt>
                <c:pt idx="12">
                  <c:v>Activité [Diffuser aux membres des informations, publications et actualités de la Ligue et du secteur]</c:v>
                </c:pt>
                <c:pt idx="13">
                  <c:v>Activité [Organiser des réunions et des rencontres dans le cadre de Groupes de Travail (GT)]</c:v>
                </c:pt>
                <c:pt idx="14">
                  <c:v>Activité [Être à l'écoute des acteurs de terrain, de leurs préoccupations et leurs besoins]</c:v>
                </c:pt>
                <c:pt idx="15">
                  <c:v>Activité [Fédérer et représenter les SSM CoCoF auprès des décideurs (politiques, administrations, lieux de concertation)]</c:v>
                </c:pt>
                <c:pt idx="16">
                  <c:v>Activité [Prendre position et influer sur des enjeux politiques en matière de santé mentale]</c:v>
                </c:pt>
              </c:strCache>
            </c:strRef>
          </c:cat>
          <c:val>
            <c:numRef>
              <c:f>Activités!$W$4:$W$20</c:f>
              <c:numCache>
                <c:formatCode>0.0</c:formatCode>
                <c:ptCount val="17"/>
                <c:pt idx="0">
                  <c:v>3</c:v>
                </c:pt>
                <c:pt idx="1">
                  <c:v>3.2285714285714286</c:v>
                </c:pt>
                <c:pt idx="2">
                  <c:v>3.2285714285714286</c:v>
                </c:pt>
                <c:pt idx="3">
                  <c:v>3.2571428571428571</c:v>
                </c:pt>
                <c:pt idx="4">
                  <c:v>3.3142857142857145</c:v>
                </c:pt>
                <c:pt idx="5">
                  <c:v>3.4571428571428573</c:v>
                </c:pt>
                <c:pt idx="6">
                  <c:v>3.6857142857142855</c:v>
                </c:pt>
                <c:pt idx="7">
                  <c:v>3.7058823529411766</c:v>
                </c:pt>
                <c:pt idx="8">
                  <c:v>3.7142857142857144</c:v>
                </c:pt>
                <c:pt idx="9">
                  <c:v>3.7428571428571429</c:v>
                </c:pt>
                <c:pt idx="10">
                  <c:v>3.7714285714285714</c:v>
                </c:pt>
                <c:pt idx="11">
                  <c:v>3.9411764705882355</c:v>
                </c:pt>
                <c:pt idx="12">
                  <c:v>4.0285714285714285</c:v>
                </c:pt>
                <c:pt idx="13">
                  <c:v>4.0285714285714285</c:v>
                </c:pt>
                <c:pt idx="14">
                  <c:v>4.3428571428571425</c:v>
                </c:pt>
                <c:pt idx="15">
                  <c:v>4.5142857142857142</c:v>
                </c:pt>
                <c:pt idx="16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1-4A16-AC19-78A865305816}"/>
            </c:ext>
          </c:extLst>
        </c:ser>
        <c:ser>
          <c:idx val="1"/>
          <c:order val="1"/>
          <c:tx>
            <c:strRef>
              <c:f>Activités!$X$3</c:f>
              <c:strCache>
                <c:ptCount val="1"/>
                <c:pt idx="0">
                  <c:v>SSM CoCoF (n=25)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Activités!$V$4:$V$20</c:f>
              <c:strCache>
                <c:ptCount val="17"/>
                <c:pt idx="0">
                  <c:v>Activité [Accompagner les SSM dans la numérisation (facturation, recueil de données, etc.)]</c:v>
                </c:pt>
                <c:pt idx="1">
                  <c:v>Activité [Faire connaître et reconnaître des pratiques nouvelles, "innovantes" ou prometteuses]</c:v>
                </c:pt>
                <c:pt idx="2">
                  <c:v>Activité [Mener des études et recherches sur des problématiques liées aux préoccupations des membres]</c:v>
                </c:pt>
                <c:pt idx="3">
                  <c:v>Activité [Contribuer à faire évoluer les pratiques]</c:v>
                </c:pt>
                <c:pt idx="4">
                  <c:v>Activité [Impliquer les acteurs de terrain dans la réalisation de recherches, de la formulation des questions à l'analyse des résultats]</c:v>
                </c:pt>
                <c:pt idx="5">
                  <c:v>Activité [Alimenter le débat autour de problématiques sur base d'observations, de synthèses, d'études et de recherches]</c:v>
                </c:pt>
                <c:pt idx="6">
                  <c:v>Activité [Sur base d'études et recherches, émettre des recommandations à l'attention des décideurs et des acteurs de terrain]</c:v>
                </c:pt>
                <c:pt idx="7">
                  <c:v>Activité [Sensibiliser le grand public à des problématiques liées à la santé mentale]</c:v>
                </c:pt>
                <c:pt idx="8">
                  <c:v>Activité [Mettre en réseau les acteurs concernés par une problématique, faciliter leur coordination et leur organisation]</c:v>
                </c:pt>
                <c:pt idx="9">
                  <c:v>Activité [(Co)organiser des séminaires, journées d'études, colloques...]</c:v>
                </c:pt>
                <c:pt idx="10">
                  <c:v>Activité [Réunir les SSM CoCoF dans un espace de concertation et de coordination]</c:v>
                </c:pt>
                <c:pt idx="11">
                  <c:v>Activité [Organiser des réunions et des rencontres dans le cadre de coordinations thématiques (CT)]</c:v>
                </c:pt>
                <c:pt idx="12">
                  <c:v>Activité [Diffuser aux membres des informations, publications et actualités de la Ligue et du secteur]</c:v>
                </c:pt>
                <c:pt idx="13">
                  <c:v>Activité [Organiser des réunions et des rencontres dans le cadre de Groupes de Travail (GT)]</c:v>
                </c:pt>
                <c:pt idx="14">
                  <c:v>Activité [Être à l'écoute des acteurs de terrain, de leurs préoccupations et leurs besoins]</c:v>
                </c:pt>
                <c:pt idx="15">
                  <c:v>Activité [Fédérer et représenter les SSM CoCoF auprès des décideurs (politiques, administrations, lieux de concertation)]</c:v>
                </c:pt>
                <c:pt idx="16">
                  <c:v>Activité [Prendre position et influer sur des enjeux politiques en matière de santé mentale]</c:v>
                </c:pt>
              </c:strCache>
            </c:strRef>
          </c:cat>
          <c:val>
            <c:numRef>
              <c:f>Activités!$X$4:$X$20</c:f>
              <c:numCache>
                <c:formatCode>0.0</c:formatCode>
                <c:ptCount val="17"/>
                <c:pt idx="0">
                  <c:v>3.0416666666666665</c:v>
                </c:pt>
                <c:pt idx="1">
                  <c:v>2.92</c:v>
                </c:pt>
                <c:pt idx="2">
                  <c:v>3.12</c:v>
                </c:pt>
                <c:pt idx="3">
                  <c:v>2.96</c:v>
                </c:pt>
                <c:pt idx="4">
                  <c:v>3.16</c:v>
                </c:pt>
                <c:pt idx="5">
                  <c:v>3.4</c:v>
                </c:pt>
                <c:pt idx="6">
                  <c:v>3.6</c:v>
                </c:pt>
                <c:pt idx="7">
                  <c:v>3.72</c:v>
                </c:pt>
                <c:pt idx="8">
                  <c:v>3.56</c:v>
                </c:pt>
                <c:pt idx="9">
                  <c:v>3.6</c:v>
                </c:pt>
                <c:pt idx="10">
                  <c:v>4.08</c:v>
                </c:pt>
                <c:pt idx="11">
                  <c:v>4</c:v>
                </c:pt>
                <c:pt idx="12">
                  <c:v>4.04</c:v>
                </c:pt>
                <c:pt idx="13">
                  <c:v>4.04</c:v>
                </c:pt>
                <c:pt idx="14">
                  <c:v>4.4000000000000004</c:v>
                </c:pt>
                <c:pt idx="15">
                  <c:v>4.8</c:v>
                </c:pt>
                <c:pt idx="16">
                  <c:v>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1-4A16-AC19-78A865305816}"/>
            </c:ext>
          </c:extLst>
        </c:ser>
        <c:ser>
          <c:idx val="2"/>
          <c:order val="2"/>
          <c:tx>
            <c:strRef>
              <c:f>Activités!$Y$3</c:f>
              <c:strCache>
                <c:ptCount val="1"/>
                <c:pt idx="0">
                  <c:v>Autres membres (n=10)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Activités!$V$4:$V$20</c:f>
              <c:strCache>
                <c:ptCount val="17"/>
                <c:pt idx="0">
                  <c:v>Activité [Accompagner les SSM dans la numérisation (facturation, recueil de données, etc.)]</c:v>
                </c:pt>
                <c:pt idx="1">
                  <c:v>Activité [Faire connaître et reconnaître des pratiques nouvelles, "innovantes" ou prometteuses]</c:v>
                </c:pt>
                <c:pt idx="2">
                  <c:v>Activité [Mener des études et recherches sur des problématiques liées aux préoccupations des membres]</c:v>
                </c:pt>
                <c:pt idx="3">
                  <c:v>Activité [Contribuer à faire évoluer les pratiques]</c:v>
                </c:pt>
                <c:pt idx="4">
                  <c:v>Activité [Impliquer les acteurs de terrain dans la réalisation de recherches, de la formulation des questions à l'analyse des résultats]</c:v>
                </c:pt>
                <c:pt idx="5">
                  <c:v>Activité [Alimenter le débat autour de problématiques sur base d'observations, de synthèses, d'études et de recherches]</c:v>
                </c:pt>
                <c:pt idx="6">
                  <c:v>Activité [Sur base d'études et recherches, émettre des recommandations à l'attention des décideurs et des acteurs de terrain]</c:v>
                </c:pt>
                <c:pt idx="7">
                  <c:v>Activité [Sensibiliser le grand public à des problématiques liées à la santé mentale]</c:v>
                </c:pt>
                <c:pt idx="8">
                  <c:v>Activité [Mettre en réseau les acteurs concernés par une problématique, faciliter leur coordination et leur organisation]</c:v>
                </c:pt>
                <c:pt idx="9">
                  <c:v>Activité [(Co)organiser des séminaires, journées d'études, colloques...]</c:v>
                </c:pt>
                <c:pt idx="10">
                  <c:v>Activité [Réunir les SSM CoCoF dans un espace de concertation et de coordination]</c:v>
                </c:pt>
                <c:pt idx="11">
                  <c:v>Activité [Organiser des réunions et des rencontres dans le cadre de coordinations thématiques (CT)]</c:v>
                </c:pt>
                <c:pt idx="12">
                  <c:v>Activité [Diffuser aux membres des informations, publications et actualités de la Ligue et du secteur]</c:v>
                </c:pt>
                <c:pt idx="13">
                  <c:v>Activité [Organiser des réunions et des rencontres dans le cadre de Groupes de Travail (GT)]</c:v>
                </c:pt>
                <c:pt idx="14">
                  <c:v>Activité [Être à l'écoute des acteurs de terrain, de leurs préoccupations et leurs besoins]</c:v>
                </c:pt>
                <c:pt idx="15">
                  <c:v>Activité [Fédérer et représenter les SSM CoCoF auprès des décideurs (politiques, administrations, lieux de concertation)]</c:v>
                </c:pt>
                <c:pt idx="16">
                  <c:v>Activité [Prendre position et influer sur des enjeux politiques en matière de santé mentale]</c:v>
                </c:pt>
              </c:strCache>
            </c:strRef>
          </c:cat>
          <c:val>
            <c:numRef>
              <c:f>Activités!$Y$4:$Y$20</c:f>
              <c:numCache>
                <c:formatCode>0.0</c:formatCode>
                <c:ptCount val="17"/>
                <c:pt idx="0">
                  <c:v>2.9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>
                  <c:v>3.7</c:v>
                </c:pt>
                <c:pt idx="5">
                  <c:v>3.6</c:v>
                </c:pt>
                <c:pt idx="6">
                  <c:v>3.9</c:v>
                </c:pt>
                <c:pt idx="7">
                  <c:v>3.6666666666666665</c:v>
                </c:pt>
                <c:pt idx="8">
                  <c:v>4.0999999999999996</c:v>
                </c:pt>
                <c:pt idx="9">
                  <c:v>4.0999999999999996</c:v>
                </c:pt>
                <c:pt idx="10">
                  <c:v>3</c:v>
                </c:pt>
                <c:pt idx="11">
                  <c:v>3.8</c:v>
                </c:pt>
                <c:pt idx="12">
                  <c:v>4</c:v>
                </c:pt>
                <c:pt idx="13">
                  <c:v>4</c:v>
                </c:pt>
                <c:pt idx="14">
                  <c:v>4.2</c:v>
                </c:pt>
                <c:pt idx="15">
                  <c:v>3.8</c:v>
                </c:pt>
                <c:pt idx="16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A1-4A16-AC19-78A865305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00777503"/>
        <c:axId val="1424241311"/>
      </c:barChart>
      <c:catAx>
        <c:axId val="1400777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24241311"/>
        <c:crosses val="autoZero"/>
        <c:auto val="1"/>
        <c:lblAlgn val="ctr"/>
        <c:lblOffset val="100"/>
        <c:noMultiLvlLbl val="0"/>
      </c:catAx>
      <c:valAx>
        <c:axId val="1424241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077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baseline="0">
                <a:effectLst/>
              </a:rPr>
              <a:t>Importance activités - Top 5 SSM CoCoF (n=25)</a:t>
            </a:r>
            <a:endParaRPr lang="fr-BE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Activités!$H$120</c:f>
              <c:strCache>
                <c:ptCount val="1"/>
                <c:pt idx="0">
                  <c:v>Autres membres</c:v>
                </c:pt>
              </c:strCache>
            </c:strRef>
          </c:tx>
          <c:spPr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36-4A2C-8268-1EBA510B135D}"/>
              </c:ext>
            </c:extLst>
          </c:dPt>
          <c:dPt>
            <c:idx val="1"/>
            <c:invertIfNegative val="0"/>
            <c:bubble3D val="0"/>
            <c:spPr>
              <a:noFill/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36-4A2C-8268-1EBA510B135D}"/>
              </c:ext>
            </c:extLst>
          </c:dPt>
          <c:dPt>
            <c:idx val="2"/>
            <c:invertIfNegative val="0"/>
            <c:bubble3D val="0"/>
            <c:spPr>
              <a:noFill/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36-4A2C-8268-1EBA510B135D}"/>
              </c:ext>
            </c:extLst>
          </c:dPt>
          <c:dPt>
            <c:idx val="3"/>
            <c:invertIfNegative val="0"/>
            <c:bubble3D val="0"/>
            <c:spPr>
              <a:noFill/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36-4A2C-8268-1EBA510B135D}"/>
              </c:ext>
            </c:extLst>
          </c:dPt>
          <c:dPt>
            <c:idx val="4"/>
            <c:invertIfNegative val="0"/>
            <c:bubble3D val="0"/>
            <c:spPr>
              <a:noFill/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36-4A2C-8268-1EBA510B135D}"/>
              </c:ext>
            </c:extLst>
          </c:dPt>
          <c:cat>
            <c:strRef>
              <c:f>Activités!$G$121:$G$125</c:f>
              <c:strCache>
                <c:ptCount val="5"/>
                <c:pt idx="0">
                  <c:v>Activité [Diffuser aux membres des informations, publications et actualités de la Ligue et du secteur]</c:v>
                </c:pt>
                <c:pt idx="1">
                  <c:v>Activité [Réunir les SSM CoCoF dans un espace de concertation et de coordination]</c:v>
                </c:pt>
                <c:pt idx="2">
                  <c:v>Activité [Être à l'écoute des acteurs de terrain, de leurs préoccupations et leurs besoins]</c:v>
                </c:pt>
                <c:pt idx="3">
                  <c:v>Activité [Prendre position et influer sur des enjeux politiques en matière de santé mentale]</c:v>
                </c:pt>
                <c:pt idx="4">
                  <c:v>Activité [Fédérer et représenter les SSM CoCoF auprès des décideurs (politiques, administrations, lieux de concertation)]</c:v>
                </c:pt>
              </c:strCache>
            </c:strRef>
          </c:cat>
          <c:val>
            <c:numRef>
              <c:f>Activités!$H$121:$H$125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4.2</c:v>
                </c:pt>
                <c:pt idx="3">
                  <c:v>4.3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36-4A2C-8268-1EBA510B135D}"/>
            </c:ext>
          </c:extLst>
        </c:ser>
        <c:ser>
          <c:idx val="1"/>
          <c:order val="1"/>
          <c:tx>
            <c:strRef>
              <c:f>Activités!$I$120</c:f>
              <c:strCache>
                <c:ptCount val="1"/>
                <c:pt idx="0">
                  <c:v>SSM CoCoF (n=25)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Activités!$G$121:$G$125</c:f>
              <c:strCache>
                <c:ptCount val="5"/>
                <c:pt idx="0">
                  <c:v>Activité [Diffuser aux membres des informations, publications et actualités de la Ligue et du secteur]</c:v>
                </c:pt>
                <c:pt idx="1">
                  <c:v>Activité [Réunir les SSM CoCoF dans un espace de concertation et de coordination]</c:v>
                </c:pt>
                <c:pt idx="2">
                  <c:v>Activité [Être à l'écoute des acteurs de terrain, de leurs préoccupations et leurs besoins]</c:v>
                </c:pt>
                <c:pt idx="3">
                  <c:v>Activité [Prendre position et influer sur des enjeux politiques en matière de santé mentale]</c:v>
                </c:pt>
                <c:pt idx="4">
                  <c:v>Activité [Fédérer et représenter les SSM CoCoF auprès des décideurs (politiques, administrations, lieux de concertation)]</c:v>
                </c:pt>
              </c:strCache>
            </c:strRef>
          </c:cat>
          <c:val>
            <c:numRef>
              <c:f>Activités!$I$121:$I$125</c:f>
              <c:numCache>
                <c:formatCode>0.0</c:formatCode>
                <c:ptCount val="5"/>
                <c:pt idx="0">
                  <c:v>4.04</c:v>
                </c:pt>
                <c:pt idx="1">
                  <c:v>4.08</c:v>
                </c:pt>
                <c:pt idx="2">
                  <c:v>4.4000000000000004</c:v>
                </c:pt>
                <c:pt idx="3">
                  <c:v>4.72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036-4A2C-8268-1EBA510B1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4509599"/>
        <c:axId val="1973198559"/>
      </c:barChart>
      <c:catAx>
        <c:axId val="204450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73198559"/>
        <c:crosses val="autoZero"/>
        <c:auto val="1"/>
        <c:lblAlgn val="ctr"/>
        <c:lblOffset val="100"/>
        <c:noMultiLvlLbl val="0"/>
      </c:catAx>
      <c:valAx>
        <c:axId val="19731985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450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Importance activités</a:t>
            </a:r>
            <a:r>
              <a:rPr lang="en-US" baseline="0"/>
              <a:t> - </a:t>
            </a:r>
            <a:r>
              <a:rPr lang="en-US"/>
              <a:t>Top 5 Autres membres (n=10)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Activités!$H$129</c:f>
              <c:strCache>
                <c:ptCount val="1"/>
                <c:pt idx="0">
                  <c:v>SSM CoCoF (n=25)</c:v>
                </c:pt>
              </c:strCache>
            </c:strRef>
          </c:tx>
          <c:spPr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Activités!$G$130:$G$134</c:f>
              <c:strCache>
                <c:ptCount val="5"/>
                <c:pt idx="0">
                  <c:v>Activité [Diffuser aux membres des informations, publications et actualités de la Ligue et du secteur]</c:v>
                </c:pt>
                <c:pt idx="1">
                  <c:v>Activité [(Co)organiser des séminaires, journées d'études, colloques...]</c:v>
                </c:pt>
                <c:pt idx="2">
                  <c:v>Activité [Mettre en réseau les acteurs concernés par une problématique, faciliter leur coordination et leur organisation]</c:v>
                </c:pt>
                <c:pt idx="3">
                  <c:v>Activité [Être à l'écoute des acteurs de terrain, de leurs préoccupations et leurs besoins]</c:v>
                </c:pt>
                <c:pt idx="4">
                  <c:v>Activité [Prendre position et influer sur des enjeux politiques en matière de santé mentale]</c:v>
                </c:pt>
              </c:strCache>
            </c:strRef>
          </c:cat>
          <c:val>
            <c:numRef>
              <c:f>Activités!$H$130:$H$134</c:f>
              <c:numCache>
                <c:formatCode>0.0</c:formatCode>
                <c:ptCount val="5"/>
                <c:pt idx="0">
                  <c:v>4.04</c:v>
                </c:pt>
                <c:pt idx="1">
                  <c:v>3.6</c:v>
                </c:pt>
                <c:pt idx="2">
                  <c:v>3.56</c:v>
                </c:pt>
                <c:pt idx="3">
                  <c:v>4.4000000000000004</c:v>
                </c:pt>
                <c:pt idx="4">
                  <c:v>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18-4542-8772-FC407DE518E0}"/>
            </c:ext>
          </c:extLst>
        </c:ser>
        <c:ser>
          <c:idx val="1"/>
          <c:order val="1"/>
          <c:tx>
            <c:strRef>
              <c:f>Activités!$I$129</c:f>
              <c:strCache>
                <c:ptCount val="1"/>
                <c:pt idx="0">
                  <c:v>Autres membres (n=10)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Activités!$G$130:$G$134</c:f>
              <c:strCache>
                <c:ptCount val="5"/>
                <c:pt idx="0">
                  <c:v>Activité [Diffuser aux membres des informations, publications et actualités de la Ligue et du secteur]</c:v>
                </c:pt>
                <c:pt idx="1">
                  <c:v>Activité [(Co)organiser des séminaires, journées d'études, colloques...]</c:v>
                </c:pt>
                <c:pt idx="2">
                  <c:v>Activité [Mettre en réseau les acteurs concernés par une problématique, faciliter leur coordination et leur organisation]</c:v>
                </c:pt>
                <c:pt idx="3">
                  <c:v>Activité [Être à l'écoute des acteurs de terrain, de leurs préoccupations et leurs besoins]</c:v>
                </c:pt>
                <c:pt idx="4">
                  <c:v>Activité [Prendre position et influer sur des enjeux politiques en matière de santé mentale]</c:v>
                </c:pt>
              </c:strCache>
            </c:strRef>
          </c:cat>
          <c:val>
            <c:numRef>
              <c:f>Activités!$I$130:$I$134</c:f>
              <c:numCache>
                <c:formatCode>0.0</c:formatCode>
                <c:ptCount val="5"/>
                <c:pt idx="0">
                  <c:v>4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4.2</c:v>
                </c:pt>
                <c:pt idx="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18-4542-8772-FC407DE51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4491503"/>
        <c:axId val="1414733007"/>
      </c:barChart>
      <c:catAx>
        <c:axId val="2044491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14733007"/>
        <c:crosses val="autoZero"/>
        <c:auto val="1"/>
        <c:lblAlgn val="ctr"/>
        <c:lblOffset val="100"/>
        <c:noMultiLvlLbl val="0"/>
      </c:catAx>
      <c:valAx>
        <c:axId val="1414733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4491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Importance activités</a:t>
            </a:r>
            <a:r>
              <a:rPr lang="en-US" baseline="0"/>
              <a:t> - </a:t>
            </a:r>
            <a:r>
              <a:rPr lang="en-US"/>
              <a:t>Top 5 Autres membres (n=10)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Activités!$H$129</c:f>
              <c:strCache>
                <c:ptCount val="1"/>
                <c:pt idx="0">
                  <c:v>SSM CoCoF (n=25)</c:v>
                </c:pt>
              </c:strCache>
            </c:strRef>
          </c:tx>
          <c:spPr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Activités!$G$130:$G$134</c:f>
              <c:strCache>
                <c:ptCount val="5"/>
                <c:pt idx="0">
                  <c:v>Activité [Diffuser aux membres des informations, publications et actualités de la Ligue et du secteur]</c:v>
                </c:pt>
                <c:pt idx="1">
                  <c:v>Activité [(Co)organiser des séminaires, journées d'études, colloques...]</c:v>
                </c:pt>
                <c:pt idx="2">
                  <c:v>Activité [Mettre en réseau les acteurs concernés par une problématique, faciliter leur coordination et leur organisation]</c:v>
                </c:pt>
                <c:pt idx="3">
                  <c:v>Activité [Être à l'écoute des acteurs de terrain, de leurs préoccupations et leurs besoins]</c:v>
                </c:pt>
                <c:pt idx="4">
                  <c:v>Activité [Prendre position et influer sur des enjeux politiques en matière de santé mentale]</c:v>
                </c:pt>
              </c:strCache>
            </c:strRef>
          </c:cat>
          <c:val>
            <c:numRef>
              <c:f>Activités!$H$130:$H$134</c:f>
              <c:numCache>
                <c:formatCode>0.0</c:formatCode>
                <c:ptCount val="5"/>
                <c:pt idx="0">
                  <c:v>4.04</c:v>
                </c:pt>
                <c:pt idx="1">
                  <c:v>3.6</c:v>
                </c:pt>
                <c:pt idx="2">
                  <c:v>3.56</c:v>
                </c:pt>
                <c:pt idx="3">
                  <c:v>4.4000000000000004</c:v>
                </c:pt>
                <c:pt idx="4">
                  <c:v>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18-4542-8772-FC407DE518E0}"/>
            </c:ext>
          </c:extLst>
        </c:ser>
        <c:ser>
          <c:idx val="1"/>
          <c:order val="1"/>
          <c:tx>
            <c:strRef>
              <c:f>Activités!$I$129</c:f>
              <c:strCache>
                <c:ptCount val="1"/>
                <c:pt idx="0">
                  <c:v>Autres membres (n=10)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Activités!$G$130:$G$134</c:f>
              <c:strCache>
                <c:ptCount val="5"/>
                <c:pt idx="0">
                  <c:v>Activité [Diffuser aux membres des informations, publications et actualités de la Ligue et du secteur]</c:v>
                </c:pt>
                <c:pt idx="1">
                  <c:v>Activité [(Co)organiser des séminaires, journées d'études, colloques...]</c:v>
                </c:pt>
                <c:pt idx="2">
                  <c:v>Activité [Mettre en réseau les acteurs concernés par une problématique, faciliter leur coordination et leur organisation]</c:v>
                </c:pt>
                <c:pt idx="3">
                  <c:v>Activité [Être à l'écoute des acteurs de terrain, de leurs préoccupations et leurs besoins]</c:v>
                </c:pt>
                <c:pt idx="4">
                  <c:v>Activité [Prendre position et influer sur des enjeux politiques en matière de santé mentale]</c:v>
                </c:pt>
              </c:strCache>
            </c:strRef>
          </c:cat>
          <c:val>
            <c:numRef>
              <c:f>Activités!$I$130:$I$134</c:f>
              <c:numCache>
                <c:formatCode>0.0</c:formatCode>
                <c:ptCount val="5"/>
                <c:pt idx="0">
                  <c:v>4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4.2</c:v>
                </c:pt>
                <c:pt idx="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18-4542-8772-FC407DE51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4491503"/>
        <c:axId val="1414733007"/>
      </c:barChart>
      <c:catAx>
        <c:axId val="2044491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14733007"/>
        <c:crosses val="autoZero"/>
        <c:auto val="1"/>
        <c:lblAlgn val="ctr"/>
        <c:lblOffset val="100"/>
        <c:noMultiLvlLbl val="0"/>
      </c:catAx>
      <c:valAx>
        <c:axId val="1414733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4491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dirty="0"/>
              <a:t>Nombre total de déclarations de participation future et actuelle</a:t>
            </a:r>
            <a:br>
              <a:rPr lang="fr-BE" dirty="0"/>
            </a:br>
            <a:r>
              <a:rPr lang="fr-BE" dirty="0"/>
              <a:t>(35 répondants)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5C-49CF-B64F-25F1A3AE29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5C-49CF-B64F-25F1A3AE29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Feuil1!$B$59:$C$59</c:f>
              <c:strCache>
                <c:ptCount val="2"/>
                <c:pt idx="0">
                  <c:v>Nombre de déclarations d'implication actuelle</c:v>
                </c:pt>
                <c:pt idx="1">
                  <c:v>Nombre de déclarations d'implication future</c:v>
                </c:pt>
              </c:strCache>
            </c:strRef>
          </c:cat>
          <c:val>
            <c:numRef>
              <c:f>Feuil1!$B$60:$C$60</c:f>
              <c:numCache>
                <c:formatCode>General</c:formatCode>
                <c:ptCount val="2"/>
                <c:pt idx="0">
                  <c:v>130</c:v>
                </c:pt>
                <c:pt idx="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5C-49CF-B64F-25F1A3AE29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58098879"/>
        <c:axId val="971452655"/>
      </c:barChart>
      <c:catAx>
        <c:axId val="358098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1452655"/>
        <c:crosses val="autoZero"/>
        <c:auto val="1"/>
        <c:lblAlgn val="ctr"/>
        <c:lblOffset val="100"/>
        <c:noMultiLvlLbl val="0"/>
      </c:catAx>
      <c:valAx>
        <c:axId val="971452655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809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Nombre de déclarations de participation future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Feuil1!$E$40</c:f>
              <c:strCache>
                <c:ptCount val="1"/>
                <c:pt idx="0">
                  <c:v>Nombre de déclarations d'implication future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Feuil1!$D$41:$D$51</c:f>
              <c:strCache>
                <c:ptCount val="11"/>
                <c:pt idx="0">
                  <c:v>Faire partie du Conseil d'Administration de la Ligue</c:v>
                </c:pt>
                <c:pt idx="1">
                  <c:v>S'impliquer activement comme "co-chercheur.se" dans le cadre d'un projet de recherche participatif</c:v>
                </c:pt>
                <c:pt idx="2">
                  <c:v>Participer activement à la rédaction de notes d' "expertise" sur des thématiques cliniques, sociales, etc.</c:v>
                </c:pt>
                <c:pt idx="3">
                  <c:v>Prendre part à des groupes de travail (GT), en tant qu'organisateur.rice ou animateur.rice</c:v>
                </c:pt>
                <c:pt idx="4">
                  <c:v>Participer activement à la rédaction de notes d'analyse politique et/ou de plaidoyer</c:v>
                </c:pt>
                <c:pt idx="5">
                  <c:v>Co-organiser des événements (journées d'études, colloques, etc.)</c:v>
                </c:pt>
                <c:pt idx="6">
                  <c:v>Participer aux recherches menées par la Ligue en répondant à des questionnaires, des entretiens approfondis, des moments d'observation, etc.</c:v>
                </c:pt>
                <c:pt idx="7">
                  <c:v>Particper activement aux Assemblées Générale Participatives de la Ligue en y apportant du contenu</c:v>
                </c:pt>
                <c:pt idx="8">
                  <c:v>Prendre part à des coordinations thématiques (CT), en tant que participant.e</c:v>
                </c:pt>
                <c:pt idx="9">
                  <c:v>Répondre présent aux Assemblées Générales de la Ligue</c:v>
                </c:pt>
                <c:pt idx="10">
                  <c:v>Prendre part à des groupes de travail (GT) en tant que participant.e</c:v>
                </c:pt>
              </c:strCache>
            </c:strRef>
          </c:cat>
          <c:val>
            <c:numRef>
              <c:f>Feuil1!$E$41:$E$51</c:f>
              <c:numCache>
                <c:formatCode>General</c:formatCode>
                <c:ptCount val="11"/>
                <c:pt idx="0">
                  <c:v>7</c:v>
                </c:pt>
                <c:pt idx="1">
                  <c:v>7</c:v>
                </c:pt>
                <c:pt idx="2">
                  <c:v>9</c:v>
                </c:pt>
                <c:pt idx="3">
                  <c:v>12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21</c:v>
                </c:pt>
                <c:pt idx="9">
                  <c:v>21</c:v>
                </c:pt>
                <c:pt idx="1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50-42A2-A6EE-2EBFD8350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8085423"/>
        <c:axId val="971476655"/>
      </c:barChart>
      <c:catAx>
        <c:axId val="358085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1476655"/>
        <c:crosses val="autoZero"/>
        <c:auto val="1"/>
        <c:lblAlgn val="ctr"/>
        <c:lblOffset val="100"/>
        <c:noMultiLvlLbl val="0"/>
      </c:catAx>
      <c:valAx>
        <c:axId val="971476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8085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dirty="0"/>
              <a:t>Nombre </a:t>
            </a:r>
            <a:r>
              <a:rPr lang="fr-BE" u="sng" dirty="0"/>
              <a:t>total</a:t>
            </a:r>
            <a:r>
              <a:rPr lang="fr-BE" dirty="0"/>
              <a:t> de déclarations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Feuil1!$A$83</c:f>
              <c:strCache>
                <c:ptCount val="1"/>
                <c:pt idx="0">
                  <c:v>Nombre total de déclarations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3F-4B3D-90B1-53BF7F98800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3F-4B3D-90B1-53BF7F98800C}"/>
              </c:ext>
            </c:extLst>
          </c:dPt>
          <c:cat>
            <c:strRef>
              <c:f>Feuil1!$B$82:$C$82</c:f>
              <c:strCache>
                <c:ptCount val="2"/>
                <c:pt idx="0">
                  <c:v>Autres Membres (n=10)</c:v>
                </c:pt>
                <c:pt idx="1">
                  <c:v>SSM CoCoF (n=25)</c:v>
                </c:pt>
              </c:strCache>
            </c:strRef>
          </c:cat>
          <c:val>
            <c:numRef>
              <c:f>Feuil1!$B$83:$C$83</c:f>
              <c:numCache>
                <c:formatCode>General</c:formatCode>
                <c:ptCount val="2"/>
                <c:pt idx="0">
                  <c:v>26</c:v>
                </c:pt>
                <c:pt idx="1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F-4B3D-90B1-53BF7F988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1339807"/>
        <c:axId val="440771551"/>
      </c:barChart>
      <c:catAx>
        <c:axId val="841339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0771551"/>
        <c:crosses val="autoZero"/>
        <c:auto val="1"/>
        <c:lblAlgn val="ctr"/>
        <c:lblOffset val="100"/>
        <c:noMultiLvlLbl val="0"/>
      </c:catAx>
      <c:valAx>
        <c:axId val="4407715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1339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Nombre </a:t>
            </a:r>
            <a:r>
              <a:rPr lang="fr-FR" u="sng" dirty="0"/>
              <a:t>moyen</a:t>
            </a:r>
            <a:r>
              <a:rPr lang="fr-FR" dirty="0"/>
              <a:t> de déclaration par membre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Feuil1!$A$87</c:f>
              <c:strCache>
                <c:ptCount val="1"/>
                <c:pt idx="0">
                  <c:v>Nombre moyen de déclaration par membre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0C-4D2D-8860-DC0EE6DBF02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0C-4D2D-8860-DC0EE6DBF028}"/>
              </c:ext>
            </c:extLst>
          </c:dPt>
          <c:cat>
            <c:strRef>
              <c:f>Feuil1!$B$86:$C$86</c:f>
              <c:strCache>
                <c:ptCount val="2"/>
                <c:pt idx="0">
                  <c:v>Autres Membres (n=10)</c:v>
                </c:pt>
                <c:pt idx="1">
                  <c:v>SSM CoCoF (n=25)</c:v>
                </c:pt>
              </c:strCache>
            </c:strRef>
          </c:cat>
          <c:val>
            <c:numRef>
              <c:f>Feuil1!$B$87:$C$87</c:f>
              <c:numCache>
                <c:formatCode>0.0</c:formatCode>
                <c:ptCount val="2"/>
                <c:pt idx="0">
                  <c:v>2.6</c:v>
                </c:pt>
                <c:pt idx="1">
                  <c:v>3.6857142857142855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0C-4D2D-8860-DC0EE6DBF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8441231"/>
        <c:axId val="440773471"/>
      </c:barChart>
      <c:catAx>
        <c:axId val="358441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0773471"/>
        <c:crosses val="autoZero"/>
        <c:auto val="1"/>
        <c:lblAlgn val="ctr"/>
        <c:lblOffset val="100"/>
        <c:noMultiLvlLbl val="0"/>
      </c:catAx>
      <c:valAx>
        <c:axId val="4407734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8441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"Allez vous répondre à ce bref questionnaire..."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E7-456F-A5B4-2DC6451C6CFD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E7-456F-A5B4-2DC6451C6CFD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E7-456F-A5B4-2DC6451C6C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'Qui a répondu'!$A$4:$A$6</c:f>
              <c:strCache>
                <c:ptCount val="3"/>
                <c:pt idx="0">
                  <c:v>...en tant que Directeur.rice, au nom de l'ASBL</c:v>
                </c:pt>
                <c:pt idx="1">
                  <c:v>...au nom de travailleur.se.s réuni.e.s en équipe</c:v>
                </c:pt>
                <c:pt idx="2">
                  <c:v>n.a.</c:v>
                </c:pt>
              </c:strCache>
            </c:strRef>
          </c:cat>
          <c:val>
            <c:numRef>
              <c:f>'Qui a répondu'!$B$4:$B$6</c:f>
              <c:numCache>
                <c:formatCode>General</c:formatCode>
                <c:ptCount val="3"/>
                <c:pt idx="0">
                  <c:v>12</c:v>
                </c:pt>
                <c:pt idx="1">
                  <c:v>22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E7-456F-A5B4-2DC6451C6C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% des répondants SSM CoCoF et autres Membres ayant déclaré une implication future</a:t>
            </a:r>
            <a:endParaRPr lang="fr-BE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Feuil1!$C$68</c:f>
              <c:strCache>
                <c:ptCount val="1"/>
                <c:pt idx="0">
                  <c:v>% répondants autres Membres (n=10)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Feuil1!$A$69:$A$79</c:f>
              <c:strCache>
                <c:ptCount val="11"/>
                <c:pt idx="0">
                  <c:v>Faire partie du Conseil d'Administration de la Ligue</c:v>
                </c:pt>
                <c:pt idx="1">
                  <c:v>S'impliquer activement comme "co-chercheur.se" dans le cadre d'un projet de recherche participatif</c:v>
                </c:pt>
                <c:pt idx="2">
                  <c:v>Participer activement à la rédaction de notes d' "expertise" sur des thématiques cliniques, sociales, etc.</c:v>
                </c:pt>
                <c:pt idx="3">
                  <c:v>Prendre part à des groupes de travail (GT), en tant qu'organisateur.rice ou animateur.rice</c:v>
                </c:pt>
                <c:pt idx="4">
                  <c:v>Participer activement à la rédaction de notes d'analyse politique et/ou de plaidoyer</c:v>
                </c:pt>
                <c:pt idx="5">
                  <c:v>Co-organiser des événements (journées d'études, colloques, etc.)</c:v>
                </c:pt>
                <c:pt idx="6">
                  <c:v>Participer aux recherches menées par la Ligue en répondant à des questionnaires, des entretiens approfondis, des moments d'observation, etc.</c:v>
                </c:pt>
                <c:pt idx="7">
                  <c:v>Particper activement aux Assemblées Générale Participatives de la Ligue en y apportant du contenu</c:v>
                </c:pt>
                <c:pt idx="8">
                  <c:v>Prendre part à des coordinations thématiques (CT), en tant que participant.e</c:v>
                </c:pt>
                <c:pt idx="9">
                  <c:v>Répondre présent aux Assemblées Générales de la Ligue</c:v>
                </c:pt>
                <c:pt idx="10">
                  <c:v>Prendre part à des groupes de travail (GT) en tant que participant.e</c:v>
                </c:pt>
              </c:strCache>
            </c:strRef>
          </c:cat>
          <c:val>
            <c:numRef>
              <c:f>Feuil1!$C$69:$C$79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0.2</c:v>
                </c:pt>
                <c:pt idx="4">
                  <c:v>0.1</c:v>
                </c:pt>
                <c:pt idx="5">
                  <c:v>0.1</c:v>
                </c:pt>
                <c:pt idx="6">
                  <c:v>0.3</c:v>
                </c:pt>
                <c:pt idx="7">
                  <c:v>0.1</c:v>
                </c:pt>
                <c:pt idx="8">
                  <c:v>0.4</c:v>
                </c:pt>
                <c:pt idx="9">
                  <c:v>0.7</c:v>
                </c:pt>
                <c:pt idx="1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60-4013-BB5F-2999C12D7131}"/>
            </c:ext>
          </c:extLst>
        </c:ser>
        <c:ser>
          <c:idx val="1"/>
          <c:order val="1"/>
          <c:tx>
            <c:strRef>
              <c:f>Feuil1!$E$68</c:f>
              <c:strCache>
                <c:ptCount val="1"/>
                <c:pt idx="0">
                  <c:v>% répondants SSM CoCoF (n=25)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Feuil1!$A$69:$A$79</c:f>
              <c:strCache>
                <c:ptCount val="11"/>
                <c:pt idx="0">
                  <c:v>Faire partie du Conseil d'Administration de la Ligue</c:v>
                </c:pt>
                <c:pt idx="1">
                  <c:v>S'impliquer activement comme "co-chercheur.se" dans le cadre d'un projet de recherche participatif</c:v>
                </c:pt>
                <c:pt idx="2">
                  <c:v>Participer activement à la rédaction de notes d' "expertise" sur des thématiques cliniques, sociales, etc.</c:v>
                </c:pt>
                <c:pt idx="3">
                  <c:v>Prendre part à des groupes de travail (GT), en tant qu'organisateur.rice ou animateur.rice</c:v>
                </c:pt>
                <c:pt idx="4">
                  <c:v>Participer activement à la rédaction de notes d'analyse politique et/ou de plaidoyer</c:v>
                </c:pt>
                <c:pt idx="5">
                  <c:v>Co-organiser des événements (journées d'études, colloques, etc.)</c:v>
                </c:pt>
                <c:pt idx="6">
                  <c:v>Participer aux recherches menées par la Ligue en répondant à des questionnaires, des entretiens approfondis, des moments d'observation, etc.</c:v>
                </c:pt>
                <c:pt idx="7">
                  <c:v>Particper activement aux Assemblées Générale Participatives de la Ligue en y apportant du contenu</c:v>
                </c:pt>
                <c:pt idx="8">
                  <c:v>Prendre part à des coordinations thématiques (CT), en tant que participant.e</c:v>
                </c:pt>
                <c:pt idx="9">
                  <c:v>Répondre présent aux Assemblées Générales de la Ligue</c:v>
                </c:pt>
                <c:pt idx="10">
                  <c:v>Prendre part à des groupes de travail (GT) en tant que participant.e</c:v>
                </c:pt>
              </c:strCache>
            </c:strRef>
          </c:cat>
          <c:val>
            <c:numRef>
              <c:f>Feuil1!$E$69:$E$79</c:f>
              <c:numCache>
                <c:formatCode>0%</c:formatCode>
                <c:ptCount val="11"/>
                <c:pt idx="0">
                  <c:v>0.2</c:v>
                </c:pt>
                <c:pt idx="1">
                  <c:v>0.2</c:v>
                </c:pt>
                <c:pt idx="2">
                  <c:v>0.22857142857142856</c:v>
                </c:pt>
                <c:pt idx="3">
                  <c:v>0.2857142857142857</c:v>
                </c:pt>
                <c:pt idx="4">
                  <c:v>0.31428571428571428</c:v>
                </c:pt>
                <c:pt idx="5">
                  <c:v>0.34285714285714286</c:v>
                </c:pt>
                <c:pt idx="6">
                  <c:v>0.31428571428571428</c:v>
                </c:pt>
                <c:pt idx="7">
                  <c:v>0.4</c:v>
                </c:pt>
                <c:pt idx="8">
                  <c:v>0.48571428571428571</c:v>
                </c:pt>
                <c:pt idx="9">
                  <c:v>0.4</c:v>
                </c:pt>
                <c:pt idx="10">
                  <c:v>0.51428571428571423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60-4013-BB5F-2999C12D7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8145279"/>
        <c:axId val="440764351"/>
      </c:barChart>
      <c:catAx>
        <c:axId val="358145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0764351"/>
        <c:crosses val="autoZero"/>
        <c:auto val="1"/>
        <c:lblAlgn val="ctr"/>
        <c:lblOffset val="100"/>
        <c:noMultiLvlLbl val="0"/>
      </c:catAx>
      <c:valAx>
        <c:axId val="440764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814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% des répondants SSM CoCoF et autres Membres ayant déclaré une implication future</a:t>
            </a:r>
            <a:endParaRPr lang="fr-BE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Feuil1!$C$68</c:f>
              <c:strCache>
                <c:ptCount val="1"/>
                <c:pt idx="0">
                  <c:v>% répondants autres Membres (n=10)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Feuil1!$A$69:$A$79</c:f>
              <c:strCache>
                <c:ptCount val="11"/>
                <c:pt idx="0">
                  <c:v>Faire partie du Conseil d'Administration de la Ligue</c:v>
                </c:pt>
                <c:pt idx="1">
                  <c:v>S'impliquer activement comme "co-chercheur.se" dans le cadre d'un projet de recherche participatif</c:v>
                </c:pt>
                <c:pt idx="2">
                  <c:v>Participer activement à la rédaction de notes d' "expertise" sur des thématiques cliniques, sociales, etc.</c:v>
                </c:pt>
                <c:pt idx="3">
                  <c:v>Prendre part à des groupes de travail (GT), en tant qu'organisateur.rice ou animateur.rice</c:v>
                </c:pt>
                <c:pt idx="4">
                  <c:v>Participer activement à la rédaction de notes d'analyse politique et/ou de plaidoyer</c:v>
                </c:pt>
                <c:pt idx="5">
                  <c:v>Co-organiser des événements (journées d'études, colloques, etc.)</c:v>
                </c:pt>
                <c:pt idx="6">
                  <c:v>Participer aux recherches menées par la Ligue en répondant à des questionnaires, des entretiens approfondis, des moments d'observation, etc.</c:v>
                </c:pt>
                <c:pt idx="7">
                  <c:v>Particper activement aux Assemblées Générale Participatives de la Ligue en y apportant du contenu</c:v>
                </c:pt>
                <c:pt idx="8">
                  <c:v>Prendre part à des coordinations thématiques (CT), en tant que participant.e</c:v>
                </c:pt>
                <c:pt idx="9">
                  <c:v>Répondre présent aux Assemblées Générales de la Ligue</c:v>
                </c:pt>
                <c:pt idx="10">
                  <c:v>Prendre part à des groupes de travail (GT) en tant que participant.e</c:v>
                </c:pt>
              </c:strCache>
            </c:strRef>
          </c:cat>
          <c:val>
            <c:numRef>
              <c:f>Feuil1!$C$69:$C$79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0.2</c:v>
                </c:pt>
                <c:pt idx="4">
                  <c:v>0.1</c:v>
                </c:pt>
                <c:pt idx="5">
                  <c:v>0.1</c:v>
                </c:pt>
                <c:pt idx="6">
                  <c:v>0.3</c:v>
                </c:pt>
                <c:pt idx="7">
                  <c:v>0.1</c:v>
                </c:pt>
                <c:pt idx="8">
                  <c:v>0.4</c:v>
                </c:pt>
                <c:pt idx="9">
                  <c:v>0.7</c:v>
                </c:pt>
                <c:pt idx="1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60-4013-BB5F-2999C12D7131}"/>
            </c:ext>
          </c:extLst>
        </c:ser>
        <c:ser>
          <c:idx val="1"/>
          <c:order val="1"/>
          <c:tx>
            <c:strRef>
              <c:f>Feuil1!$E$68</c:f>
              <c:strCache>
                <c:ptCount val="1"/>
                <c:pt idx="0">
                  <c:v>% répondants SSM CoCoF (n=25)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Feuil1!$A$69:$A$79</c:f>
              <c:strCache>
                <c:ptCount val="11"/>
                <c:pt idx="0">
                  <c:v>Faire partie du Conseil d'Administration de la Ligue</c:v>
                </c:pt>
                <c:pt idx="1">
                  <c:v>S'impliquer activement comme "co-chercheur.se" dans le cadre d'un projet de recherche participatif</c:v>
                </c:pt>
                <c:pt idx="2">
                  <c:v>Participer activement à la rédaction de notes d' "expertise" sur des thématiques cliniques, sociales, etc.</c:v>
                </c:pt>
                <c:pt idx="3">
                  <c:v>Prendre part à des groupes de travail (GT), en tant qu'organisateur.rice ou animateur.rice</c:v>
                </c:pt>
                <c:pt idx="4">
                  <c:v>Participer activement à la rédaction de notes d'analyse politique et/ou de plaidoyer</c:v>
                </c:pt>
                <c:pt idx="5">
                  <c:v>Co-organiser des événements (journées d'études, colloques, etc.)</c:v>
                </c:pt>
                <c:pt idx="6">
                  <c:v>Participer aux recherches menées par la Ligue en répondant à des questionnaires, des entretiens approfondis, des moments d'observation, etc.</c:v>
                </c:pt>
                <c:pt idx="7">
                  <c:v>Particper activement aux Assemblées Générale Participatives de la Ligue en y apportant du contenu</c:v>
                </c:pt>
                <c:pt idx="8">
                  <c:v>Prendre part à des coordinations thématiques (CT), en tant que participant.e</c:v>
                </c:pt>
                <c:pt idx="9">
                  <c:v>Répondre présent aux Assemblées Générales de la Ligue</c:v>
                </c:pt>
                <c:pt idx="10">
                  <c:v>Prendre part à des groupes de travail (GT) en tant que participant.e</c:v>
                </c:pt>
              </c:strCache>
            </c:strRef>
          </c:cat>
          <c:val>
            <c:numRef>
              <c:f>Feuil1!$E$69:$E$79</c:f>
              <c:numCache>
                <c:formatCode>0%</c:formatCode>
                <c:ptCount val="11"/>
                <c:pt idx="0">
                  <c:v>0.2</c:v>
                </c:pt>
                <c:pt idx="1">
                  <c:v>0.2</c:v>
                </c:pt>
                <c:pt idx="2">
                  <c:v>0.22857142857142856</c:v>
                </c:pt>
                <c:pt idx="3">
                  <c:v>0.2857142857142857</c:v>
                </c:pt>
                <c:pt idx="4">
                  <c:v>0.31428571428571428</c:v>
                </c:pt>
                <c:pt idx="5">
                  <c:v>0.34285714285714286</c:v>
                </c:pt>
                <c:pt idx="6">
                  <c:v>0.31428571428571428</c:v>
                </c:pt>
                <c:pt idx="7">
                  <c:v>0.4</c:v>
                </c:pt>
                <c:pt idx="8">
                  <c:v>0.48571428571428571</c:v>
                </c:pt>
                <c:pt idx="9">
                  <c:v>0.4</c:v>
                </c:pt>
                <c:pt idx="10">
                  <c:v>0.51428571428571423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60-4013-BB5F-2999C12D7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8145279"/>
        <c:axId val="440764351"/>
      </c:barChart>
      <c:catAx>
        <c:axId val="358145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0764351"/>
        <c:crosses val="autoZero"/>
        <c:auto val="1"/>
        <c:lblAlgn val="ctr"/>
        <c:lblOffset val="100"/>
        <c:noMultiLvlLbl val="0"/>
      </c:catAx>
      <c:valAx>
        <c:axId val="440764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814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% des répondants SSM CoCoF et autres Membres ayant déclaré une implication future</a:t>
            </a:r>
            <a:endParaRPr lang="fr-BE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Feuil1!$C$68</c:f>
              <c:strCache>
                <c:ptCount val="1"/>
                <c:pt idx="0">
                  <c:v>% répondants autres Membres (n=10)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Feuil1!$A$69:$A$79</c:f>
              <c:strCache>
                <c:ptCount val="11"/>
                <c:pt idx="0">
                  <c:v>Faire partie du Conseil d'Administration de la Ligue</c:v>
                </c:pt>
                <c:pt idx="1">
                  <c:v>S'impliquer activement comme "co-chercheur.se" dans le cadre d'un projet de recherche participatif</c:v>
                </c:pt>
                <c:pt idx="2">
                  <c:v>Participer activement à la rédaction de notes d' "expertise" sur des thématiques cliniques, sociales, etc.</c:v>
                </c:pt>
                <c:pt idx="3">
                  <c:v>Prendre part à des groupes de travail (GT), en tant qu'organisateur.rice ou animateur.rice</c:v>
                </c:pt>
                <c:pt idx="4">
                  <c:v>Participer activement à la rédaction de notes d'analyse politique et/ou de plaidoyer</c:v>
                </c:pt>
                <c:pt idx="5">
                  <c:v>Co-organiser des événements (journées d'études, colloques, etc.)</c:v>
                </c:pt>
                <c:pt idx="6">
                  <c:v>Participer aux recherches menées par la Ligue en répondant à des questionnaires, des entretiens approfondis, des moments d'observation, etc.</c:v>
                </c:pt>
                <c:pt idx="7">
                  <c:v>Particper activement aux Assemblées Générale Participatives de la Ligue en y apportant du contenu</c:v>
                </c:pt>
                <c:pt idx="8">
                  <c:v>Prendre part à des coordinations thématiques (CT), en tant que participant.e</c:v>
                </c:pt>
                <c:pt idx="9">
                  <c:v>Répondre présent aux Assemblées Générales de la Ligue</c:v>
                </c:pt>
                <c:pt idx="10">
                  <c:v>Prendre part à des groupes de travail (GT) en tant que participant.e</c:v>
                </c:pt>
              </c:strCache>
            </c:strRef>
          </c:cat>
          <c:val>
            <c:numRef>
              <c:f>Feuil1!$C$69:$C$79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0.2</c:v>
                </c:pt>
                <c:pt idx="4">
                  <c:v>0.1</c:v>
                </c:pt>
                <c:pt idx="5">
                  <c:v>0.1</c:v>
                </c:pt>
                <c:pt idx="6">
                  <c:v>0.3</c:v>
                </c:pt>
                <c:pt idx="7">
                  <c:v>0.1</c:v>
                </c:pt>
                <c:pt idx="8">
                  <c:v>0.4</c:v>
                </c:pt>
                <c:pt idx="9">
                  <c:v>0.7</c:v>
                </c:pt>
                <c:pt idx="1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60-4013-BB5F-2999C12D7131}"/>
            </c:ext>
          </c:extLst>
        </c:ser>
        <c:ser>
          <c:idx val="1"/>
          <c:order val="1"/>
          <c:tx>
            <c:strRef>
              <c:f>Feuil1!$E$68</c:f>
              <c:strCache>
                <c:ptCount val="1"/>
                <c:pt idx="0">
                  <c:v>% répondants SSM CoCoF (n=25)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Feuil1!$A$69:$A$79</c:f>
              <c:strCache>
                <c:ptCount val="11"/>
                <c:pt idx="0">
                  <c:v>Faire partie du Conseil d'Administration de la Ligue</c:v>
                </c:pt>
                <c:pt idx="1">
                  <c:v>S'impliquer activement comme "co-chercheur.se" dans le cadre d'un projet de recherche participatif</c:v>
                </c:pt>
                <c:pt idx="2">
                  <c:v>Participer activement à la rédaction de notes d' "expertise" sur des thématiques cliniques, sociales, etc.</c:v>
                </c:pt>
                <c:pt idx="3">
                  <c:v>Prendre part à des groupes de travail (GT), en tant qu'organisateur.rice ou animateur.rice</c:v>
                </c:pt>
                <c:pt idx="4">
                  <c:v>Participer activement à la rédaction de notes d'analyse politique et/ou de plaidoyer</c:v>
                </c:pt>
                <c:pt idx="5">
                  <c:v>Co-organiser des événements (journées d'études, colloques, etc.)</c:v>
                </c:pt>
                <c:pt idx="6">
                  <c:v>Participer aux recherches menées par la Ligue en répondant à des questionnaires, des entretiens approfondis, des moments d'observation, etc.</c:v>
                </c:pt>
                <c:pt idx="7">
                  <c:v>Particper activement aux Assemblées Générale Participatives de la Ligue en y apportant du contenu</c:v>
                </c:pt>
                <c:pt idx="8">
                  <c:v>Prendre part à des coordinations thématiques (CT), en tant que participant.e</c:v>
                </c:pt>
                <c:pt idx="9">
                  <c:v>Répondre présent aux Assemblées Générales de la Ligue</c:v>
                </c:pt>
                <c:pt idx="10">
                  <c:v>Prendre part à des groupes de travail (GT) en tant que participant.e</c:v>
                </c:pt>
              </c:strCache>
            </c:strRef>
          </c:cat>
          <c:val>
            <c:numRef>
              <c:f>Feuil1!$E$69:$E$79</c:f>
              <c:numCache>
                <c:formatCode>0%</c:formatCode>
                <c:ptCount val="11"/>
                <c:pt idx="0">
                  <c:v>0.2</c:v>
                </c:pt>
                <c:pt idx="1">
                  <c:v>0.2</c:v>
                </c:pt>
                <c:pt idx="2">
                  <c:v>0.22857142857142856</c:v>
                </c:pt>
                <c:pt idx="3">
                  <c:v>0.2857142857142857</c:v>
                </c:pt>
                <c:pt idx="4">
                  <c:v>0.31428571428571428</c:v>
                </c:pt>
                <c:pt idx="5">
                  <c:v>0.34285714285714286</c:v>
                </c:pt>
                <c:pt idx="6">
                  <c:v>0.31428571428571428</c:v>
                </c:pt>
                <c:pt idx="7">
                  <c:v>0.4</c:v>
                </c:pt>
                <c:pt idx="8">
                  <c:v>0.48571428571428571</c:v>
                </c:pt>
                <c:pt idx="9">
                  <c:v>0.4</c:v>
                </c:pt>
                <c:pt idx="10">
                  <c:v>0.51428571428571423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60-4013-BB5F-2999C12D7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8145279"/>
        <c:axId val="440764351"/>
      </c:barChart>
      <c:catAx>
        <c:axId val="358145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0764351"/>
        <c:crosses val="autoZero"/>
        <c:auto val="1"/>
        <c:lblAlgn val="ctr"/>
        <c:lblOffset val="100"/>
        <c:noMultiLvlLbl val="0"/>
      </c:catAx>
      <c:valAx>
        <c:axId val="440764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814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Nombre de réponses par ASBL</a:t>
            </a:r>
            <a:r>
              <a:rPr lang="fr-BE" baseline="0"/>
              <a:t> membre</a:t>
            </a:r>
            <a:endParaRPr lang="fr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 a répondu'!$A$45:$A$69</c:f>
              <c:strCache>
                <c:ptCount val="25"/>
                <c:pt idx="0">
                  <c:v>IFISAM</c:v>
                </c:pt>
                <c:pt idx="1">
                  <c:v>ASBL Valisana - Centre de jour le Canevas</c:v>
                </c:pt>
                <c:pt idx="2">
                  <c:v>SSM Le Chien Vert</c:v>
                </c:pt>
                <c:pt idx="3">
                  <c:v>ASBL Hermesplus</c:v>
                </c:pt>
                <c:pt idx="4">
                  <c:v>Service Social Juif</c:v>
                </c:pt>
                <c:pt idx="5">
                  <c:v>Le Norois</c:v>
                </c:pt>
                <c:pt idx="6">
                  <c:v>Le Sas</c:v>
                </c:pt>
                <c:pt idx="7">
                  <c:v>Centre de Guidance Ixelles</c:v>
                </c:pt>
                <c:pt idx="8">
                  <c:v>La Pièce - Equipe ASBL</c:v>
                </c:pt>
                <c:pt idx="9">
                  <c:v>SSM ANAIS</c:v>
                </c:pt>
                <c:pt idx="10">
                  <c:v>SSM Ulysse</c:v>
                </c:pt>
                <c:pt idx="11">
                  <c:v>Service de Santé Mentale l'Eté</c:v>
                </c:pt>
                <c:pt idx="12">
                  <c:v>CAP-ITI</c:v>
                </c:pt>
                <c:pt idx="13">
                  <c:v>Epsylon asbl</c:v>
                </c:pt>
                <c:pt idx="14">
                  <c:v>SSM Wops - LBSM</c:v>
                </c:pt>
                <c:pt idx="15">
                  <c:v>SSM Champ de la Couronne</c:v>
                </c:pt>
                <c:pt idx="16">
                  <c:v>La Gerbe</c:v>
                </c:pt>
                <c:pt idx="17">
                  <c:v>La Gerbe SSM</c:v>
                </c:pt>
                <c:pt idx="18">
                  <c:v>Le Grès</c:v>
                </c:pt>
                <c:pt idx="19">
                  <c:v>Smes</c:v>
                </c:pt>
                <c:pt idx="20">
                  <c:v>Centre Benenzon Belgique</c:v>
                </c:pt>
                <c:pt idx="21">
                  <c:v>Le Coin des Cerises</c:v>
                </c:pt>
                <c:pt idx="22">
                  <c:v>SSM Forest, Uccle et Watermael-Boitsfort </c:v>
                </c:pt>
                <c:pt idx="23">
                  <c:v>Centre Chapelle-aux-Champs</c:v>
                </c:pt>
                <c:pt idx="24">
                  <c:v>SSM Adret</c:v>
                </c:pt>
              </c:strCache>
            </c:strRef>
          </c:cat>
          <c:val>
            <c:numRef>
              <c:f>'Qui a répondu'!$B$45:$B$69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C-46D9-B201-323871FCC6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8799311"/>
        <c:axId val="1852073103"/>
      </c:barChart>
      <c:catAx>
        <c:axId val="68799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2073103"/>
        <c:crosses val="autoZero"/>
        <c:auto val="1"/>
        <c:lblAlgn val="ctr"/>
        <c:lblOffset val="100"/>
        <c:noMultiLvlLbl val="0"/>
      </c:catAx>
      <c:valAx>
        <c:axId val="18520731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799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Importance mission - score moyen (n=35)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Missions!$H$1</c:f>
              <c:strCache>
                <c:ptCount val="1"/>
                <c:pt idx="0">
                  <c:v>Moyenne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D-4734-AEAA-92791A11A92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D-4734-AEAA-92791A11A92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D-4734-AEAA-92791A11A92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2D-4734-AEAA-92791A11A92A}"/>
              </c:ext>
            </c:extLst>
          </c:dPt>
          <c:cat>
            <c:strRef>
              <c:f>Missions!$G$2:$G$5</c:f>
              <c:strCache>
                <c:ptCount val="4"/>
                <c:pt idx="0">
                  <c:v>Mission [Recherche]</c:v>
                </c:pt>
                <c:pt idx="1">
                  <c:v>Mission [Information]</c:v>
                </c:pt>
                <c:pt idx="2">
                  <c:v>Mission [Échange et élaboration]</c:v>
                </c:pt>
                <c:pt idx="3">
                  <c:v>Mission [Représentation]</c:v>
                </c:pt>
              </c:strCache>
            </c:strRef>
          </c:cat>
          <c:val>
            <c:numRef>
              <c:f>Missions!$H$2:$H$5</c:f>
              <c:numCache>
                <c:formatCode>0.0</c:formatCode>
                <c:ptCount val="4"/>
                <c:pt idx="0">
                  <c:v>3.4</c:v>
                </c:pt>
                <c:pt idx="1">
                  <c:v>4.0285714285714285</c:v>
                </c:pt>
                <c:pt idx="2">
                  <c:v>4.2857142857142856</c:v>
                </c:pt>
                <c:pt idx="3">
                  <c:v>4.628571428571429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2D-4734-AEAA-92791A11A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8500927"/>
        <c:axId val="1848742511"/>
      </c:barChart>
      <c:catAx>
        <c:axId val="1418500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48742511"/>
        <c:crosses val="autoZero"/>
        <c:auto val="1"/>
        <c:lblAlgn val="ctr"/>
        <c:lblOffset val="100"/>
        <c:noMultiLvlLbl val="0"/>
      </c:catAx>
      <c:valAx>
        <c:axId val="1848742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1850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Importance mission - score moyen (n=35)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Missions!$H$1</c:f>
              <c:strCache>
                <c:ptCount val="1"/>
                <c:pt idx="0">
                  <c:v>Moyenne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D-4734-AEAA-92791A11A92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D-4734-AEAA-92791A11A92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D-4734-AEAA-92791A11A92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2D-4734-AEAA-92791A11A92A}"/>
              </c:ext>
            </c:extLst>
          </c:dPt>
          <c:cat>
            <c:strRef>
              <c:f>Missions!$G$2:$G$5</c:f>
              <c:strCache>
                <c:ptCount val="4"/>
                <c:pt idx="0">
                  <c:v>Mission [Recherche]</c:v>
                </c:pt>
                <c:pt idx="1">
                  <c:v>Mission [Information]</c:v>
                </c:pt>
                <c:pt idx="2">
                  <c:v>Mission [Échange et élaboration]</c:v>
                </c:pt>
                <c:pt idx="3">
                  <c:v>Mission [Représentation]</c:v>
                </c:pt>
              </c:strCache>
            </c:strRef>
          </c:cat>
          <c:val>
            <c:numRef>
              <c:f>Missions!$H$2:$H$5</c:f>
              <c:numCache>
                <c:formatCode>0.0</c:formatCode>
                <c:ptCount val="4"/>
                <c:pt idx="0">
                  <c:v>3.4</c:v>
                </c:pt>
                <c:pt idx="1">
                  <c:v>4.0285714285714285</c:v>
                </c:pt>
                <c:pt idx="2">
                  <c:v>4.2857142857142856</c:v>
                </c:pt>
                <c:pt idx="3">
                  <c:v>4.628571428571429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2D-4734-AEAA-92791A11A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8500927"/>
        <c:axId val="1848742511"/>
      </c:barChart>
      <c:catAx>
        <c:axId val="1418500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48742511"/>
        <c:crosses val="autoZero"/>
        <c:auto val="1"/>
        <c:lblAlgn val="ctr"/>
        <c:lblOffset val="100"/>
        <c:noMultiLvlLbl val="0"/>
      </c:catAx>
      <c:valAx>
        <c:axId val="1848742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1850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Importance mission - scores</a:t>
            </a:r>
            <a:r>
              <a:rPr lang="fr-BE" baseline="0"/>
              <a:t> moyens selon le type de membre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Missions!$I$45</c:f>
              <c:strCache>
                <c:ptCount val="1"/>
                <c:pt idx="0">
                  <c:v>Total (moyenne n=35)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Missions!$H$46:$H$49</c:f>
              <c:strCache>
                <c:ptCount val="4"/>
                <c:pt idx="0">
                  <c:v>Mission [Recherche]</c:v>
                </c:pt>
                <c:pt idx="1">
                  <c:v>Mission [Information]</c:v>
                </c:pt>
                <c:pt idx="2">
                  <c:v>Mission [Échange et élaboration]</c:v>
                </c:pt>
                <c:pt idx="3">
                  <c:v>Mission [Représentation]</c:v>
                </c:pt>
              </c:strCache>
            </c:strRef>
          </c:cat>
          <c:val>
            <c:numRef>
              <c:f>Missions!$I$46:$I$49</c:f>
              <c:numCache>
                <c:formatCode>0.0</c:formatCode>
                <c:ptCount val="4"/>
                <c:pt idx="0">
                  <c:v>3.4</c:v>
                </c:pt>
                <c:pt idx="1">
                  <c:v>4.0285714285714285</c:v>
                </c:pt>
                <c:pt idx="2">
                  <c:v>4.2857142857142856</c:v>
                </c:pt>
                <c:pt idx="3">
                  <c:v>4.628571428571429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C-473A-BC15-98EB9F987ECF}"/>
            </c:ext>
          </c:extLst>
        </c:ser>
        <c:ser>
          <c:idx val="1"/>
          <c:order val="1"/>
          <c:tx>
            <c:strRef>
              <c:f>Missions!$J$45</c:f>
              <c:strCache>
                <c:ptCount val="1"/>
                <c:pt idx="0">
                  <c:v>SSM CoCoF (moyenne n=25)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Missions!$H$46:$H$49</c:f>
              <c:strCache>
                <c:ptCount val="4"/>
                <c:pt idx="0">
                  <c:v>Mission [Recherche]</c:v>
                </c:pt>
                <c:pt idx="1">
                  <c:v>Mission [Information]</c:v>
                </c:pt>
                <c:pt idx="2">
                  <c:v>Mission [Échange et élaboration]</c:v>
                </c:pt>
                <c:pt idx="3">
                  <c:v>Mission [Représentation]</c:v>
                </c:pt>
              </c:strCache>
            </c:strRef>
          </c:cat>
          <c:val>
            <c:numRef>
              <c:f>Missions!$J$46:$J$49</c:f>
              <c:numCache>
                <c:formatCode>0.0</c:formatCode>
                <c:ptCount val="4"/>
                <c:pt idx="0">
                  <c:v>3.4104347826086956</c:v>
                </c:pt>
                <c:pt idx="1">
                  <c:v>4</c:v>
                </c:pt>
                <c:pt idx="2">
                  <c:v>4.2765217391304349</c:v>
                </c:pt>
                <c:pt idx="3">
                  <c:v>4.8191304347826085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6C-473A-BC15-98EB9F987ECF}"/>
            </c:ext>
          </c:extLst>
        </c:ser>
        <c:ser>
          <c:idx val="2"/>
          <c:order val="2"/>
          <c:tx>
            <c:strRef>
              <c:f>Missions!$K$45</c:f>
              <c:strCache>
                <c:ptCount val="1"/>
                <c:pt idx="0">
                  <c:v>Autres membres (moyenne n=10)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Missions!$H$46:$H$49</c:f>
              <c:strCache>
                <c:ptCount val="4"/>
                <c:pt idx="0">
                  <c:v>Mission [Recherche]</c:v>
                </c:pt>
                <c:pt idx="1">
                  <c:v>Mission [Information]</c:v>
                </c:pt>
                <c:pt idx="2">
                  <c:v>Mission [Échange et élaboration]</c:v>
                </c:pt>
                <c:pt idx="3">
                  <c:v>Mission [Représentation]</c:v>
                </c:pt>
              </c:strCache>
            </c:strRef>
          </c:cat>
          <c:val>
            <c:numRef>
              <c:f>Missions!$K$46:$K$49</c:f>
              <c:numCache>
                <c:formatCode>0.0</c:formatCode>
                <c:ptCount val="4"/>
                <c:pt idx="0">
                  <c:v>3.5375000000000001</c:v>
                </c:pt>
                <c:pt idx="1">
                  <c:v>4.3</c:v>
                </c:pt>
                <c:pt idx="2">
                  <c:v>4.0999999999999996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6C-473A-BC15-98EB9F987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56558959"/>
        <c:axId val="1424236031"/>
      </c:barChart>
      <c:catAx>
        <c:axId val="2056558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24236031"/>
        <c:crosses val="autoZero"/>
        <c:auto val="1"/>
        <c:lblAlgn val="ctr"/>
        <c:lblOffset val="100"/>
        <c:noMultiLvlLbl val="0"/>
      </c:catAx>
      <c:valAx>
        <c:axId val="1424236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5655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Importance mission - scores</a:t>
            </a:r>
            <a:r>
              <a:rPr lang="fr-BE" baseline="0"/>
              <a:t> moyens selon le type de membre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Missions!$I$45</c:f>
              <c:strCache>
                <c:ptCount val="1"/>
                <c:pt idx="0">
                  <c:v>Total (moyenne n=35)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Missions!$H$46:$H$49</c:f>
              <c:strCache>
                <c:ptCount val="4"/>
                <c:pt idx="0">
                  <c:v>Mission [Recherche]</c:v>
                </c:pt>
                <c:pt idx="1">
                  <c:v>Mission [Information]</c:v>
                </c:pt>
                <c:pt idx="2">
                  <c:v>Mission [Échange et élaboration]</c:v>
                </c:pt>
                <c:pt idx="3">
                  <c:v>Mission [Représentation]</c:v>
                </c:pt>
              </c:strCache>
            </c:strRef>
          </c:cat>
          <c:val>
            <c:numRef>
              <c:f>Missions!$I$46:$I$49</c:f>
              <c:numCache>
                <c:formatCode>0.0</c:formatCode>
                <c:ptCount val="4"/>
                <c:pt idx="0">
                  <c:v>3.4</c:v>
                </c:pt>
                <c:pt idx="1">
                  <c:v>4.0285714285714285</c:v>
                </c:pt>
                <c:pt idx="2">
                  <c:v>4.2857142857142856</c:v>
                </c:pt>
                <c:pt idx="3">
                  <c:v>4.628571428571429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C-473A-BC15-98EB9F987ECF}"/>
            </c:ext>
          </c:extLst>
        </c:ser>
        <c:ser>
          <c:idx val="1"/>
          <c:order val="1"/>
          <c:tx>
            <c:strRef>
              <c:f>Missions!$J$45</c:f>
              <c:strCache>
                <c:ptCount val="1"/>
                <c:pt idx="0">
                  <c:v>SSM CoCoF (moyenne n=25)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Missions!$H$46:$H$49</c:f>
              <c:strCache>
                <c:ptCount val="4"/>
                <c:pt idx="0">
                  <c:v>Mission [Recherche]</c:v>
                </c:pt>
                <c:pt idx="1">
                  <c:v>Mission [Information]</c:v>
                </c:pt>
                <c:pt idx="2">
                  <c:v>Mission [Échange et élaboration]</c:v>
                </c:pt>
                <c:pt idx="3">
                  <c:v>Mission [Représentation]</c:v>
                </c:pt>
              </c:strCache>
            </c:strRef>
          </c:cat>
          <c:val>
            <c:numRef>
              <c:f>Missions!$J$46:$J$49</c:f>
              <c:numCache>
                <c:formatCode>0.0</c:formatCode>
                <c:ptCount val="4"/>
                <c:pt idx="0">
                  <c:v>3.4104347826086956</c:v>
                </c:pt>
                <c:pt idx="1">
                  <c:v>4</c:v>
                </c:pt>
                <c:pt idx="2">
                  <c:v>4.2765217391304349</c:v>
                </c:pt>
                <c:pt idx="3">
                  <c:v>4.8191304347826085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6C-473A-BC15-98EB9F987ECF}"/>
            </c:ext>
          </c:extLst>
        </c:ser>
        <c:ser>
          <c:idx val="2"/>
          <c:order val="2"/>
          <c:tx>
            <c:strRef>
              <c:f>Missions!$K$45</c:f>
              <c:strCache>
                <c:ptCount val="1"/>
                <c:pt idx="0">
                  <c:v>Autres membres (moyenne n=10)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Missions!$H$46:$H$49</c:f>
              <c:strCache>
                <c:ptCount val="4"/>
                <c:pt idx="0">
                  <c:v>Mission [Recherche]</c:v>
                </c:pt>
                <c:pt idx="1">
                  <c:v>Mission [Information]</c:v>
                </c:pt>
                <c:pt idx="2">
                  <c:v>Mission [Échange et élaboration]</c:v>
                </c:pt>
                <c:pt idx="3">
                  <c:v>Mission [Représentation]</c:v>
                </c:pt>
              </c:strCache>
            </c:strRef>
          </c:cat>
          <c:val>
            <c:numRef>
              <c:f>Missions!$K$46:$K$49</c:f>
              <c:numCache>
                <c:formatCode>0.0</c:formatCode>
                <c:ptCount val="4"/>
                <c:pt idx="0">
                  <c:v>3.5375000000000001</c:v>
                </c:pt>
                <c:pt idx="1">
                  <c:v>4.3</c:v>
                </c:pt>
                <c:pt idx="2">
                  <c:v>4.0999999999999996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6C-473A-BC15-98EB9F987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56558959"/>
        <c:axId val="1424236031"/>
      </c:barChart>
      <c:catAx>
        <c:axId val="2056558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24236031"/>
        <c:crosses val="autoZero"/>
        <c:auto val="1"/>
        <c:lblAlgn val="ctr"/>
        <c:lblOffset val="100"/>
        <c:noMultiLvlLbl val="0"/>
      </c:catAx>
      <c:valAx>
        <c:axId val="1424236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5655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Importance activités - score moyen (n=35)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Activités!$W$3</c:f>
              <c:strCache>
                <c:ptCount val="1"/>
                <c:pt idx="0">
                  <c:v>Total (n=35)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Activités!$V$4:$V$20</c:f>
              <c:strCache>
                <c:ptCount val="17"/>
                <c:pt idx="0">
                  <c:v>Activité [Accompagner les SSM dans la numérisation (facturation, recueil de données, etc.)]</c:v>
                </c:pt>
                <c:pt idx="1">
                  <c:v>Activité [Faire connaître et reconnaître des pratiques nouvelles, "innovantes" ou prometteuses]</c:v>
                </c:pt>
                <c:pt idx="2">
                  <c:v>Activité [Mener des études et recherches sur des problématiques liées aux préoccupations des membres]</c:v>
                </c:pt>
                <c:pt idx="3">
                  <c:v>Activité [Contribuer à faire évoluer les pratiques]</c:v>
                </c:pt>
                <c:pt idx="4">
                  <c:v>Activité [Impliquer les acteurs de terrain dans la réalisation de recherches, de la formulation des questions à l'analyse des résultats]</c:v>
                </c:pt>
                <c:pt idx="5">
                  <c:v>Activité [Alimenter le débat autour de problématiques sur base d'observations, de synthèses, d'études et de recherches]</c:v>
                </c:pt>
                <c:pt idx="6">
                  <c:v>Activité [Sur base d'études et recherches, émettre des recommandations à l'attention des décideurs et des acteurs de terrain]</c:v>
                </c:pt>
                <c:pt idx="7">
                  <c:v>Activité [Sensibiliser le grand public à des problématiques liées à la santé mentale]</c:v>
                </c:pt>
                <c:pt idx="8">
                  <c:v>Activité [Mettre en réseau les acteurs concernés par une problématique, faciliter leur coordination et leur organisation]</c:v>
                </c:pt>
                <c:pt idx="9">
                  <c:v>Activité [(Co)organiser des séminaires, journées d'études, colloques...]</c:v>
                </c:pt>
                <c:pt idx="10">
                  <c:v>Activité [Réunir les SSM CoCoF dans un espace de concertation et de coordination]</c:v>
                </c:pt>
                <c:pt idx="11">
                  <c:v>Activité [Organiser des réunions et des rencontres dans le cadre de coordinations thématiques (CT)]</c:v>
                </c:pt>
                <c:pt idx="12">
                  <c:v>Activité [Diffuser aux membres des informations, publications et actualités de la Ligue et du secteur]</c:v>
                </c:pt>
                <c:pt idx="13">
                  <c:v>Activité [Organiser des réunions et des rencontres dans le cadre de Groupes de Travail (GT)]</c:v>
                </c:pt>
                <c:pt idx="14">
                  <c:v>Activité [Être à l'écoute des acteurs de terrain, de leurs préoccupations et leurs besoins]</c:v>
                </c:pt>
                <c:pt idx="15">
                  <c:v>Activité [Fédérer et représenter les SSM CoCoF auprès des décideurs (politiques, administrations, lieux de concertation)]</c:v>
                </c:pt>
                <c:pt idx="16">
                  <c:v>Activité [Prendre position et influer sur des enjeux politiques en matière de santé mentale]</c:v>
                </c:pt>
              </c:strCache>
            </c:strRef>
          </c:cat>
          <c:val>
            <c:numRef>
              <c:f>Activités!$W$4:$W$20</c:f>
              <c:numCache>
                <c:formatCode>0.0</c:formatCode>
                <c:ptCount val="17"/>
                <c:pt idx="0">
                  <c:v>3</c:v>
                </c:pt>
                <c:pt idx="1">
                  <c:v>3.2285714285714286</c:v>
                </c:pt>
                <c:pt idx="2">
                  <c:v>3.2285714285714286</c:v>
                </c:pt>
                <c:pt idx="3">
                  <c:v>3.2571428571428571</c:v>
                </c:pt>
                <c:pt idx="4">
                  <c:v>3.3142857142857145</c:v>
                </c:pt>
                <c:pt idx="5">
                  <c:v>3.4571428571428573</c:v>
                </c:pt>
                <c:pt idx="6">
                  <c:v>3.6857142857142855</c:v>
                </c:pt>
                <c:pt idx="7">
                  <c:v>3.7058823529411766</c:v>
                </c:pt>
                <c:pt idx="8">
                  <c:v>3.7142857142857144</c:v>
                </c:pt>
                <c:pt idx="9">
                  <c:v>3.7428571428571429</c:v>
                </c:pt>
                <c:pt idx="10">
                  <c:v>3.7714285714285714</c:v>
                </c:pt>
                <c:pt idx="11">
                  <c:v>3.9411764705882355</c:v>
                </c:pt>
                <c:pt idx="12">
                  <c:v>4.0285714285714285</c:v>
                </c:pt>
                <c:pt idx="13">
                  <c:v>4.0285714285714285</c:v>
                </c:pt>
                <c:pt idx="14">
                  <c:v>4.3428571428571425</c:v>
                </c:pt>
                <c:pt idx="15">
                  <c:v>4.5142857142857142</c:v>
                </c:pt>
                <c:pt idx="16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8-4439-9002-52335B957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3623631"/>
        <c:axId val="1554547167"/>
      </c:barChart>
      <c:catAx>
        <c:axId val="1493623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54547167"/>
        <c:crosses val="autoZero"/>
        <c:auto val="1"/>
        <c:lblAlgn val="ctr"/>
        <c:lblOffset val="100"/>
        <c:noMultiLvlLbl val="0"/>
      </c:catAx>
      <c:valAx>
        <c:axId val="15545471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9362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Importance activités - score moyen (n=35)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Activités!$W$3</c:f>
              <c:strCache>
                <c:ptCount val="1"/>
                <c:pt idx="0">
                  <c:v>Total (n=35)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0-4963-8F5C-B1F2403EE5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00-4963-8F5C-B1F2403EE5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00-4963-8F5C-B1F2403EE5B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D00-4963-8F5C-B1F2403EE5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D00-4963-8F5C-B1F2403EE5B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D00-4963-8F5C-B1F2403EE5B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D00-4963-8F5C-B1F2403EE5B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D00-4963-8F5C-B1F2403EE5B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D00-4963-8F5C-B1F2403EE5B3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D00-4963-8F5C-B1F2403EE5B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D00-4963-8F5C-B1F2403EE5B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D00-4963-8F5C-B1F2403EE5B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D00-4963-8F5C-B1F2403EE5B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D00-4963-8F5C-B1F2403EE5B3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D00-4963-8F5C-B1F2403EE5B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D00-4963-8F5C-B1F2403EE5B3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D00-4963-8F5C-B1F2403EE5B3}"/>
              </c:ext>
            </c:extLst>
          </c:dPt>
          <c:cat>
            <c:strRef>
              <c:f>Activités!$V$4:$V$20</c:f>
              <c:strCache>
                <c:ptCount val="17"/>
                <c:pt idx="0">
                  <c:v>Activité [Accompagner les SSM dans la numérisation (facturation, recueil de données, etc.)]</c:v>
                </c:pt>
                <c:pt idx="1">
                  <c:v>Activité [Faire connaître et reconnaître des pratiques nouvelles, "innovantes" ou prometteuses]</c:v>
                </c:pt>
                <c:pt idx="2">
                  <c:v>Activité [Mener des études et recherches sur des problématiques liées aux préoccupations des membres]</c:v>
                </c:pt>
                <c:pt idx="3">
                  <c:v>Activité [Contribuer à faire évoluer les pratiques]</c:v>
                </c:pt>
                <c:pt idx="4">
                  <c:v>Activité [Impliquer les acteurs de terrain dans la réalisation de recherches, de la formulation des questions à l'analyse des résultats]</c:v>
                </c:pt>
                <c:pt idx="5">
                  <c:v>Activité [Alimenter le débat autour de problématiques sur base d'observations, de synthèses, d'études et de recherches]</c:v>
                </c:pt>
                <c:pt idx="6">
                  <c:v>Activité [Sur base d'études et recherches, émettre des recommandations à l'attention des décideurs et des acteurs de terrain]</c:v>
                </c:pt>
                <c:pt idx="7">
                  <c:v>Activité [Sensibiliser le grand public à des problématiques liées à la santé mentale]</c:v>
                </c:pt>
                <c:pt idx="8">
                  <c:v>Activité [Mettre en réseau les acteurs concernés par une problématique, faciliter leur coordination et leur organisation]</c:v>
                </c:pt>
                <c:pt idx="9">
                  <c:v>Activité [(Co)organiser des séminaires, journées d'études, colloques...]</c:v>
                </c:pt>
                <c:pt idx="10">
                  <c:v>Activité [Réunir les SSM CoCoF dans un espace de concertation et de coordination]</c:v>
                </c:pt>
                <c:pt idx="11">
                  <c:v>Activité [Organiser des réunions et des rencontres dans le cadre de coordinations thématiques (CT)]</c:v>
                </c:pt>
                <c:pt idx="12">
                  <c:v>Activité [Diffuser aux membres des informations, publications et actualités de la Ligue et du secteur]</c:v>
                </c:pt>
                <c:pt idx="13">
                  <c:v>Activité [Organiser des réunions et des rencontres dans le cadre de Groupes de Travail (GT)]</c:v>
                </c:pt>
                <c:pt idx="14">
                  <c:v>Activité [Être à l'écoute des acteurs de terrain, de leurs préoccupations et leurs besoins]</c:v>
                </c:pt>
                <c:pt idx="15">
                  <c:v>Activité [Fédérer et représenter les SSM CoCoF auprès des décideurs (politiques, administrations, lieux de concertation)]</c:v>
                </c:pt>
                <c:pt idx="16">
                  <c:v>Activité [Prendre position et influer sur des enjeux politiques en matière de santé mentale]</c:v>
                </c:pt>
              </c:strCache>
            </c:strRef>
          </c:cat>
          <c:val>
            <c:numRef>
              <c:f>Activités!$W$4:$W$20</c:f>
              <c:numCache>
                <c:formatCode>0.0</c:formatCode>
                <c:ptCount val="17"/>
                <c:pt idx="0">
                  <c:v>3</c:v>
                </c:pt>
                <c:pt idx="1">
                  <c:v>3.2285714285714286</c:v>
                </c:pt>
                <c:pt idx="2">
                  <c:v>3.2285714285714286</c:v>
                </c:pt>
                <c:pt idx="3">
                  <c:v>3.2571428571428571</c:v>
                </c:pt>
                <c:pt idx="4">
                  <c:v>3.3142857142857145</c:v>
                </c:pt>
                <c:pt idx="5">
                  <c:v>3.4571428571428573</c:v>
                </c:pt>
                <c:pt idx="6">
                  <c:v>3.6857142857142855</c:v>
                </c:pt>
                <c:pt idx="7">
                  <c:v>3.7058823529411766</c:v>
                </c:pt>
                <c:pt idx="8">
                  <c:v>3.7142857142857144</c:v>
                </c:pt>
                <c:pt idx="9">
                  <c:v>3.7428571428571429</c:v>
                </c:pt>
                <c:pt idx="10">
                  <c:v>3.7714285714285714</c:v>
                </c:pt>
                <c:pt idx="11">
                  <c:v>3.9411764705882355</c:v>
                </c:pt>
                <c:pt idx="12">
                  <c:v>4.0285714285714285</c:v>
                </c:pt>
                <c:pt idx="13">
                  <c:v>4.0285714285714285</c:v>
                </c:pt>
                <c:pt idx="14">
                  <c:v>4.3428571428571425</c:v>
                </c:pt>
                <c:pt idx="15">
                  <c:v>4.5142857142857142</c:v>
                </c:pt>
                <c:pt idx="16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3D00-4963-8F5C-B1F2403EE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3623631"/>
        <c:axId val="1554547167"/>
      </c:barChart>
      <c:catAx>
        <c:axId val="1493623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54547167"/>
        <c:crosses val="autoZero"/>
        <c:auto val="1"/>
        <c:lblAlgn val="ctr"/>
        <c:lblOffset val="100"/>
        <c:noMultiLvlLbl val="0"/>
      </c:catAx>
      <c:valAx>
        <c:axId val="15545471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9362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17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hyperlink" Target="https://docs.google.com/forms/d/e/1FAIpQLSfrClTpM6wsOFouJYFYE3zJpJ3TcYV5QHbPz0eEXTHUZswURQ/viewform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mailto:cledecq@servicesocialjuif.be" TargetMode="External"/><Relationship Id="rId2" Type="http://schemas.openxmlformats.org/officeDocument/2006/relationships/hyperlink" Target="mailto:dominique.nothomb@preventionsuicide.be" TargetMode="External"/><Relationship Id="rId1" Type="http://schemas.openxmlformats.org/officeDocument/2006/relationships/hyperlink" Target="mailto:cps@preventionsuicide.be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mailto:cledecq@servicesocialjuif.be" TargetMode="External"/><Relationship Id="rId2" Type="http://schemas.openxmlformats.org/officeDocument/2006/relationships/hyperlink" Target="mailto:dominique.nothomb@preventionsuicide.be" TargetMode="External"/><Relationship Id="rId1" Type="http://schemas.openxmlformats.org/officeDocument/2006/relationships/hyperlink" Target="mailto:cps@preventionsuicide.be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rClTpM6wsOFouJYFYE3zJpJ3TcYV5QHbPz0eEXTHUZswURQ/viewform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mailto:cledecq@servicesocialjuif.be" TargetMode="External"/><Relationship Id="rId2" Type="http://schemas.openxmlformats.org/officeDocument/2006/relationships/hyperlink" Target="mailto:dominique.nothomb@preventionsuicide.be" TargetMode="External"/><Relationship Id="rId1" Type="http://schemas.openxmlformats.org/officeDocument/2006/relationships/hyperlink" Target="mailto:cps@preventionsuicide.be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mailto:cledecq@servicesocialjuif.be" TargetMode="External"/><Relationship Id="rId2" Type="http://schemas.openxmlformats.org/officeDocument/2006/relationships/hyperlink" Target="mailto:dominique.nothomb@preventionsuicide.be" TargetMode="External"/><Relationship Id="rId1" Type="http://schemas.openxmlformats.org/officeDocument/2006/relationships/hyperlink" Target="mailto:cps@preventionsuicide.b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604AA-1EE7-4BA3-B903-855C0121B95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694CBE3C-29A1-4837-8546-077E5088E65A}">
      <dgm:prSet phldrT="[Texte]"/>
      <dgm:spPr/>
      <dgm:t>
        <a:bodyPr/>
        <a:lstStyle/>
        <a:p>
          <a:r>
            <a:rPr lang="fr-FR" dirty="0"/>
            <a:t>Consultation des membres</a:t>
          </a:r>
          <a:endParaRPr lang="fr-BE" dirty="0"/>
        </a:p>
      </dgm:t>
    </dgm:pt>
    <dgm:pt modelId="{CB0615F3-584D-4A99-ADF3-7F6C2BF1807C}" type="parTrans" cxnId="{00888E94-75DE-4E0C-B901-F07869454F62}">
      <dgm:prSet/>
      <dgm:spPr/>
      <dgm:t>
        <a:bodyPr/>
        <a:lstStyle/>
        <a:p>
          <a:endParaRPr lang="fr-BE"/>
        </a:p>
      </dgm:t>
    </dgm:pt>
    <dgm:pt modelId="{547780FD-C38D-4E64-99CA-AA4A0C178468}" type="sibTrans" cxnId="{00888E94-75DE-4E0C-B901-F07869454F62}">
      <dgm:prSet/>
      <dgm:spPr/>
      <dgm:t>
        <a:bodyPr/>
        <a:lstStyle/>
        <a:p>
          <a:endParaRPr lang="fr-BE"/>
        </a:p>
      </dgm:t>
    </dgm:pt>
    <dgm:pt modelId="{419E818A-4ECD-4764-BF4F-CCA46CFC4082}">
      <dgm:prSet phldrT="[Texte]"/>
      <dgm:spPr/>
      <dgm:t>
        <a:bodyPr/>
        <a:lstStyle/>
        <a:p>
          <a:r>
            <a:rPr lang="fr-FR" dirty="0"/>
            <a:t>Importance des activités </a:t>
          </a:r>
          <a:r>
            <a:rPr lang="fr-FR" dirty="0" err="1"/>
            <a:t>concrètesde</a:t>
          </a:r>
          <a:r>
            <a:rPr lang="fr-FR" dirty="0"/>
            <a:t> la Ligue</a:t>
          </a:r>
          <a:endParaRPr lang="fr-BE" dirty="0"/>
        </a:p>
      </dgm:t>
    </dgm:pt>
    <dgm:pt modelId="{C1334121-D6FD-4B97-90CF-979B9EDC5A7E}" type="parTrans" cxnId="{73227B94-278E-40B0-9EED-4CB56175BED7}">
      <dgm:prSet/>
      <dgm:spPr/>
      <dgm:t>
        <a:bodyPr/>
        <a:lstStyle/>
        <a:p>
          <a:endParaRPr lang="fr-BE"/>
        </a:p>
      </dgm:t>
    </dgm:pt>
    <dgm:pt modelId="{0C27064A-CB99-4751-8F89-61AC767ED7CD}" type="sibTrans" cxnId="{73227B94-278E-40B0-9EED-4CB56175BED7}">
      <dgm:prSet/>
      <dgm:spPr/>
      <dgm:t>
        <a:bodyPr/>
        <a:lstStyle/>
        <a:p>
          <a:endParaRPr lang="fr-BE"/>
        </a:p>
      </dgm:t>
    </dgm:pt>
    <dgm:pt modelId="{D312BDAA-2A4E-48E3-BB6C-B51403551FEF}">
      <dgm:prSet phldrT="[Texte]"/>
      <dgm:spPr/>
      <dgm:t>
        <a:bodyPr/>
        <a:lstStyle/>
        <a:p>
          <a:r>
            <a:rPr lang="fr-FR" dirty="0"/>
            <a:t>Disposition des membres </a:t>
          </a:r>
          <a:r>
            <a:rPr lang="fr-FR"/>
            <a:t>à s’impliquer</a:t>
          </a:r>
          <a:endParaRPr lang="fr-BE" dirty="0"/>
        </a:p>
      </dgm:t>
    </dgm:pt>
    <dgm:pt modelId="{2B59341A-7166-4821-B312-57CCA8D75282}" type="parTrans" cxnId="{A9040CA6-A06B-4B12-B139-43AFF8F77FF2}">
      <dgm:prSet/>
      <dgm:spPr/>
      <dgm:t>
        <a:bodyPr/>
        <a:lstStyle/>
        <a:p>
          <a:endParaRPr lang="fr-BE"/>
        </a:p>
      </dgm:t>
    </dgm:pt>
    <dgm:pt modelId="{FD4EAACF-F723-4693-AFA3-E9ECCCF8AEAF}" type="sibTrans" cxnId="{A9040CA6-A06B-4B12-B139-43AFF8F77FF2}">
      <dgm:prSet/>
      <dgm:spPr/>
      <dgm:t>
        <a:bodyPr/>
        <a:lstStyle/>
        <a:p>
          <a:endParaRPr lang="fr-BE"/>
        </a:p>
      </dgm:t>
    </dgm:pt>
    <dgm:pt modelId="{8CC3D284-030A-4A47-9B6F-0CD905D28A21}">
      <dgm:prSet phldrT="[Texte]"/>
      <dgm:spPr/>
      <dgm:t>
        <a:bodyPr/>
        <a:lstStyle/>
        <a:p>
          <a:r>
            <a:rPr lang="fr-FR" dirty="0"/>
            <a:t>Importance des « Missions » de la Ligue</a:t>
          </a:r>
          <a:endParaRPr lang="fr-BE" dirty="0"/>
        </a:p>
      </dgm:t>
    </dgm:pt>
    <dgm:pt modelId="{D602556F-E60F-43DE-8134-F7BDBF0DBAE0}" type="parTrans" cxnId="{EEBD5CF6-D452-4329-B470-502C90AA3A96}">
      <dgm:prSet/>
      <dgm:spPr/>
      <dgm:t>
        <a:bodyPr/>
        <a:lstStyle/>
        <a:p>
          <a:endParaRPr lang="fr-BE"/>
        </a:p>
      </dgm:t>
    </dgm:pt>
    <dgm:pt modelId="{7F5EBB39-6C3F-4F04-AB1B-F313EABEC1BE}" type="sibTrans" cxnId="{EEBD5CF6-D452-4329-B470-502C90AA3A96}">
      <dgm:prSet/>
      <dgm:spPr/>
      <dgm:t>
        <a:bodyPr/>
        <a:lstStyle/>
        <a:p>
          <a:endParaRPr lang="fr-BE"/>
        </a:p>
      </dgm:t>
    </dgm:pt>
    <dgm:pt modelId="{0299C82B-963B-4877-AA4B-8564A0C08885}" type="pres">
      <dgm:prSet presAssocID="{4C5604AA-1EE7-4BA3-B903-855C0121B95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6E7BB7-6339-4181-9254-2DE2B746BE1C}" type="pres">
      <dgm:prSet presAssocID="{694CBE3C-29A1-4837-8546-077E5088E65A}" presName="centerShape" presStyleLbl="node0" presStyleIdx="0" presStyleCnt="1"/>
      <dgm:spPr/>
    </dgm:pt>
    <dgm:pt modelId="{BEDF8DFC-0283-4629-A98F-66AF3CF4BAEB}" type="pres">
      <dgm:prSet presAssocID="{8CC3D284-030A-4A47-9B6F-0CD905D28A21}" presName="node" presStyleLbl="node1" presStyleIdx="0" presStyleCnt="3">
        <dgm:presLayoutVars>
          <dgm:bulletEnabled val="1"/>
        </dgm:presLayoutVars>
      </dgm:prSet>
      <dgm:spPr/>
    </dgm:pt>
    <dgm:pt modelId="{21D33033-1E61-454D-A8CD-FA3762C53F6E}" type="pres">
      <dgm:prSet presAssocID="{8CC3D284-030A-4A47-9B6F-0CD905D28A21}" presName="dummy" presStyleCnt="0"/>
      <dgm:spPr/>
    </dgm:pt>
    <dgm:pt modelId="{7F3815B2-2353-4578-98FB-BB31689E423D}" type="pres">
      <dgm:prSet presAssocID="{7F5EBB39-6C3F-4F04-AB1B-F313EABEC1BE}" presName="sibTrans" presStyleLbl="sibTrans2D1" presStyleIdx="0" presStyleCnt="3"/>
      <dgm:spPr/>
    </dgm:pt>
    <dgm:pt modelId="{70941A01-4FDD-485F-B5C7-B10F90084CE1}" type="pres">
      <dgm:prSet presAssocID="{419E818A-4ECD-4764-BF4F-CCA46CFC4082}" presName="node" presStyleLbl="node1" presStyleIdx="1" presStyleCnt="3">
        <dgm:presLayoutVars>
          <dgm:bulletEnabled val="1"/>
        </dgm:presLayoutVars>
      </dgm:prSet>
      <dgm:spPr/>
    </dgm:pt>
    <dgm:pt modelId="{546BCF7D-9A6B-4F98-9344-30EDD8026AD2}" type="pres">
      <dgm:prSet presAssocID="{419E818A-4ECD-4764-BF4F-CCA46CFC4082}" presName="dummy" presStyleCnt="0"/>
      <dgm:spPr/>
    </dgm:pt>
    <dgm:pt modelId="{F82D02E0-EE8E-4A4C-913F-D38A4DD07CD9}" type="pres">
      <dgm:prSet presAssocID="{0C27064A-CB99-4751-8F89-61AC767ED7CD}" presName="sibTrans" presStyleLbl="sibTrans2D1" presStyleIdx="1" presStyleCnt="3"/>
      <dgm:spPr/>
    </dgm:pt>
    <dgm:pt modelId="{9BBCF52F-C33F-4C64-974F-8A2B294BC11E}" type="pres">
      <dgm:prSet presAssocID="{D312BDAA-2A4E-48E3-BB6C-B51403551FEF}" presName="node" presStyleLbl="node1" presStyleIdx="2" presStyleCnt="3">
        <dgm:presLayoutVars>
          <dgm:bulletEnabled val="1"/>
        </dgm:presLayoutVars>
      </dgm:prSet>
      <dgm:spPr/>
    </dgm:pt>
    <dgm:pt modelId="{9319682E-1977-4BB3-B5D1-EAE2CFF45A2D}" type="pres">
      <dgm:prSet presAssocID="{D312BDAA-2A4E-48E3-BB6C-B51403551FEF}" presName="dummy" presStyleCnt="0"/>
      <dgm:spPr/>
    </dgm:pt>
    <dgm:pt modelId="{01AF1342-4335-460C-8732-D9116879F7C5}" type="pres">
      <dgm:prSet presAssocID="{FD4EAACF-F723-4693-AFA3-E9ECCCF8AEAF}" presName="sibTrans" presStyleLbl="sibTrans2D1" presStyleIdx="2" presStyleCnt="3"/>
      <dgm:spPr/>
    </dgm:pt>
  </dgm:ptLst>
  <dgm:cxnLst>
    <dgm:cxn modelId="{737D4F29-89D6-4506-8AF9-C52929E878B7}" type="presOf" srcId="{8CC3D284-030A-4A47-9B6F-0CD905D28A21}" destId="{BEDF8DFC-0283-4629-A98F-66AF3CF4BAEB}" srcOrd="0" destOrd="0" presId="urn:microsoft.com/office/officeart/2005/8/layout/radial6"/>
    <dgm:cxn modelId="{F525785B-22EE-4DDB-8228-7615D1D7FEE8}" type="presOf" srcId="{4C5604AA-1EE7-4BA3-B903-855C0121B955}" destId="{0299C82B-963B-4877-AA4B-8564A0C08885}" srcOrd="0" destOrd="0" presId="urn:microsoft.com/office/officeart/2005/8/layout/radial6"/>
    <dgm:cxn modelId="{F9D6B246-9EF2-43A1-AF93-62C653A36D01}" type="presOf" srcId="{419E818A-4ECD-4764-BF4F-CCA46CFC4082}" destId="{70941A01-4FDD-485F-B5C7-B10F90084CE1}" srcOrd="0" destOrd="0" presId="urn:microsoft.com/office/officeart/2005/8/layout/radial6"/>
    <dgm:cxn modelId="{8E150F4D-1DD1-4DA7-93D8-BA0A7273C67A}" type="presOf" srcId="{694CBE3C-29A1-4837-8546-077E5088E65A}" destId="{E76E7BB7-6339-4181-9254-2DE2B746BE1C}" srcOrd="0" destOrd="0" presId="urn:microsoft.com/office/officeart/2005/8/layout/radial6"/>
    <dgm:cxn modelId="{6375A150-DD69-4D36-86AB-40D49F122783}" type="presOf" srcId="{FD4EAACF-F723-4693-AFA3-E9ECCCF8AEAF}" destId="{01AF1342-4335-460C-8732-D9116879F7C5}" srcOrd="0" destOrd="0" presId="urn:microsoft.com/office/officeart/2005/8/layout/radial6"/>
    <dgm:cxn modelId="{0D18227A-B6C7-4E4B-BA5E-E217A5700933}" type="presOf" srcId="{0C27064A-CB99-4751-8F89-61AC767ED7CD}" destId="{F82D02E0-EE8E-4A4C-913F-D38A4DD07CD9}" srcOrd="0" destOrd="0" presId="urn:microsoft.com/office/officeart/2005/8/layout/radial6"/>
    <dgm:cxn modelId="{73227B94-278E-40B0-9EED-4CB56175BED7}" srcId="{694CBE3C-29A1-4837-8546-077E5088E65A}" destId="{419E818A-4ECD-4764-BF4F-CCA46CFC4082}" srcOrd="1" destOrd="0" parTransId="{C1334121-D6FD-4B97-90CF-979B9EDC5A7E}" sibTransId="{0C27064A-CB99-4751-8F89-61AC767ED7CD}"/>
    <dgm:cxn modelId="{00888E94-75DE-4E0C-B901-F07869454F62}" srcId="{4C5604AA-1EE7-4BA3-B903-855C0121B955}" destId="{694CBE3C-29A1-4837-8546-077E5088E65A}" srcOrd="0" destOrd="0" parTransId="{CB0615F3-584D-4A99-ADF3-7F6C2BF1807C}" sibTransId="{547780FD-C38D-4E64-99CA-AA4A0C178468}"/>
    <dgm:cxn modelId="{04016F98-F720-427E-A8EF-386126829FD5}" type="presOf" srcId="{7F5EBB39-6C3F-4F04-AB1B-F313EABEC1BE}" destId="{7F3815B2-2353-4578-98FB-BB31689E423D}" srcOrd="0" destOrd="0" presId="urn:microsoft.com/office/officeart/2005/8/layout/radial6"/>
    <dgm:cxn modelId="{A9040CA6-A06B-4B12-B139-43AFF8F77FF2}" srcId="{694CBE3C-29A1-4837-8546-077E5088E65A}" destId="{D312BDAA-2A4E-48E3-BB6C-B51403551FEF}" srcOrd="2" destOrd="0" parTransId="{2B59341A-7166-4821-B312-57CCA8D75282}" sibTransId="{FD4EAACF-F723-4693-AFA3-E9ECCCF8AEAF}"/>
    <dgm:cxn modelId="{91B2A0D8-42BA-4A69-AB93-8E22ED554DFA}" type="presOf" srcId="{D312BDAA-2A4E-48E3-BB6C-B51403551FEF}" destId="{9BBCF52F-C33F-4C64-974F-8A2B294BC11E}" srcOrd="0" destOrd="0" presId="urn:microsoft.com/office/officeart/2005/8/layout/radial6"/>
    <dgm:cxn modelId="{EEBD5CF6-D452-4329-B470-502C90AA3A96}" srcId="{694CBE3C-29A1-4837-8546-077E5088E65A}" destId="{8CC3D284-030A-4A47-9B6F-0CD905D28A21}" srcOrd="0" destOrd="0" parTransId="{D602556F-E60F-43DE-8134-F7BDBF0DBAE0}" sibTransId="{7F5EBB39-6C3F-4F04-AB1B-F313EABEC1BE}"/>
    <dgm:cxn modelId="{0E13560C-24A4-4A9B-B84E-4CA804E0D212}" type="presParOf" srcId="{0299C82B-963B-4877-AA4B-8564A0C08885}" destId="{E76E7BB7-6339-4181-9254-2DE2B746BE1C}" srcOrd="0" destOrd="0" presId="urn:microsoft.com/office/officeart/2005/8/layout/radial6"/>
    <dgm:cxn modelId="{6C1D49C7-F389-47AD-9F8C-FD77DDC18517}" type="presParOf" srcId="{0299C82B-963B-4877-AA4B-8564A0C08885}" destId="{BEDF8DFC-0283-4629-A98F-66AF3CF4BAEB}" srcOrd="1" destOrd="0" presId="urn:microsoft.com/office/officeart/2005/8/layout/radial6"/>
    <dgm:cxn modelId="{E4B4095C-E254-463A-B656-6A04D0D07688}" type="presParOf" srcId="{0299C82B-963B-4877-AA4B-8564A0C08885}" destId="{21D33033-1E61-454D-A8CD-FA3762C53F6E}" srcOrd="2" destOrd="0" presId="urn:microsoft.com/office/officeart/2005/8/layout/radial6"/>
    <dgm:cxn modelId="{243B8152-E29D-4055-B83D-21DCF081E688}" type="presParOf" srcId="{0299C82B-963B-4877-AA4B-8564A0C08885}" destId="{7F3815B2-2353-4578-98FB-BB31689E423D}" srcOrd="3" destOrd="0" presId="urn:microsoft.com/office/officeart/2005/8/layout/radial6"/>
    <dgm:cxn modelId="{CCCDBA92-8977-4F62-A971-22A982EC160A}" type="presParOf" srcId="{0299C82B-963B-4877-AA4B-8564A0C08885}" destId="{70941A01-4FDD-485F-B5C7-B10F90084CE1}" srcOrd="4" destOrd="0" presId="urn:microsoft.com/office/officeart/2005/8/layout/radial6"/>
    <dgm:cxn modelId="{F46495E4-42D4-43E5-B8F2-86F53B894410}" type="presParOf" srcId="{0299C82B-963B-4877-AA4B-8564A0C08885}" destId="{546BCF7D-9A6B-4F98-9344-30EDD8026AD2}" srcOrd="5" destOrd="0" presId="urn:microsoft.com/office/officeart/2005/8/layout/radial6"/>
    <dgm:cxn modelId="{087CDF02-6CA0-46F2-9FD0-A958035397F3}" type="presParOf" srcId="{0299C82B-963B-4877-AA4B-8564A0C08885}" destId="{F82D02E0-EE8E-4A4C-913F-D38A4DD07CD9}" srcOrd="6" destOrd="0" presId="urn:microsoft.com/office/officeart/2005/8/layout/radial6"/>
    <dgm:cxn modelId="{C64F253A-BA56-4526-A18F-27F548066008}" type="presParOf" srcId="{0299C82B-963B-4877-AA4B-8564A0C08885}" destId="{9BBCF52F-C33F-4C64-974F-8A2B294BC11E}" srcOrd="7" destOrd="0" presId="urn:microsoft.com/office/officeart/2005/8/layout/radial6"/>
    <dgm:cxn modelId="{15E1A1D8-3238-42B4-80B1-041E0F9BB21D}" type="presParOf" srcId="{0299C82B-963B-4877-AA4B-8564A0C08885}" destId="{9319682E-1977-4BB3-B5D1-EAE2CFF45A2D}" srcOrd="8" destOrd="0" presId="urn:microsoft.com/office/officeart/2005/8/layout/radial6"/>
    <dgm:cxn modelId="{DB991DE2-2427-4D02-BF4F-6ED2B4A86154}" type="presParOf" srcId="{0299C82B-963B-4877-AA4B-8564A0C08885}" destId="{01AF1342-4335-460C-8732-D9116879F7C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067EC-5DF9-4A4C-B5F0-B3215B300CD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AB876F5-194D-4EC5-A703-2BCC3DDD0793}">
      <dgm:prSet phldrT="[Texte]"/>
      <dgm:spPr/>
      <dgm:t>
        <a:bodyPr/>
        <a:lstStyle/>
        <a:p>
          <a:r>
            <a:rPr lang="fr-FR" dirty="0"/>
            <a:t>Visite des membres</a:t>
          </a:r>
          <a:endParaRPr lang="fr-BE" dirty="0"/>
        </a:p>
      </dgm:t>
    </dgm:pt>
    <dgm:pt modelId="{122D0AB2-F029-4AB3-A1C2-1210B42F7B14}" type="parTrans" cxnId="{A02C18D1-EAF6-4002-B1D8-D7B29E895584}">
      <dgm:prSet/>
      <dgm:spPr/>
      <dgm:t>
        <a:bodyPr/>
        <a:lstStyle/>
        <a:p>
          <a:endParaRPr lang="fr-BE"/>
        </a:p>
      </dgm:t>
    </dgm:pt>
    <dgm:pt modelId="{C96F26D4-FB4F-4D2A-AC62-2C7E60D501D8}" type="sibTrans" cxnId="{A02C18D1-EAF6-4002-B1D8-D7B29E895584}">
      <dgm:prSet/>
      <dgm:spPr/>
      <dgm:t>
        <a:bodyPr/>
        <a:lstStyle/>
        <a:p>
          <a:endParaRPr lang="fr-BE"/>
        </a:p>
      </dgm:t>
    </dgm:pt>
    <dgm:pt modelId="{BD7FCDCD-ECB7-4B0B-9DDD-4D30C7404AB0}">
      <dgm:prSet phldrT="[Texte]"/>
      <dgm:spPr/>
      <dgm:t>
        <a:bodyPr/>
        <a:lstStyle/>
        <a:p>
          <a:r>
            <a:rPr lang="fr-FR" dirty="0"/>
            <a:t>AG participative</a:t>
          </a:r>
          <a:endParaRPr lang="fr-BE" dirty="0"/>
        </a:p>
      </dgm:t>
    </dgm:pt>
    <dgm:pt modelId="{7585D97A-B3C3-4F55-9417-349652DC2FE1}" type="parTrans" cxnId="{55FCE728-9B39-4644-94ED-3D00347F4719}">
      <dgm:prSet/>
      <dgm:spPr/>
      <dgm:t>
        <a:bodyPr/>
        <a:lstStyle/>
        <a:p>
          <a:endParaRPr lang="fr-BE"/>
        </a:p>
      </dgm:t>
    </dgm:pt>
    <dgm:pt modelId="{C63F21A7-223E-48C5-9968-DC7F8CDAB909}" type="sibTrans" cxnId="{55FCE728-9B39-4644-94ED-3D00347F4719}">
      <dgm:prSet/>
      <dgm:spPr/>
      <dgm:t>
        <a:bodyPr/>
        <a:lstStyle/>
        <a:p>
          <a:endParaRPr lang="fr-BE"/>
        </a:p>
      </dgm:t>
    </dgm:pt>
    <dgm:pt modelId="{5E6E6103-E1EE-43CC-8431-883DAE6F930E}">
      <dgm:prSet phldrT="[Texte]" phldr="1"/>
      <dgm:spPr/>
      <dgm:t>
        <a:bodyPr/>
        <a:lstStyle/>
        <a:p>
          <a:endParaRPr lang="fr-BE" dirty="0"/>
        </a:p>
      </dgm:t>
    </dgm:pt>
    <dgm:pt modelId="{93A804B1-698D-47BA-924D-95F6DDEF0A8C}" type="parTrans" cxnId="{C333B3F8-E21F-4AF1-ABA3-737A0D4A7511}">
      <dgm:prSet/>
      <dgm:spPr/>
      <dgm:t>
        <a:bodyPr/>
        <a:lstStyle/>
        <a:p>
          <a:endParaRPr lang="fr-BE"/>
        </a:p>
      </dgm:t>
    </dgm:pt>
    <dgm:pt modelId="{15D05409-B7C1-4BE2-B9CE-51443DACB0DC}" type="sibTrans" cxnId="{C333B3F8-E21F-4AF1-ABA3-737A0D4A7511}">
      <dgm:prSet/>
      <dgm:spPr/>
      <dgm:t>
        <a:bodyPr/>
        <a:lstStyle/>
        <a:p>
          <a:endParaRPr lang="fr-BE"/>
        </a:p>
      </dgm:t>
    </dgm:pt>
    <dgm:pt modelId="{9E1F40FC-C8C7-41B1-A9CA-2EEEB0FE0EFA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b="1" dirty="0"/>
            <a:t>Sondage en ligne</a:t>
          </a:r>
          <a:endParaRPr lang="fr-BE" b="1" dirty="0"/>
        </a:p>
      </dgm:t>
    </dgm:pt>
    <dgm:pt modelId="{9FE3E964-74A3-4384-9EEC-6DAFF926E266}" type="parTrans" cxnId="{2C763061-AB3F-43E7-89D4-D3529EF6469B}">
      <dgm:prSet/>
      <dgm:spPr/>
      <dgm:t>
        <a:bodyPr/>
        <a:lstStyle/>
        <a:p>
          <a:endParaRPr lang="fr-BE"/>
        </a:p>
      </dgm:t>
    </dgm:pt>
    <dgm:pt modelId="{C9258F1F-1DA3-4880-8F3A-BA5C3561B3CD}" type="sibTrans" cxnId="{2C763061-AB3F-43E7-89D4-D3529EF6469B}">
      <dgm:prSet/>
      <dgm:spPr/>
      <dgm:t>
        <a:bodyPr/>
        <a:lstStyle/>
        <a:p>
          <a:endParaRPr lang="fr-BE"/>
        </a:p>
      </dgm:t>
    </dgm:pt>
    <dgm:pt modelId="{0D4EDD7E-8C24-4074-ADFE-4E661BA37B95}">
      <dgm:prSet phldrT="[Texte]" phldr="1"/>
      <dgm:spPr/>
      <dgm:t>
        <a:bodyPr/>
        <a:lstStyle/>
        <a:p>
          <a:endParaRPr lang="fr-BE" dirty="0"/>
        </a:p>
      </dgm:t>
    </dgm:pt>
    <dgm:pt modelId="{FC55CD21-8100-407D-9A5F-F5F47AD38896}" type="parTrans" cxnId="{B2DDE033-8CC7-4987-92D8-63FC5660553E}">
      <dgm:prSet/>
      <dgm:spPr/>
      <dgm:t>
        <a:bodyPr/>
        <a:lstStyle/>
        <a:p>
          <a:endParaRPr lang="fr-BE"/>
        </a:p>
      </dgm:t>
    </dgm:pt>
    <dgm:pt modelId="{E760212C-CEAD-4FB2-9D14-921A3B1289A8}" type="sibTrans" cxnId="{B2DDE033-8CC7-4987-92D8-63FC5660553E}">
      <dgm:prSet/>
      <dgm:spPr/>
      <dgm:t>
        <a:bodyPr/>
        <a:lstStyle/>
        <a:p>
          <a:endParaRPr lang="fr-BE"/>
        </a:p>
      </dgm:t>
    </dgm:pt>
    <dgm:pt modelId="{129CC31B-9193-4034-BB04-AC9D17540E03}">
      <dgm:prSet phldrT="[Texte]"/>
      <dgm:spPr/>
      <dgm:t>
        <a:bodyPr/>
        <a:lstStyle/>
        <a:p>
          <a:r>
            <a:rPr lang="fr-FR" dirty="0"/>
            <a:t>…</a:t>
          </a:r>
          <a:endParaRPr lang="fr-BE" dirty="0"/>
        </a:p>
      </dgm:t>
    </dgm:pt>
    <dgm:pt modelId="{0B1E0792-8E5E-4047-BCAD-ADF873065E7C}" type="parTrans" cxnId="{52C84F89-32CE-4787-B01D-9EF6DE8C2340}">
      <dgm:prSet/>
      <dgm:spPr/>
      <dgm:t>
        <a:bodyPr/>
        <a:lstStyle/>
        <a:p>
          <a:endParaRPr lang="fr-BE"/>
        </a:p>
      </dgm:t>
    </dgm:pt>
    <dgm:pt modelId="{5EDD01CA-2D10-468A-9E80-335C153DED1D}" type="sibTrans" cxnId="{52C84F89-32CE-4787-B01D-9EF6DE8C2340}">
      <dgm:prSet/>
      <dgm:spPr/>
      <dgm:t>
        <a:bodyPr/>
        <a:lstStyle/>
        <a:p>
          <a:endParaRPr lang="fr-BE"/>
        </a:p>
      </dgm:t>
    </dgm:pt>
    <dgm:pt modelId="{D5BE9B40-6EA2-4382-9976-FEE2C7498F0F}" type="pres">
      <dgm:prSet presAssocID="{131067EC-5DF9-4A4C-B5F0-B3215B300CD8}" presName="Name0" presStyleCnt="0">
        <dgm:presLayoutVars>
          <dgm:chMax/>
          <dgm:chPref/>
          <dgm:dir/>
          <dgm:animLvl val="lvl"/>
        </dgm:presLayoutVars>
      </dgm:prSet>
      <dgm:spPr/>
    </dgm:pt>
    <dgm:pt modelId="{90C87012-B4B2-4CE0-98E1-A4D6145091F2}" type="pres">
      <dgm:prSet presAssocID="{4AB876F5-194D-4EC5-A703-2BCC3DDD0793}" presName="composite" presStyleCnt="0"/>
      <dgm:spPr/>
    </dgm:pt>
    <dgm:pt modelId="{429025D2-0BE6-4372-9564-AD735505C911}" type="pres">
      <dgm:prSet presAssocID="{4AB876F5-194D-4EC5-A703-2BCC3DDD0793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DA20CECC-3321-4806-983E-49ED1C4736F3}" type="pres">
      <dgm:prSet presAssocID="{4AB876F5-194D-4EC5-A703-2BCC3DDD0793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58B4225-C8D4-4D5E-B80E-CEE7800097A8}" type="pres">
      <dgm:prSet presAssocID="{4AB876F5-194D-4EC5-A703-2BCC3DDD0793}" presName="BalanceSpacing" presStyleCnt="0"/>
      <dgm:spPr/>
    </dgm:pt>
    <dgm:pt modelId="{6F054E14-47F7-4B57-8934-1E47DE4A08FC}" type="pres">
      <dgm:prSet presAssocID="{4AB876F5-194D-4EC5-A703-2BCC3DDD0793}" presName="BalanceSpacing1" presStyleCnt="0"/>
      <dgm:spPr/>
    </dgm:pt>
    <dgm:pt modelId="{E607E6C9-3205-42F6-A715-490D1835CBFC}" type="pres">
      <dgm:prSet presAssocID="{C96F26D4-FB4F-4D2A-AC62-2C7E60D501D8}" presName="Accent1Text" presStyleLbl="node1" presStyleIdx="1" presStyleCnt="8"/>
      <dgm:spPr/>
    </dgm:pt>
    <dgm:pt modelId="{350A6DDE-2ACC-44C7-B5AB-64A80AF10DE2}" type="pres">
      <dgm:prSet presAssocID="{C96F26D4-FB4F-4D2A-AC62-2C7E60D501D8}" presName="spaceBetweenRectangles" presStyleCnt="0"/>
      <dgm:spPr/>
    </dgm:pt>
    <dgm:pt modelId="{6EB73969-2838-42B7-B15B-0089DA75B5CB}" type="pres">
      <dgm:prSet presAssocID="{BD7FCDCD-ECB7-4B0B-9DDD-4D30C7404AB0}" presName="composite" presStyleCnt="0"/>
      <dgm:spPr/>
    </dgm:pt>
    <dgm:pt modelId="{A30987CF-9487-42BF-A64E-61AF6C0FAEEC}" type="pres">
      <dgm:prSet presAssocID="{BD7FCDCD-ECB7-4B0B-9DDD-4D30C7404AB0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8EA4103C-BEB3-4853-B263-71ECE5918752}" type="pres">
      <dgm:prSet presAssocID="{BD7FCDCD-ECB7-4B0B-9DDD-4D30C7404AB0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1B12E66A-BD76-4FF8-A60E-11265903E415}" type="pres">
      <dgm:prSet presAssocID="{BD7FCDCD-ECB7-4B0B-9DDD-4D30C7404AB0}" presName="BalanceSpacing" presStyleCnt="0"/>
      <dgm:spPr/>
    </dgm:pt>
    <dgm:pt modelId="{24446D12-9ED9-4427-AD5B-A604CF0FFF00}" type="pres">
      <dgm:prSet presAssocID="{BD7FCDCD-ECB7-4B0B-9DDD-4D30C7404AB0}" presName="BalanceSpacing1" presStyleCnt="0"/>
      <dgm:spPr/>
    </dgm:pt>
    <dgm:pt modelId="{404B95A9-678A-4F6F-A71A-5E5DD611B256}" type="pres">
      <dgm:prSet presAssocID="{C63F21A7-223E-48C5-9968-DC7F8CDAB909}" presName="Accent1Text" presStyleLbl="node1" presStyleIdx="3" presStyleCnt="8"/>
      <dgm:spPr/>
    </dgm:pt>
    <dgm:pt modelId="{EFF2136F-6241-4310-BE08-5914D0C58A4C}" type="pres">
      <dgm:prSet presAssocID="{C63F21A7-223E-48C5-9968-DC7F8CDAB909}" presName="spaceBetweenRectangles" presStyleCnt="0"/>
      <dgm:spPr/>
    </dgm:pt>
    <dgm:pt modelId="{106A4FC4-BFA5-4D17-82EC-49BA44AE6A3D}" type="pres">
      <dgm:prSet presAssocID="{9E1F40FC-C8C7-41B1-A9CA-2EEEB0FE0EFA}" presName="composite" presStyleCnt="0"/>
      <dgm:spPr/>
    </dgm:pt>
    <dgm:pt modelId="{DB188EE1-A017-4C23-B518-E666993A7AC0}" type="pres">
      <dgm:prSet presAssocID="{9E1F40FC-C8C7-41B1-A9CA-2EEEB0FE0EFA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EE1DC680-5AD0-4CED-A439-21BA87B1D17A}" type="pres">
      <dgm:prSet presAssocID="{9E1F40FC-C8C7-41B1-A9CA-2EEEB0FE0EFA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F61206B-F55A-425D-B7CD-52353FD4C0B0}" type="pres">
      <dgm:prSet presAssocID="{9E1F40FC-C8C7-41B1-A9CA-2EEEB0FE0EFA}" presName="BalanceSpacing" presStyleCnt="0"/>
      <dgm:spPr/>
    </dgm:pt>
    <dgm:pt modelId="{9A955639-C8FF-4658-B960-48F6345756D2}" type="pres">
      <dgm:prSet presAssocID="{9E1F40FC-C8C7-41B1-A9CA-2EEEB0FE0EFA}" presName="BalanceSpacing1" presStyleCnt="0"/>
      <dgm:spPr/>
    </dgm:pt>
    <dgm:pt modelId="{76303A9B-E975-4FD7-A80C-D3CDA757212D}" type="pres">
      <dgm:prSet presAssocID="{C9258F1F-1DA3-4880-8F3A-BA5C3561B3CD}" presName="Accent1Text" presStyleLbl="node1" presStyleIdx="5" presStyleCnt="8"/>
      <dgm:spPr/>
    </dgm:pt>
    <dgm:pt modelId="{CE1E5E39-DD78-43DC-AC91-1D2DBE659B93}" type="pres">
      <dgm:prSet presAssocID="{C9258F1F-1DA3-4880-8F3A-BA5C3561B3CD}" presName="spaceBetweenRectangles" presStyleCnt="0"/>
      <dgm:spPr/>
    </dgm:pt>
    <dgm:pt modelId="{05BA2AED-ED8C-4C94-92AB-13D1AB40AAD5}" type="pres">
      <dgm:prSet presAssocID="{129CC31B-9193-4034-BB04-AC9D17540E03}" presName="composite" presStyleCnt="0"/>
      <dgm:spPr/>
    </dgm:pt>
    <dgm:pt modelId="{91F0D066-023A-4670-A7A8-17CB88949C76}" type="pres">
      <dgm:prSet presAssocID="{129CC31B-9193-4034-BB04-AC9D17540E03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6849DA10-AF5B-4FBC-B86B-14661374980A}" type="pres">
      <dgm:prSet presAssocID="{129CC31B-9193-4034-BB04-AC9D17540E03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1F05D77-FF9A-412F-BAF8-2D461CCAD9F7}" type="pres">
      <dgm:prSet presAssocID="{129CC31B-9193-4034-BB04-AC9D17540E03}" presName="BalanceSpacing" presStyleCnt="0"/>
      <dgm:spPr/>
    </dgm:pt>
    <dgm:pt modelId="{62EEE623-E5D5-4C25-88B7-C9A2D0E63935}" type="pres">
      <dgm:prSet presAssocID="{129CC31B-9193-4034-BB04-AC9D17540E03}" presName="BalanceSpacing1" presStyleCnt="0"/>
      <dgm:spPr/>
    </dgm:pt>
    <dgm:pt modelId="{EDB95FE9-30AB-4228-BAEE-977DB993132B}" type="pres">
      <dgm:prSet presAssocID="{5EDD01CA-2D10-468A-9E80-335C153DED1D}" presName="Accent1Text" presStyleLbl="node1" presStyleIdx="7" presStyleCnt="8"/>
      <dgm:spPr/>
    </dgm:pt>
  </dgm:ptLst>
  <dgm:cxnLst>
    <dgm:cxn modelId="{BC880A1C-1E27-46F3-8C35-A8CB098AB9A5}" type="presOf" srcId="{C63F21A7-223E-48C5-9968-DC7F8CDAB909}" destId="{404B95A9-678A-4F6F-A71A-5E5DD611B256}" srcOrd="0" destOrd="0" presId="urn:microsoft.com/office/officeart/2008/layout/AlternatingHexagons"/>
    <dgm:cxn modelId="{55FCE728-9B39-4644-94ED-3D00347F4719}" srcId="{131067EC-5DF9-4A4C-B5F0-B3215B300CD8}" destId="{BD7FCDCD-ECB7-4B0B-9DDD-4D30C7404AB0}" srcOrd="1" destOrd="0" parTransId="{7585D97A-B3C3-4F55-9417-349652DC2FE1}" sibTransId="{C63F21A7-223E-48C5-9968-DC7F8CDAB909}"/>
    <dgm:cxn modelId="{B2DDE033-8CC7-4987-92D8-63FC5660553E}" srcId="{9E1F40FC-C8C7-41B1-A9CA-2EEEB0FE0EFA}" destId="{0D4EDD7E-8C24-4074-ADFE-4E661BA37B95}" srcOrd="0" destOrd="0" parTransId="{FC55CD21-8100-407D-9A5F-F5F47AD38896}" sibTransId="{E760212C-CEAD-4FB2-9D14-921A3B1289A8}"/>
    <dgm:cxn modelId="{BF37BF3D-E61C-49A5-A6D8-6949B8041D68}" type="presOf" srcId="{BD7FCDCD-ECB7-4B0B-9DDD-4D30C7404AB0}" destId="{A30987CF-9487-42BF-A64E-61AF6C0FAEEC}" srcOrd="0" destOrd="0" presId="urn:microsoft.com/office/officeart/2008/layout/AlternatingHexagons"/>
    <dgm:cxn modelId="{D9746F5B-B75A-4709-A285-7535C2896126}" type="presOf" srcId="{129CC31B-9193-4034-BB04-AC9D17540E03}" destId="{91F0D066-023A-4670-A7A8-17CB88949C76}" srcOrd="0" destOrd="0" presId="urn:microsoft.com/office/officeart/2008/layout/AlternatingHexagons"/>
    <dgm:cxn modelId="{2C763061-AB3F-43E7-89D4-D3529EF6469B}" srcId="{131067EC-5DF9-4A4C-B5F0-B3215B300CD8}" destId="{9E1F40FC-C8C7-41B1-A9CA-2EEEB0FE0EFA}" srcOrd="2" destOrd="0" parTransId="{9FE3E964-74A3-4384-9EEC-6DAFF926E266}" sibTransId="{C9258F1F-1DA3-4880-8F3A-BA5C3561B3CD}"/>
    <dgm:cxn modelId="{F66C2D69-1263-45E2-8252-59D26685DC09}" type="presOf" srcId="{4AB876F5-194D-4EC5-A703-2BCC3DDD0793}" destId="{429025D2-0BE6-4372-9564-AD735505C911}" srcOrd="0" destOrd="0" presId="urn:microsoft.com/office/officeart/2008/layout/AlternatingHexagons"/>
    <dgm:cxn modelId="{52C84F89-32CE-4787-B01D-9EF6DE8C2340}" srcId="{131067EC-5DF9-4A4C-B5F0-B3215B300CD8}" destId="{129CC31B-9193-4034-BB04-AC9D17540E03}" srcOrd="3" destOrd="0" parTransId="{0B1E0792-8E5E-4047-BCAD-ADF873065E7C}" sibTransId="{5EDD01CA-2D10-468A-9E80-335C153DED1D}"/>
    <dgm:cxn modelId="{CEF1A19A-1A5F-476C-B897-6C9A09D19C39}" type="presOf" srcId="{9E1F40FC-C8C7-41B1-A9CA-2EEEB0FE0EFA}" destId="{DB188EE1-A017-4C23-B518-E666993A7AC0}" srcOrd="0" destOrd="0" presId="urn:microsoft.com/office/officeart/2008/layout/AlternatingHexagons"/>
    <dgm:cxn modelId="{3C602BC5-AD3E-4438-BE23-B2AFB6B6597D}" type="presOf" srcId="{5EDD01CA-2D10-468A-9E80-335C153DED1D}" destId="{EDB95FE9-30AB-4228-BAEE-977DB993132B}" srcOrd="0" destOrd="0" presId="urn:microsoft.com/office/officeart/2008/layout/AlternatingHexagons"/>
    <dgm:cxn modelId="{4B663EC5-982D-49A1-ADD2-9B9EF984204A}" type="presOf" srcId="{C96F26D4-FB4F-4D2A-AC62-2C7E60D501D8}" destId="{E607E6C9-3205-42F6-A715-490D1835CBFC}" srcOrd="0" destOrd="0" presId="urn:microsoft.com/office/officeart/2008/layout/AlternatingHexagons"/>
    <dgm:cxn modelId="{A02C18D1-EAF6-4002-B1D8-D7B29E895584}" srcId="{131067EC-5DF9-4A4C-B5F0-B3215B300CD8}" destId="{4AB876F5-194D-4EC5-A703-2BCC3DDD0793}" srcOrd="0" destOrd="0" parTransId="{122D0AB2-F029-4AB3-A1C2-1210B42F7B14}" sibTransId="{C96F26D4-FB4F-4D2A-AC62-2C7E60D501D8}"/>
    <dgm:cxn modelId="{5A2B1ADF-666C-4C97-9A24-BFA1ED3C03C0}" type="presOf" srcId="{C9258F1F-1DA3-4880-8F3A-BA5C3561B3CD}" destId="{76303A9B-E975-4FD7-A80C-D3CDA757212D}" srcOrd="0" destOrd="0" presId="urn:microsoft.com/office/officeart/2008/layout/AlternatingHexagons"/>
    <dgm:cxn modelId="{38CDE0EE-D848-4E6B-9CE9-C680D1C6F097}" type="presOf" srcId="{131067EC-5DF9-4A4C-B5F0-B3215B300CD8}" destId="{D5BE9B40-6EA2-4382-9976-FEE2C7498F0F}" srcOrd="0" destOrd="0" presId="urn:microsoft.com/office/officeart/2008/layout/AlternatingHexagons"/>
    <dgm:cxn modelId="{9C1875F1-A74A-4796-BFF0-EB8E1362AE2C}" type="presOf" srcId="{5E6E6103-E1EE-43CC-8431-883DAE6F930E}" destId="{8EA4103C-BEB3-4853-B263-71ECE5918752}" srcOrd="0" destOrd="0" presId="urn:microsoft.com/office/officeart/2008/layout/AlternatingHexagons"/>
    <dgm:cxn modelId="{1F49AAF6-AA2A-46F8-831A-F10DD7A35FB9}" type="presOf" srcId="{0D4EDD7E-8C24-4074-ADFE-4E661BA37B95}" destId="{EE1DC680-5AD0-4CED-A439-21BA87B1D17A}" srcOrd="0" destOrd="0" presId="urn:microsoft.com/office/officeart/2008/layout/AlternatingHexagons"/>
    <dgm:cxn modelId="{C333B3F8-E21F-4AF1-ABA3-737A0D4A7511}" srcId="{BD7FCDCD-ECB7-4B0B-9DDD-4D30C7404AB0}" destId="{5E6E6103-E1EE-43CC-8431-883DAE6F930E}" srcOrd="0" destOrd="0" parTransId="{93A804B1-698D-47BA-924D-95F6DDEF0A8C}" sibTransId="{15D05409-B7C1-4BE2-B9CE-51443DACB0DC}"/>
    <dgm:cxn modelId="{7830CF93-A983-4227-8F96-2206A569187D}" type="presParOf" srcId="{D5BE9B40-6EA2-4382-9976-FEE2C7498F0F}" destId="{90C87012-B4B2-4CE0-98E1-A4D6145091F2}" srcOrd="0" destOrd="0" presId="urn:microsoft.com/office/officeart/2008/layout/AlternatingHexagons"/>
    <dgm:cxn modelId="{CCF80D68-A3F1-43E3-B77F-5F9E268DE64A}" type="presParOf" srcId="{90C87012-B4B2-4CE0-98E1-A4D6145091F2}" destId="{429025D2-0BE6-4372-9564-AD735505C911}" srcOrd="0" destOrd="0" presId="urn:microsoft.com/office/officeart/2008/layout/AlternatingHexagons"/>
    <dgm:cxn modelId="{099014B0-CE70-4524-A384-EE24C9D2A6FF}" type="presParOf" srcId="{90C87012-B4B2-4CE0-98E1-A4D6145091F2}" destId="{DA20CECC-3321-4806-983E-49ED1C4736F3}" srcOrd="1" destOrd="0" presId="urn:microsoft.com/office/officeart/2008/layout/AlternatingHexagons"/>
    <dgm:cxn modelId="{CAA715B3-097B-4666-9D30-1CB3F6D0CD0B}" type="presParOf" srcId="{90C87012-B4B2-4CE0-98E1-A4D6145091F2}" destId="{C58B4225-C8D4-4D5E-B80E-CEE7800097A8}" srcOrd="2" destOrd="0" presId="urn:microsoft.com/office/officeart/2008/layout/AlternatingHexagons"/>
    <dgm:cxn modelId="{FF9E43DB-88C2-4061-ABB7-72965499959A}" type="presParOf" srcId="{90C87012-B4B2-4CE0-98E1-A4D6145091F2}" destId="{6F054E14-47F7-4B57-8934-1E47DE4A08FC}" srcOrd="3" destOrd="0" presId="urn:microsoft.com/office/officeart/2008/layout/AlternatingHexagons"/>
    <dgm:cxn modelId="{DF962F2B-F694-43DC-B0A3-39957FBD120A}" type="presParOf" srcId="{90C87012-B4B2-4CE0-98E1-A4D6145091F2}" destId="{E607E6C9-3205-42F6-A715-490D1835CBFC}" srcOrd="4" destOrd="0" presId="urn:microsoft.com/office/officeart/2008/layout/AlternatingHexagons"/>
    <dgm:cxn modelId="{A8E72BA0-4A7E-45C7-9926-DCB09F94799B}" type="presParOf" srcId="{D5BE9B40-6EA2-4382-9976-FEE2C7498F0F}" destId="{350A6DDE-2ACC-44C7-B5AB-64A80AF10DE2}" srcOrd="1" destOrd="0" presId="urn:microsoft.com/office/officeart/2008/layout/AlternatingHexagons"/>
    <dgm:cxn modelId="{7DB3C545-8178-44A1-B1E8-6B7A58CB2BD1}" type="presParOf" srcId="{D5BE9B40-6EA2-4382-9976-FEE2C7498F0F}" destId="{6EB73969-2838-42B7-B15B-0089DA75B5CB}" srcOrd="2" destOrd="0" presId="urn:microsoft.com/office/officeart/2008/layout/AlternatingHexagons"/>
    <dgm:cxn modelId="{BF9BFFAE-9203-456F-B5C3-59355FF74D89}" type="presParOf" srcId="{6EB73969-2838-42B7-B15B-0089DA75B5CB}" destId="{A30987CF-9487-42BF-A64E-61AF6C0FAEEC}" srcOrd="0" destOrd="0" presId="urn:microsoft.com/office/officeart/2008/layout/AlternatingHexagons"/>
    <dgm:cxn modelId="{B6FCE09D-E26B-4F23-A349-2BA5B4D8AE60}" type="presParOf" srcId="{6EB73969-2838-42B7-B15B-0089DA75B5CB}" destId="{8EA4103C-BEB3-4853-B263-71ECE5918752}" srcOrd="1" destOrd="0" presId="urn:microsoft.com/office/officeart/2008/layout/AlternatingHexagons"/>
    <dgm:cxn modelId="{029FE0B1-A0EC-47F6-82D9-68A4EF183503}" type="presParOf" srcId="{6EB73969-2838-42B7-B15B-0089DA75B5CB}" destId="{1B12E66A-BD76-4FF8-A60E-11265903E415}" srcOrd="2" destOrd="0" presId="urn:microsoft.com/office/officeart/2008/layout/AlternatingHexagons"/>
    <dgm:cxn modelId="{DEC30042-1CDF-4B9B-8971-3061C228DE85}" type="presParOf" srcId="{6EB73969-2838-42B7-B15B-0089DA75B5CB}" destId="{24446D12-9ED9-4427-AD5B-A604CF0FFF00}" srcOrd="3" destOrd="0" presId="urn:microsoft.com/office/officeart/2008/layout/AlternatingHexagons"/>
    <dgm:cxn modelId="{7EF61172-7CF7-42B8-816B-FDEAE0CC72C9}" type="presParOf" srcId="{6EB73969-2838-42B7-B15B-0089DA75B5CB}" destId="{404B95A9-678A-4F6F-A71A-5E5DD611B256}" srcOrd="4" destOrd="0" presId="urn:microsoft.com/office/officeart/2008/layout/AlternatingHexagons"/>
    <dgm:cxn modelId="{59A5918C-BD83-44AE-A686-A321387788D8}" type="presParOf" srcId="{D5BE9B40-6EA2-4382-9976-FEE2C7498F0F}" destId="{EFF2136F-6241-4310-BE08-5914D0C58A4C}" srcOrd="3" destOrd="0" presId="urn:microsoft.com/office/officeart/2008/layout/AlternatingHexagons"/>
    <dgm:cxn modelId="{89FB3F79-66EC-409E-B81A-3614A571EB48}" type="presParOf" srcId="{D5BE9B40-6EA2-4382-9976-FEE2C7498F0F}" destId="{106A4FC4-BFA5-4D17-82EC-49BA44AE6A3D}" srcOrd="4" destOrd="0" presId="urn:microsoft.com/office/officeart/2008/layout/AlternatingHexagons"/>
    <dgm:cxn modelId="{F8CC594C-B470-49FB-9732-08C5B723BFFF}" type="presParOf" srcId="{106A4FC4-BFA5-4D17-82EC-49BA44AE6A3D}" destId="{DB188EE1-A017-4C23-B518-E666993A7AC0}" srcOrd="0" destOrd="0" presId="urn:microsoft.com/office/officeart/2008/layout/AlternatingHexagons"/>
    <dgm:cxn modelId="{E626B4A3-AE21-4CEF-8F6F-034888325AF7}" type="presParOf" srcId="{106A4FC4-BFA5-4D17-82EC-49BA44AE6A3D}" destId="{EE1DC680-5AD0-4CED-A439-21BA87B1D17A}" srcOrd="1" destOrd="0" presId="urn:microsoft.com/office/officeart/2008/layout/AlternatingHexagons"/>
    <dgm:cxn modelId="{5756895C-BC21-45F8-88E3-1F8D7BACA13F}" type="presParOf" srcId="{106A4FC4-BFA5-4D17-82EC-49BA44AE6A3D}" destId="{7F61206B-F55A-425D-B7CD-52353FD4C0B0}" srcOrd="2" destOrd="0" presId="urn:microsoft.com/office/officeart/2008/layout/AlternatingHexagons"/>
    <dgm:cxn modelId="{9D53E91D-30AD-46DE-86CB-8DE73F0294D8}" type="presParOf" srcId="{106A4FC4-BFA5-4D17-82EC-49BA44AE6A3D}" destId="{9A955639-C8FF-4658-B960-48F6345756D2}" srcOrd="3" destOrd="0" presId="urn:microsoft.com/office/officeart/2008/layout/AlternatingHexagons"/>
    <dgm:cxn modelId="{1B789F82-B301-4AC1-9497-5C59BB0956D6}" type="presParOf" srcId="{106A4FC4-BFA5-4D17-82EC-49BA44AE6A3D}" destId="{76303A9B-E975-4FD7-A80C-D3CDA757212D}" srcOrd="4" destOrd="0" presId="urn:microsoft.com/office/officeart/2008/layout/AlternatingHexagons"/>
    <dgm:cxn modelId="{90D24226-32FF-4EC0-A8C7-35176EF42142}" type="presParOf" srcId="{D5BE9B40-6EA2-4382-9976-FEE2C7498F0F}" destId="{CE1E5E39-DD78-43DC-AC91-1D2DBE659B93}" srcOrd="5" destOrd="0" presId="urn:microsoft.com/office/officeart/2008/layout/AlternatingHexagons"/>
    <dgm:cxn modelId="{930409D9-2AE3-4F8E-AACC-65B0FEB0ABDD}" type="presParOf" srcId="{D5BE9B40-6EA2-4382-9976-FEE2C7498F0F}" destId="{05BA2AED-ED8C-4C94-92AB-13D1AB40AAD5}" srcOrd="6" destOrd="0" presId="urn:microsoft.com/office/officeart/2008/layout/AlternatingHexagons"/>
    <dgm:cxn modelId="{FC6366AC-D21C-47FF-9580-E1561C686E18}" type="presParOf" srcId="{05BA2AED-ED8C-4C94-92AB-13D1AB40AAD5}" destId="{91F0D066-023A-4670-A7A8-17CB88949C76}" srcOrd="0" destOrd="0" presId="urn:microsoft.com/office/officeart/2008/layout/AlternatingHexagons"/>
    <dgm:cxn modelId="{D5437070-EC86-4B61-9009-34CEDDE18D91}" type="presParOf" srcId="{05BA2AED-ED8C-4C94-92AB-13D1AB40AAD5}" destId="{6849DA10-AF5B-4FBC-B86B-14661374980A}" srcOrd="1" destOrd="0" presId="urn:microsoft.com/office/officeart/2008/layout/AlternatingHexagons"/>
    <dgm:cxn modelId="{31ED4046-40ED-4651-88BB-F9A37B0CAF0D}" type="presParOf" srcId="{05BA2AED-ED8C-4C94-92AB-13D1AB40AAD5}" destId="{11F05D77-FF9A-412F-BAF8-2D461CCAD9F7}" srcOrd="2" destOrd="0" presId="urn:microsoft.com/office/officeart/2008/layout/AlternatingHexagons"/>
    <dgm:cxn modelId="{537FECAD-0C71-4975-9D2A-4292D54731BA}" type="presParOf" srcId="{05BA2AED-ED8C-4C94-92AB-13D1AB40AAD5}" destId="{62EEE623-E5D5-4C25-88B7-C9A2D0E63935}" srcOrd="3" destOrd="0" presId="urn:microsoft.com/office/officeart/2008/layout/AlternatingHexagons"/>
    <dgm:cxn modelId="{DCF16A99-E9DE-4492-AFF6-5CC9AC773C77}" type="presParOf" srcId="{05BA2AED-ED8C-4C94-92AB-13D1AB40AAD5}" destId="{EDB95FE9-30AB-4228-BAEE-977DB993132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9E430E-F6CF-4C62-BABF-B4BAEDB91968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4317634-3332-4D2F-87C2-C2A047FF5581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Intérêts</a:t>
          </a:r>
          <a:endParaRPr lang="fr-BE" dirty="0"/>
        </a:p>
      </dgm:t>
    </dgm:pt>
    <dgm:pt modelId="{F19EAA94-CF2F-4C8A-A8FB-630CE38EEE86}" type="parTrans" cxnId="{C26F00C2-6407-4FE1-958E-CB42C4BDC1FC}">
      <dgm:prSet/>
      <dgm:spPr/>
      <dgm:t>
        <a:bodyPr/>
        <a:lstStyle/>
        <a:p>
          <a:endParaRPr lang="fr-BE"/>
        </a:p>
      </dgm:t>
    </dgm:pt>
    <dgm:pt modelId="{550DDDC3-013D-46A4-89FE-2A3079E52907}" type="sibTrans" cxnId="{C26F00C2-6407-4FE1-958E-CB42C4BDC1FC}">
      <dgm:prSet/>
      <dgm:spPr/>
      <dgm:t>
        <a:bodyPr/>
        <a:lstStyle/>
        <a:p>
          <a:endParaRPr lang="fr-BE"/>
        </a:p>
      </dgm:t>
    </dgm:pt>
    <dgm:pt modelId="{EFFD1497-4A0F-4239-AAE1-82F5246874D4}">
      <dgm:prSet phldrT="[Texte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dirty="0"/>
            <a:t>Économe</a:t>
          </a:r>
          <a:br>
            <a:rPr lang="fr-FR" dirty="0"/>
          </a:br>
          <a:br>
            <a:rPr lang="fr-FR" dirty="0"/>
          </a:br>
          <a:r>
            <a:rPr lang="fr-FR" dirty="0"/>
            <a:t>Vue globale</a:t>
          </a:r>
          <a:endParaRPr lang="fr-BE" dirty="0"/>
        </a:p>
      </dgm:t>
    </dgm:pt>
    <dgm:pt modelId="{7DFB988F-3B33-4075-BB3D-FF1E5542AD22}" type="parTrans" cxnId="{2882FDE6-535D-4CA9-B38E-BD6EC74BC335}">
      <dgm:prSet/>
      <dgm:spPr/>
      <dgm:t>
        <a:bodyPr/>
        <a:lstStyle/>
        <a:p>
          <a:endParaRPr lang="fr-BE"/>
        </a:p>
      </dgm:t>
    </dgm:pt>
    <dgm:pt modelId="{B79FC370-3E7B-4570-8023-5A609E004F74}" type="sibTrans" cxnId="{2882FDE6-535D-4CA9-B38E-BD6EC74BC335}">
      <dgm:prSet/>
      <dgm:spPr/>
      <dgm:t>
        <a:bodyPr/>
        <a:lstStyle/>
        <a:p>
          <a:endParaRPr lang="fr-BE"/>
        </a:p>
      </dgm:t>
    </dgm:pt>
    <dgm:pt modelId="{F542773D-AFEF-4217-B4AE-A09C9DA6ECCD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Limites</a:t>
          </a:r>
          <a:endParaRPr lang="fr-BE" dirty="0"/>
        </a:p>
      </dgm:t>
    </dgm:pt>
    <dgm:pt modelId="{A34C3436-5A90-4D14-9823-A91184FE0BB5}" type="parTrans" cxnId="{C0BBE824-F655-4326-B84A-BA041AE5659A}">
      <dgm:prSet/>
      <dgm:spPr/>
      <dgm:t>
        <a:bodyPr/>
        <a:lstStyle/>
        <a:p>
          <a:endParaRPr lang="fr-BE"/>
        </a:p>
      </dgm:t>
    </dgm:pt>
    <dgm:pt modelId="{2AEF5D1D-503A-42B7-AC90-C6C18B499F81}" type="sibTrans" cxnId="{C0BBE824-F655-4326-B84A-BA041AE5659A}">
      <dgm:prSet/>
      <dgm:spPr/>
      <dgm:t>
        <a:bodyPr/>
        <a:lstStyle/>
        <a:p>
          <a:endParaRPr lang="fr-BE"/>
        </a:p>
      </dgm:t>
    </dgm:pt>
    <dgm:pt modelId="{51F7B8D0-2BCE-4119-8F6F-3A84B7306552}">
      <dgm:prSet phldrT="[Texte]"/>
      <dgm:spPr/>
      <dgm:t>
        <a:bodyPr/>
        <a:lstStyle/>
        <a:p>
          <a:r>
            <a:rPr lang="fr-FR" dirty="0"/>
            <a:t>Risque de poser des questions qui n’ont pas de sens pour les répondants</a:t>
          </a:r>
          <a:br>
            <a:rPr lang="fr-FR" dirty="0"/>
          </a:br>
          <a:br>
            <a:rPr lang="fr-FR" dirty="0"/>
          </a:br>
          <a:r>
            <a:rPr lang="fr-FR" dirty="0"/>
            <a:t>Homogénéité apparente des réponses, hétérogénéité réelle des conditions de participation</a:t>
          </a:r>
          <a:endParaRPr lang="fr-BE" dirty="0"/>
        </a:p>
      </dgm:t>
    </dgm:pt>
    <dgm:pt modelId="{5B8FB7F2-CBD5-48E3-A449-B2087CF9153F}" type="parTrans" cxnId="{A73AAAC5-D7F5-4D42-9BF1-60F96D7A02E2}">
      <dgm:prSet/>
      <dgm:spPr/>
      <dgm:t>
        <a:bodyPr/>
        <a:lstStyle/>
        <a:p>
          <a:endParaRPr lang="fr-BE"/>
        </a:p>
      </dgm:t>
    </dgm:pt>
    <dgm:pt modelId="{309898BF-9DF2-487B-B21B-C4A4FB5C098A}" type="sibTrans" cxnId="{A73AAAC5-D7F5-4D42-9BF1-60F96D7A02E2}">
      <dgm:prSet/>
      <dgm:spPr/>
      <dgm:t>
        <a:bodyPr/>
        <a:lstStyle/>
        <a:p>
          <a:endParaRPr lang="fr-BE"/>
        </a:p>
      </dgm:t>
    </dgm:pt>
    <dgm:pt modelId="{54A8EBD6-C121-4082-94E0-A1248FA17650}" type="pres">
      <dgm:prSet presAssocID="{529E430E-F6CF-4C62-BABF-B4BAEDB91968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41CFB352-A211-4985-90B1-F251BDEEC2DA}" type="pres">
      <dgm:prSet presAssocID="{529E430E-F6CF-4C62-BABF-B4BAEDB91968}" presName="Background" presStyleLbl="node1" presStyleIdx="0" presStyleCnt="1"/>
      <dgm:spPr>
        <a:solidFill>
          <a:schemeClr val="accent1">
            <a:lumMod val="20000"/>
            <a:lumOff val="80000"/>
          </a:schemeClr>
        </a:solidFill>
      </dgm:spPr>
    </dgm:pt>
    <dgm:pt modelId="{1B76BC6F-B276-4D34-8396-10F75E57E5ED}" type="pres">
      <dgm:prSet presAssocID="{529E430E-F6CF-4C62-BABF-B4BAEDB91968}" presName="Divider" presStyleLbl="callout" presStyleIdx="0" presStyleCnt="1"/>
      <dgm:spPr/>
    </dgm:pt>
    <dgm:pt modelId="{41B0B5DD-63E7-4695-A452-34847BDA9276}" type="pres">
      <dgm:prSet presAssocID="{529E430E-F6CF-4C62-BABF-B4BAEDB91968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09B8CCC-7EE5-43B0-9A02-7D42B7BB4346}" type="pres">
      <dgm:prSet presAssocID="{529E430E-F6CF-4C62-BABF-B4BAEDB91968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D50C0C9-7DE3-4048-AEDF-977539B6F376}" type="pres">
      <dgm:prSet presAssocID="{529E430E-F6CF-4C62-BABF-B4BAEDB91968}" presName="ParentText1" presStyleLbl="revTx" presStyleIdx="0" presStyleCnt="0">
        <dgm:presLayoutVars>
          <dgm:chMax val="1"/>
          <dgm:chPref val="1"/>
        </dgm:presLayoutVars>
      </dgm:prSet>
      <dgm:spPr/>
    </dgm:pt>
    <dgm:pt modelId="{B45C2803-5878-45CE-A726-C4CD104FF363}" type="pres">
      <dgm:prSet presAssocID="{529E430E-F6CF-4C62-BABF-B4BAEDB91968}" presName="ParentShape1" presStyleLbl="alignImgPlace1" presStyleIdx="0" presStyleCnt="2">
        <dgm:presLayoutVars/>
      </dgm:prSet>
      <dgm:spPr/>
    </dgm:pt>
    <dgm:pt modelId="{6D8A93FE-6F9E-4492-A4BE-ACE7985EE683}" type="pres">
      <dgm:prSet presAssocID="{529E430E-F6CF-4C62-BABF-B4BAEDB91968}" presName="ParentText2" presStyleLbl="revTx" presStyleIdx="0" presStyleCnt="0">
        <dgm:presLayoutVars>
          <dgm:chMax val="1"/>
          <dgm:chPref val="1"/>
        </dgm:presLayoutVars>
      </dgm:prSet>
      <dgm:spPr/>
    </dgm:pt>
    <dgm:pt modelId="{BA96E236-B7AD-4BA8-A466-6164B3430C5C}" type="pres">
      <dgm:prSet presAssocID="{529E430E-F6CF-4C62-BABF-B4BAEDB91968}" presName="ParentShape2" presStyleLbl="alignImgPlace1" presStyleIdx="1" presStyleCnt="2" custLinFactNeighborX="3958" custLinFactNeighborY="157">
        <dgm:presLayoutVars/>
      </dgm:prSet>
      <dgm:spPr/>
    </dgm:pt>
  </dgm:ptLst>
  <dgm:cxnLst>
    <dgm:cxn modelId="{701D4D0D-BF7B-4CCC-AE3E-ADA70A8C597F}" type="presOf" srcId="{F542773D-AFEF-4217-B4AE-A09C9DA6ECCD}" destId="{6D8A93FE-6F9E-4492-A4BE-ACE7985EE683}" srcOrd="0" destOrd="0" presId="urn:microsoft.com/office/officeart/2009/3/layout/OpposingIdeas"/>
    <dgm:cxn modelId="{C0BBE824-F655-4326-B84A-BA041AE5659A}" srcId="{529E430E-F6CF-4C62-BABF-B4BAEDB91968}" destId="{F542773D-AFEF-4217-B4AE-A09C9DA6ECCD}" srcOrd="1" destOrd="0" parTransId="{A34C3436-5A90-4D14-9823-A91184FE0BB5}" sibTransId="{2AEF5D1D-503A-42B7-AC90-C6C18B499F81}"/>
    <dgm:cxn modelId="{23B61730-AFBC-4552-A731-F4B3E6EDE595}" type="presOf" srcId="{F542773D-AFEF-4217-B4AE-A09C9DA6ECCD}" destId="{BA96E236-B7AD-4BA8-A466-6164B3430C5C}" srcOrd="1" destOrd="0" presId="urn:microsoft.com/office/officeart/2009/3/layout/OpposingIdeas"/>
    <dgm:cxn modelId="{6FA32A3F-A982-4DDC-B7C6-BAE60C600371}" type="presOf" srcId="{51F7B8D0-2BCE-4119-8F6F-3A84B7306552}" destId="{609B8CCC-7EE5-43B0-9A02-7D42B7BB4346}" srcOrd="0" destOrd="0" presId="urn:microsoft.com/office/officeart/2009/3/layout/OpposingIdeas"/>
    <dgm:cxn modelId="{DD1E6C46-965E-4826-9965-7F44C78357F3}" type="presOf" srcId="{EFFD1497-4A0F-4239-AAE1-82F5246874D4}" destId="{41B0B5DD-63E7-4695-A452-34847BDA9276}" srcOrd="0" destOrd="0" presId="urn:microsoft.com/office/officeart/2009/3/layout/OpposingIdeas"/>
    <dgm:cxn modelId="{22C0277C-16DE-4DC2-B84B-EB7BAAFE679A}" type="presOf" srcId="{529E430E-F6CF-4C62-BABF-B4BAEDB91968}" destId="{54A8EBD6-C121-4082-94E0-A1248FA17650}" srcOrd="0" destOrd="0" presId="urn:microsoft.com/office/officeart/2009/3/layout/OpposingIdeas"/>
    <dgm:cxn modelId="{119BFA9C-EB47-4ABD-881B-62F8F17DDE80}" type="presOf" srcId="{94317634-3332-4D2F-87C2-C2A047FF5581}" destId="{8D50C0C9-7DE3-4048-AEDF-977539B6F376}" srcOrd="0" destOrd="0" presId="urn:microsoft.com/office/officeart/2009/3/layout/OpposingIdeas"/>
    <dgm:cxn modelId="{586D809D-3828-49CC-A35F-A72E0231CD81}" type="presOf" srcId="{94317634-3332-4D2F-87C2-C2A047FF5581}" destId="{B45C2803-5878-45CE-A726-C4CD104FF363}" srcOrd="1" destOrd="0" presId="urn:microsoft.com/office/officeart/2009/3/layout/OpposingIdeas"/>
    <dgm:cxn modelId="{C26F00C2-6407-4FE1-958E-CB42C4BDC1FC}" srcId="{529E430E-F6CF-4C62-BABF-B4BAEDB91968}" destId="{94317634-3332-4D2F-87C2-C2A047FF5581}" srcOrd="0" destOrd="0" parTransId="{F19EAA94-CF2F-4C8A-A8FB-630CE38EEE86}" sibTransId="{550DDDC3-013D-46A4-89FE-2A3079E52907}"/>
    <dgm:cxn modelId="{A73AAAC5-D7F5-4D42-9BF1-60F96D7A02E2}" srcId="{F542773D-AFEF-4217-B4AE-A09C9DA6ECCD}" destId="{51F7B8D0-2BCE-4119-8F6F-3A84B7306552}" srcOrd="0" destOrd="0" parTransId="{5B8FB7F2-CBD5-48E3-A449-B2087CF9153F}" sibTransId="{309898BF-9DF2-487B-B21B-C4A4FB5C098A}"/>
    <dgm:cxn modelId="{2882FDE6-535D-4CA9-B38E-BD6EC74BC335}" srcId="{94317634-3332-4D2F-87C2-C2A047FF5581}" destId="{EFFD1497-4A0F-4239-AAE1-82F5246874D4}" srcOrd="0" destOrd="0" parTransId="{7DFB988F-3B33-4075-BB3D-FF1E5542AD22}" sibTransId="{B79FC370-3E7B-4570-8023-5A609E004F74}"/>
    <dgm:cxn modelId="{17D7A7C8-CC91-4FAC-8458-4CCBA1CDB82A}" type="presParOf" srcId="{54A8EBD6-C121-4082-94E0-A1248FA17650}" destId="{41CFB352-A211-4985-90B1-F251BDEEC2DA}" srcOrd="0" destOrd="0" presId="urn:microsoft.com/office/officeart/2009/3/layout/OpposingIdeas"/>
    <dgm:cxn modelId="{775EAD4D-35A1-4AC1-A283-A2F1911E8EEC}" type="presParOf" srcId="{54A8EBD6-C121-4082-94E0-A1248FA17650}" destId="{1B76BC6F-B276-4D34-8396-10F75E57E5ED}" srcOrd="1" destOrd="0" presId="urn:microsoft.com/office/officeart/2009/3/layout/OpposingIdeas"/>
    <dgm:cxn modelId="{A96E49B8-C840-4DB7-8D95-9A2E70E66434}" type="presParOf" srcId="{54A8EBD6-C121-4082-94E0-A1248FA17650}" destId="{41B0B5DD-63E7-4695-A452-34847BDA9276}" srcOrd="2" destOrd="0" presId="urn:microsoft.com/office/officeart/2009/3/layout/OpposingIdeas"/>
    <dgm:cxn modelId="{153E7CAE-467B-4968-9830-F4B2AADD36DD}" type="presParOf" srcId="{54A8EBD6-C121-4082-94E0-A1248FA17650}" destId="{609B8CCC-7EE5-43B0-9A02-7D42B7BB4346}" srcOrd="3" destOrd="0" presId="urn:microsoft.com/office/officeart/2009/3/layout/OpposingIdeas"/>
    <dgm:cxn modelId="{059AEE43-060C-4ED6-A6B6-09C603815288}" type="presParOf" srcId="{54A8EBD6-C121-4082-94E0-A1248FA17650}" destId="{8D50C0C9-7DE3-4048-AEDF-977539B6F376}" srcOrd="4" destOrd="0" presId="urn:microsoft.com/office/officeart/2009/3/layout/OpposingIdeas"/>
    <dgm:cxn modelId="{FBD9D313-40B5-4325-B9D2-5EDB612E76E8}" type="presParOf" srcId="{54A8EBD6-C121-4082-94E0-A1248FA17650}" destId="{B45C2803-5878-45CE-A726-C4CD104FF363}" srcOrd="5" destOrd="0" presId="urn:microsoft.com/office/officeart/2009/3/layout/OpposingIdeas"/>
    <dgm:cxn modelId="{8372EACA-CED9-4BAF-B19F-F04351408059}" type="presParOf" srcId="{54A8EBD6-C121-4082-94E0-A1248FA17650}" destId="{6D8A93FE-6F9E-4492-A4BE-ACE7985EE683}" srcOrd="6" destOrd="0" presId="urn:microsoft.com/office/officeart/2009/3/layout/OpposingIdeas"/>
    <dgm:cxn modelId="{5D5BB518-533E-458C-AEC9-8D024F2F95F5}" type="presParOf" srcId="{54A8EBD6-C121-4082-94E0-A1248FA17650}" destId="{BA96E236-B7AD-4BA8-A466-6164B3430C5C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217FC8-931F-40D0-9AA0-92862D47A6E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48EF3C2-07EA-47E6-8616-F762BBA9AEF8}">
      <dgm:prSet/>
      <dgm:spPr/>
      <dgm:t>
        <a:bodyPr/>
        <a:lstStyle/>
        <a:p>
          <a:pPr>
            <a:defRPr cap="all"/>
          </a:pPr>
          <a:r>
            <a:rPr lang="fr-FR"/>
            <a:t>Sondage en ligne : </a:t>
          </a:r>
          <a:r>
            <a:rPr lang="fr-FR">
              <a:hlinkClick xmlns:r="http://schemas.openxmlformats.org/officeDocument/2006/relationships" r:id="rId1"/>
            </a:rPr>
            <a:t>https://docs.google.com/forms/d/e/1FAIpQLSfrClTpM6wsOFouJYFYE3zJpJ3TcYV5QHbPz0eEXTHUZswURQ/viewform</a:t>
          </a:r>
          <a:r>
            <a:rPr lang="fr-FR"/>
            <a:t> </a:t>
          </a:r>
          <a:endParaRPr lang="en-US"/>
        </a:p>
      </dgm:t>
    </dgm:pt>
    <dgm:pt modelId="{5D5E50C2-77D8-4ADA-9A21-FE46E6487109}" type="parTrans" cxnId="{311C593D-F7B2-47DE-BF98-B2EC6D22E5AD}">
      <dgm:prSet/>
      <dgm:spPr/>
      <dgm:t>
        <a:bodyPr/>
        <a:lstStyle/>
        <a:p>
          <a:endParaRPr lang="en-US"/>
        </a:p>
      </dgm:t>
    </dgm:pt>
    <dgm:pt modelId="{1DEFA52B-C618-4D19-AD15-98931BA4F9D3}" type="sibTrans" cxnId="{311C593D-F7B2-47DE-BF98-B2EC6D22E5AD}">
      <dgm:prSet/>
      <dgm:spPr/>
      <dgm:t>
        <a:bodyPr/>
        <a:lstStyle/>
        <a:p>
          <a:endParaRPr lang="en-US"/>
        </a:p>
      </dgm:t>
    </dgm:pt>
    <dgm:pt modelId="{A8A54D17-B620-4F4D-B54E-B4FE9B249A0A}">
      <dgm:prSet/>
      <dgm:spPr/>
      <dgm:t>
        <a:bodyPr/>
        <a:lstStyle/>
        <a:p>
          <a:pPr>
            <a:defRPr cap="all"/>
          </a:pPr>
          <a:r>
            <a:rPr lang="fr-FR" dirty="0"/>
            <a:t>AUPRÈS DES DIRECTIONS ET ÉQUIPES DES ASBL MEMBRES</a:t>
          </a:r>
          <a:br>
            <a:rPr lang="fr-FR" dirty="0"/>
          </a:br>
          <a:br>
            <a:rPr lang="fr-FR" dirty="0"/>
          </a:br>
          <a:r>
            <a:rPr lang="fr-FR" dirty="0"/>
            <a:t>Du 13 février au 28 mars 2023</a:t>
          </a:r>
          <a:endParaRPr lang="en-US" dirty="0"/>
        </a:p>
      </dgm:t>
    </dgm:pt>
    <dgm:pt modelId="{33C64760-435C-4E87-8311-BBEF61A4A4EC}" type="parTrans" cxnId="{6A12D001-8038-4F90-A96B-F7518AD930EC}">
      <dgm:prSet/>
      <dgm:spPr/>
      <dgm:t>
        <a:bodyPr/>
        <a:lstStyle/>
        <a:p>
          <a:endParaRPr lang="en-US"/>
        </a:p>
      </dgm:t>
    </dgm:pt>
    <dgm:pt modelId="{231E6CEE-691D-47ED-A526-E70E479011FD}" type="sibTrans" cxnId="{6A12D001-8038-4F90-A96B-F7518AD930EC}">
      <dgm:prSet/>
      <dgm:spPr/>
      <dgm:t>
        <a:bodyPr/>
        <a:lstStyle/>
        <a:p>
          <a:endParaRPr lang="en-US"/>
        </a:p>
      </dgm:t>
    </dgm:pt>
    <dgm:pt modelId="{9E36960B-81FC-4297-8862-AA695E79E3DB}">
      <dgm:prSet/>
      <dgm:spPr/>
      <dgm:t>
        <a:bodyPr/>
        <a:lstStyle/>
        <a:p>
          <a:pPr>
            <a:defRPr cap="all"/>
          </a:pPr>
          <a:r>
            <a:rPr lang="fr-BE"/>
            <a:t>35 réponses enregistrées</a:t>
          </a:r>
          <a:endParaRPr lang="en-US"/>
        </a:p>
      </dgm:t>
    </dgm:pt>
    <dgm:pt modelId="{84877E75-723A-40C4-BDDE-BB2520CF456D}" type="parTrans" cxnId="{900CB201-5D06-4DD9-B7FF-6D56B369AE7B}">
      <dgm:prSet/>
      <dgm:spPr/>
      <dgm:t>
        <a:bodyPr/>
        <a:lstStyle/>
        <a:p>
          <a:endParaRPr lang="en-US"/>
        </a:p>
      </dgm:t>
    </dgm:pt>
    <dgm:pt modelId="{E712F806-510B-4E1C-B5A6-15C4E0E8B3C9}" type="sibTrans" cxnId="{900CB201-5D06-4DD9-B7FF-6D56B369AE7B}">
      <dgm:prSet/>
      <dgm:spPr/>
      <dgm:t>
        <a:bodyPr/>
        <a:lstStyle/>
        <a:p>
          <a:endParaRPr lang="en-US"/>
        </a:p>
      </dgm:t>
    </dgm:pt>
    <dgm:pt modelId="{DCDFEB47-86E9-4FE7-88FB-DC5C2C90F7C6}" type="pres">
      <dgm:prSet presAssocID="{87217FC8-931F-40D0-9AA0-92862D47A6E7}" presName="root" presStyleCnt="0">
        <dgm:presLayoutVars>
          <dgm:dir/>
          <dgm:resizeHandles val="exact"/>
        </dgm:presLayoutVars>
      </dgm:prSet>
      <dgm:spPr/>
    </dgm:pt>
    <dgm:pt modelId="{54FDAF37-C304-4478-967C-2D30E188F409}" type="pres">
      <dgm:prSet presAssocID="{A48EF3C2-07EA-47E6-8616-F762BBA9AEF8}" presName="compNode" presStyleCnt="0"/>
      <dgm:spPr/>
    </dgm:pt>
    <dgm:pt modelId="{EA457B6F-A701-4718-8649-6DD506A31957}" type="pres">
      <dgm:prSet presAssocID="{A48EF3C2-07EA-47E6-8616-F762BBA9AEF8}" presName="iconBgRect" presStyleLbl="bgShp" presStyleIdx="0" presStyleCnt="3"/>
      <dgm:spPr/>
    </dgm:pt>
    <dgm:pt modelId="{F1974D3B-F9BA-4908-B173-FF8245AF79D2}" type="pres">
      <dgm:prSet presAssocID="{A48EF3C2-07EA-47E6-8616-F762BBA9AEF8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9C30A76-757F-4AFE-A674-6FC5FBD6A04A}" type="pres">
      <dgm:prSet presAssocID="{A48EF3C2-07EA-47E6-8616-F762BBA9AEF8}" presName="spaceRect" presStyleCnt="0"/>
      <dgm:spPr/>
    </dgm:pt>
    <dgm:pt modelId="{C3056FB9-7352-42B5-95EC-DD287F714B1C}" type="pres">
      <dgm:prSet presAssocID="{A48EF3C2-07EA-47E6-8616-F762BBA9AEF8}" presName="textRect" presStyleLbl="revTx" presStyleIdx="0" presStyleCnt="3">
        <dgm:presLayoutVars>
          <dgm:chMax val="1"/>
          <dgm:chPref val="1"/>
        </dgm:presLayoutVars>
      </dgm:prSet>
      <dgm:spPr/>
    </dgm:pt>
    <dgm:pt modelId="{FEB5EEB5-260B-4C0A-A1CA-10F64CAD27CD}" type="pres">
      <dgm:prSet presAssocID="{1DEFA52B-C618-4D19-AD15-98931BA4F9D3}" presName="sibTrans" presStyleCnt="0"/>
      <dgm:spPr/>
    </dgm:pt>
    <dgm:pt modelId="{854D9E26-0B66-41EE-B95C-D2EAC1EE1105}" type="pres">
      <dgm:prSet presAssocID="{A8A54D17-B620-4F4D-B54E-B4FE9B249A0A}" presName="compNode" presStyleCnt="0"/>
      <dgm:spPr/>
    </dgm:pt>
    <dgm:pt modelId="{C9EBACBC-E4CF-47DC-BAC6-E15DE2EC1DA3}" type="pres">
      <dgm:prSet presAssocID="{A8A54D17-B620-4F4D-B54E-B4FE9B249A0A}" presName="iconBgRect" presStyleLbl="bgShp" presStyleIdx="1" presStyleCnt="3"/>
      <dgm:spPr/>
    </dgm:pt>
    <dgm:pt modelId="{47CF9440-295B-40B1-8B87-4BE61B8ADBF9}" type="pres">
      <dgm:prSet presAssocID="{A8A54D17-B620-4F4D-B54E-B4FE9B249A0A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s"/>
        </a:ext>
      </dgm:extLst>
    </dgm:pt>
    <dgm:pt modelId="{362A73F4-D8CF-4502-BDD4-DDCDB7349F82}" type="pres">
      <dgm:prSet presAssocID="{A8A54D17-B620-4F4D-B54E-B4FE9B249A0A}" presName="spaceRect" presStyleCnt="0"/>
      <dgm:spPr/>
    </dgm:pt>
    <dgm:pt modelId="{389D3FC6-835C-4D53-A41F-65CDBF02BD6B}" type="pres">
      <dgm:prSet presAssocID="{A8A54D17-B620-4F4D-B54E-B4FE9B249A0A}" presName="textRect" presStyleLbl="revTx" presStyleIdx="1" presStyleCnt="3">
        <dgm:presLayoutVars>
          <dgm:chMax val="1"/>
          <dgm:chPref val="1"/>
        </dgm:presLayoutVars>
      </dgm:prSet>
      <dgm:spPr/>
    </dgm:pt>
    <dgm:pt modelId="{21DD2F0F-1C5B-4FBB-91D8-7D2B8D13A22F}" type="pres">
      <dgm:prSet presAssocID="{231E6CEE-691D-47ED-A526-E70E479011FD}" presName="sibTrans" presStyleCnt="0"/>
      <dgm:spPr/>
    </dgm:pt>
    <dgm:pt modelId="{0A77AE5E-C4A0-41FF-9122-7F7CEF1E1B24}" type="pres">
      <dgm:prSet presAssocID="{9E36960B-81FC-4297-8862-AA695E79E3DB}" presName="compNode" presStyleCnt="0"/>
      <dgm:spPr/>
    </dgm:pt>
    <dgm:pt modelId="{FB3BEC38-18FB-4147-B20B-47E1E50350E6}" type="pres">
      <dgm:prSet presAssocID="{9E36960B-81FC-4297-8862-AA695E79E3DB}" presName="iconBgRect" presStyleLbl="bgShp" presStyleIdx="2" presStyleCnt="3"/>
      <dgm:spPr/>
    </dgm:pt>
    <dgm:pt modelId="{419857D2-3EB6-4FD8-A2DC-6C4A7ABC0505}" type="pres">
      <dgm:prSet presAssocID="{9E36960B-81FC-4297-8862-AA695E79E3DB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1484630-3AD9-46FE-BFE3-80EDEFD3ACA6}" type="pres">
      <dgm:prSet presAssocID="{9E36960B-81FC-4297-8862-AA695E79E3DB}" presName="spaceRect" presStyleCnt="0"/>
      <dgm:spPr/>
    </dgm:pt>
    <dgm:pt modelId="{CB61E7A0-6B50-422E-984C-D1389C5B3F9B}" type="pres">
      <dgm:prSet presAssocID="{9E36960B-81FC-4297-8862-AA695E79E3D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00CB201-5D06-4DD9-B7FF-6D56B369AE7B}" srcId="{87217FC8-931F-40D0-9AA0-92862D47A6E7}" destId="{9E36960B-81FC-4297-8862-AA695E79E3DB}" srcOrd="2" destOrd="0" parTransId="{84877E75-723A-40C4-BDDE-BB2520CF456D}" sibTransId="{E712F806-510B-4E1C-B5A6-15C4E0E8B3C9}"/>
    <dgm:cxn modelId="{6A12D001-8038-4F90-A96B-F7518AD930EC}" srcId="{87217FC8-931F-40D0-9AA0-92862D47A6E7}" destId="{A8A54D17-B620-4F4D-B54E-B4FE9B249A0A}" srcOrd="1" destOrd="0" parTransId="{33C64760-435C-4E87-8311-BBEF61A4A4EC}" sibTransId="{231E6CEE-691D-47ED-A526-E70E479011FD}"/>
    <dgm:cxn modelId="{CB15391A-AF27-442F-8446-7E68FB6BDF06}" type="presOf" srcId="{9E36960B-81FC-4297-8862-AA695E79E3DB}" destId="{CB61E7A0-6B50-422E-984C-D1389C5B3F9B}" srcOrd="0" destOrd="0" presId="urn:microsoft.com/office/officeart/2018/5/layout/IconCircleLabelList"/>
    <dgm:cxn modelId="{0FEFE23C-CE92-4730-81DA-686ACEB411F4}" type="presOf" srcId="{A8A54D17-B620-4F4D-B54E-B4FE9B249A0A}" destId="{389D3FC6-835C-4D53-A41F-65CDBF02BD6B}" srcOrd="0" destOrd="0" presId="urn:microsoft.com/office/officeart/2018/5/layout/IconCircleLabelList"/>
    <dgm:cxn modelId="{311C593D-F7B2-47DE-BF98-B2EC6D22E5AD}" srcId="{87217FC8-931F-40D0-9AA0-92862D47A6E7}" destId="{A48EF3C2-07EA-47E6-8616-F762BBA9AEF8}" srcOrd="0" destOrd="0" parTransId="{5D5E50C2-77D8-4ADA-9A21-FE46E6487109}" sibTransId="{1DEFA52B-C618-4D19-AD15-98931BA4F9D3}"/>
    <dgm:cxn modelId="{1A6E254B-02F2-4A20-A7C7-CD330F721472}" type="presOf" srcId="{A48EF3C2-07EA-47E6-8616-F762BBA9AEF8}" destId="{C3056FB9-7352-42B5-95EC-DD287F714B1C}" srcOrd="0" destOrd="0" presId="urn:microsoft.com/office/officeart/2018/5/layout/IconCircleLabelList"/>
    <dgm:cxn modelId="{FB4032C6-938C-4F69-A1E9-21D61CB1AB9A}" type="presOf" srcId="{87217FC8-931F-40D0-9AA0-92862D47A6E7}" destId="{DCDFEB47-86E9-4FE7-88FB-DC5C2C90F7C6}" srcOrd="0" destOrd="0" presId="urn:microsoft.com/office/officeart/2018/5/layout/IconCircleLabelList"/>
    <dgm:cxn modelId="{6637A200-9E17-46F7-B283-5107ECA8FBD3}" type="presParOf" srcId="{DCDFEB47-86E9-4FE7-88FB-DC5C2C90F7C6}" destId="{54FDAF37-C304-4478-967C-2D30E188F409}" srcOrd="0" destOrd="0" presId="urn:microsoft.com/office/officeart/2018/5/layout/IconCircleLabelList"/>
    <dgm:cxn modelId="{F3815961-3839-4520-B82D-6FA514FAAE5F}" type="presParOf" srcId="{54FDAF37-C304-4478-967C-2D30E188F409}" destId="{EA457B6F-A701-4718-8649-6DD506A31957}" srcOrd="0" destOrd="0" presId="urn:microsoft.com/office/officeart/2018/5/layout/IconCircleLabelList"/>
    <dgm:cxn modelId="{B3DAAA0A-D9F9-4083-B99D-A5ADCB50AF1C}" type="presParOf" srcId="{54FDAF37-C304-4478-967C-2D30E188F409}" destId="{F1974D3B-F9BA-4908-B173-FF8245AF79D2}" srcOrd="1" destOrd="0" presId="urn:microsoft.com/office/officeart/2018/5/layout/IconCircleLabelList"/>
    <dgm:cxn modelId="{F695B891-1611-4B09-AFCD-398374E5FFF5}" type="presParOf" srcId="{54FDAF37-C304-4478-967C-2D30E188F409}" destId="{49C30A76-757F-4AFE-A674-6FC5FBD6A04A}" srcOrd="2" destOrd="0" presId="urn:microsoft.com/office/officeart/2018/5/layout/IconCircleLabelList"/>
    <dgm:cxn modelId="{73C38452-D71B-4DCF-9F87-5FD76C496880}" type="presParOf" srcId="{54FDAF37-C304-4478-967C-2D30E188F409}" destId="{C3056FB9-7352-42B5-95EC-DD287F714B1C}" srcOrd="3" destOrd="0" presId="urn:microsoft.com/office/officeart/2018/5/layout/IconCircleLabelList"/>
    <dgm:cxn modelId="{13B95BD0-4E96-40E8-A325-6F1DF13CBD40}" type="presParOf" srcId="{DCDFEB47-86E9-4FE7-88FB-DC5C2C90F7C6}" destId="{FEB5EEB5-260B-4C0A-A1CA-10F64CAD27CD}" srcOrd="1" destOrd="0" presId="urn:microsoft.com/office/officeart/2018/5/layout/IconCircleLabelList"/>
    <dgm:cxn modelId="{F1200A14-3C05-4107-B4A4-5AF23D054C1B}" type="presParOf" srcId="{DCDFEB47-86E9-4FE7-88FB-DC5C2C90F7C6}" destId="{854D9E26-0B66-41EE-B95C-D2EAC1EE1105}" srcOrd="2" destOrd="0" presId="urn:microsoft.com/office/officeart/2018/5/layout/IconCircleLabelList"/>
    <dgm:cxn modelId="{52C36AE1-5E8D-4A1A-8E5A-A97FBA727BE4}" type="presParOf" srcId="{854D9E26-0B66-41EE-B95C-D2EAC1EE1105}" destId="{C9EBACBC-E4CF-47DC-BAC6-E15DE2EC1DA3}" srcOrd="0" destOrd="0" presId="urn:microsoft.com/office/officeart/2018/5/layout/IconCircleLabelList"/>
    <dgm:cxn modelId="{FF0869DC-304A-4F53-8595-A216CD1AA82F}" type="presParOf" srcId="{854D9E26-0B66-41EE-B95C-D2EAC1EE1105}" destId="{47CF9440-295B-40B1-8B87-4BE61B8ADBF9}" srcOrd="1" destOrd="0" presId="urn:microsoft.com/office/officeart/2018/5/layout/IconCircleLabelList"/>
    <dgm:cxn modelId="{46B220E6-539C-43F5-952F-72E4FC503ADF}" type="presParOf" srcId="{854D9E26-0B66-41EE-B95C-D2EAC1EE1105}" destId="{362A73F4-D8CF-4502-BDD4-DDCDB7349F82}" srcOrd="2" destOrd="0" presId="urn:microsoft.com/office/officeart/2018/5/layout/IconCircleLabelList"/>
    <dgm:cxn modelId="{CA800A83-6579-41FB-8948-159D13EAF2AF}" type="presParOf" srcId="{854D9E26-0B66-41EE-B95C-D2EAC1EE1105}" destId="{389D3FC6-835C-4D53-A41F-65CDBF02BD6B}" srcOrd="3" destOrd="0" presId="urn:microsoft.com/office/officeart/2018/5/layout/IconCircleLabelList"/>
    <dgm:cxn modelId="{1D750876-B5EE-4216-A91C-257A8718D928}" type="presParOf" srcId="{DCDFEB47-86E9-4FE7-88FB-DC5C2C90F7C6}" destId="{21DD2F0F-1C5B-4FBB-91D8-7D2B8D13A22F}" srcOrd="3" destOrd="0" presId="urn:microsoft.com/office/officeart/2018/5/layout/IconCircleLabelList"/>
    <dgm:cxn modelId="{D90C8E7B-C5F1-402A-B27D-CE70A6F05BCD}" type="presParOf" srcId="{DCDFEB47-86E9-4FE7-88FB-DC5C2C90F7C6}" destId="{0A77AE5E-C4A0-41FF-9122-7F7CEF1E1B24}" srcOrd="4" destOrd="0" presId="urn:microsoft.com/office/officeart/2018/5/layout/IconCircleLabelList"/>
    <dgm:cxn modelId="{9038D126-A8C0-4C13-BD2A-299D1D149BD8}" type="presParOf" srcId="{0A77AE5E-C4A0-41FF-9122-7F7CEF1E1B24}" destId="{FB3BEC38-18FB-4147-B20B-47E1E50350E6}" srcOrd="0" destOrd="0" presId="urn:microsoft.com/office/officeart/2018/5/layout/IconCircleLabelList"/>
    <dgm:cxn modelId="{8B2FCA5C-1049-461E-8826-66D02EEF45F6}" type="presParOf" srcId="{0A77AE5E-C4A0-41FF-9122-7F7CEF1E1B24}" destId="{419857D2-3EB6-4FD8-A2DC-6C4A7ABC0505}" srcOrd="1" destOrd="0" presId="urn:microsoft.com/office/officeart/2018/5/layout/IconCircleLabelList"/>
    <dgm:cxn modelId="{D6BA7D50-0065-45CB-9939-006E8160D479}" type="presParOf" srcId="{0A77AE5E-C4A0-41FF-9122-7F7CEF1E1B24}" destId="{51484630-3AD9-46FE-BFE3-80EDEFD3ACA6}" srcOrd="2" destOrd="0" presId="urn:microsoft.com/office/officeart/2018/5/layout/IconCircleLabelList"/>
    <dgm:cxn modelId="{BC7E709C-F070-4A01-9623-BA539D2AE497}" type="presParOf" srcId="{0A77AE5E-C4A0-41FF-9122-7F7CEF1E1B24}" destId="{CB61E7A0-6B50-422E-984C-D1389C5B3F9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26001B-A17E-4A7C-AF86-E39E4ED76E2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2A26D47A-FAD1-428A-B14C-ED6FEBE4B254}">
      <dgm:prSet phldrT="[Texte]"/>
      <dgm:spPr/>
      <dgm:t>
        <a:bodyPr/>
        <a:lstStyle/>
        <a:p>
          <a:r>
            <a:rPr lang="fr-BE" b="0" i="0" u="sng" dirty="0">
              <a:solidFill>
                <a:schemeClr val="bg1"/>
              </a:solidFill>
            </a:rPr>
            <a:t>A.R.P.P.</a:t>
          </a:r>
          <a:endParaRPr lang="fr-BE" u="sng" dirty="0">
            <a:solidFill>
              <a:schemeClr val="bg1"/>
            </a:solidFill>
          </a:endParaRPr>
        </a:p>
      </dgm:t>
    </dgm:pt>
    <dgm:pt modelId="{3D6DFD76-C373-4F1E-968E-0DFD208C938B}" type="parTrans" cxnId="{80F205BE-E426-4600-A163-9A2C51BF3ABB}">
      <dgm:prSet/>
      <dgm:spPr/>
      <dgm:t>
        <a:bodyPr/>
        <a:lstStyle/>
        <a:p>
          <a:endParaRPr lang="fr-BE"/>
        </a:p>
      </dgm:t>
    </dgm:pt>
    <dgm:pt modelId="{E350E4D7-7021-4BEA-AB37-A752747B4F2B}" type="sibTrans" cxnId="{80F205BE-E426-4600-A163-9A2C51BF3ABB}">
      <dgm:prSet/>
      <dgm:spPr/>
      <dgm:t>
        <a:bodyPr/>
        <a:lstStyle/>
        <a:p>
          <a:endParaRPr lang="fr-BE"/>
        </a:p>
      </dgm:t>
    </dgm:pt>
    <dgm:pt modelId="{C806B6C5-7D44-42F0-A94A-604504D75977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Canevas</a:t>
          </a:r>
          <a:endParaRPr lang="fr-BE" u="sng">
            <a:solidFill>
              <a:schemeClr val="bg1"/>
            </a:solidFill>
          </a:endParaRPr>
        </a:p>
      </dgm:t>
    </dgm:pt>
    <dgm:pt modelId="{6077E5FF-0253-481E-8FFF-B74AB72B77D5}" type="parTrans" cxnId="{92763EA7-36C0-43BD-A23B-1D75E7FBFC68}">
      <dgm:prSet/>
      <dgm:spPr/>
      <dgm:t>
        <a:bodyPr/>
        <a:lstStyle/>
        <a:p>
          <a:endParaRPr lang="fr-BE"/>
        </a:p>
      </dgm:t>
    </dgm:pt>
    <dgm:pt modelId="{991BD8D8-73A4-4A9C-8656-D79EC0B5A9D1}" type="sibTrans" cxnId="{92763EA7-36C0-43BD-A23B-1D75E7FBFC68}">
      <dgm:prSet/>
      <dgm:spPr/>
      <dgm:t>
        <a:bodyPr/>
        <a:lstStyle/>
        <a:p>
          <a:endParaRPr lang="fr-BE"/>
        </a:p>
      </dgm:t>
    </dgm:pt>
    <dgm:pt modelId="{FC8124CA-CDA9-45FA-8BEC-1CCAAC3C69DE}">
      <dgm:prSet/>
      <dgm:spPr/>
      <dgm:t>
        <a:bodyPr/>
        <a:lstStyle/>
        <a:p>
          <a:r>
            <a:rPr lang="fr-BE" b="0" i="0" u="sng" dirty="0">
              <a:solidFill>
                <a:schemeClr val="bg1"/>
              </a:solidFill>
            </a:rPr>
            <a:t>CAPITI</a:t>
          </a:r>
          <a:endParaRPr lang="fr-BE" u="sng" dirty="0">
            <a:solidFill>
              <a:schemeClr val="bg1"/>
            </a:solidFill>
          </a:endParaRPr>
        </a:p>
      </dgm:t>
    </dgm:pt>
    <dgm:pt modelId="{563A95E8-7ACA-4641-84E4-76AE0583056E}" type="parTrans" cxnId="{D998B295-2E01-4744-8452-9DBCAA6DF657}">
      <dgm:prSet/>
      <dgm:spPr/>
      <dgm:t>
        <a:bodyPr/>
        <a:lstStyle/>
        <a:p>
          <a:endParaRPr lang="fr-BE"/>
        </a:p>
      </dgm:t>
    </dgm:pt>
    <dgm:pt modelId="{2440E3A0-B764-4B22-9916-BA15067E6943}" type="sibTrans" cxnId="{D998B295-2E01-4744-8452-9DBCAA6DF657}">
      <dgm:prSet/>
      <dgm:spPr/>
      <dgm:t>
        <a:bodyPr/>
        <a:lstStyle/>
        <a:p>
          <a:endParaRPr lang="fr-BE"/>
        </a:p>
      </dgm:t>
    </dgm:pt>
    <dgm:pt modelId="{2E839B7C-2694-401A-AD07-054960D3EA25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Centre Chapelle-aux-Champs</a:t>
          </a:r>
          <a:endParaRPr lang="fr-BE" u="sng">
            <a:solidFill>
              <a:schemeClr val="bg1"/>
            </a:solidFill>
          </a:endParaRPr>
        </a:p>
      </dgm:t>
    </dgm:pt>
    <dgm:pt modelId="{0383B060-8C78-4F8F-8B99-F9D5C2683A8C}" type="parTrans" cxnId="{253FF63B-5702-4B35-9744-BFDADADB2EB2}">
      <dgm:prSet/>
      <dgm:spPr/>
      <dgm:t>
        <a:bodyPr/>
        <a:lstStyle/>
        <a:p>
          <a:endParaRPr lang="fr-BE"/>
        </a:p>
      </dgm:t>
    </dgm:pt>
    <dgm:pt modelId="{E7970158-2FB7-4CA5-AA64-E38E8FCAF86F}" type="sibTrans" cxnId="{253FF63B-5702-4B35-9744-BFDADADB2EB2}">
      <dgm:prSet/>
      <dgm:spPr/>
      <dgm:t>
        <a:bodyPr/>
        <a:lstStyle/>
        <a:p>
          <a:endParaRPr lang="fr-BE"/>
        </a:p>
      </dgm:t>
    </dgm:pt>
    <dgm:pt modelId="{0387A35A-1479-4636-9246-0E68F0FFC56C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Centre de Guidance d’Ixelles </a:t>
          </a:r>
          <a:endParaRPr lang="fr-BE" u="sng">
            <a:solidFill>
              <a:schemeClr val="bg1"/>
            </a:solidFill>
          </a:endParaRPr>
        </a:p>
      </dgm:t>
    </dgm:pt>
    <dgm:pt modelId="{164C2BC4-B587-4E8C-B79C-D570A72C15B2}" type="parTrans" cxnId="{52866051-DFA7-4705-A7F6-A5BBDDAC29C6}">
      <dgm:prSet/>
      <dgm:spPr/>
      <dgm:t>
        <a:bodyPr/>
        <a:lstStyle/>
        <a:p>
          <a:endParaRPr lang="fr-BE"/>
        </a:p>
      </dgm:t>
    </dgm:pt>
    <dgm:pt modelId="{CFB36F0B-C8F9-484B-8805-4A35D0854A26}" type="sibTrans" cxnId="{52866051-DFA7-4705-A7F6-A5BBDDAC29C6}">
      <dgm:prSet/>
      <dgm:spPr/>
      <dgm:t>
        <a:bodyPr/>
        <a:lstStyle/>
        <a:p>
          <a:endParaRPr lang="fr-BE"/>
        </a:p>
      </dgm:t>
    </dgm:pt>
    <dgm:pt modelId="{FF128124-4902-4A1F-9F1A-3E9C13F52847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Centre de Guidance d'Etterbeek</a:t>
          </a:r>
          <a:endParaRPr lang="fr-BE" u="sng">
            <a:solidFill>
              <a:schemeClr val="bg1"/>
            </a:solidFill>
          </a:endParaRPr>
        </a:p>
      </dgm:t>
    </dgm:pt>
    <dgm:pt modelId="{6F511A1D-7EB4-43CC-891A-C5C989BE527C}" type="parTrans" cxnId="{B5FB872F-DFB3-4D3E-8ABA-E573B072B208}">
      <dgm:prSet/>
      <dgm:spPr/>
      <dgm:t>
        <a:bodyPr/>
        <a:lstStyle/>
        <a:p>
          <a:endParaRPr lang="fr-BE"/>
        </a:p>
      </dgm:t>
    </dgm:pt>
    <dgm:pt modelId="{D330F771-82C4-4ED9-9748-F328C3083DB2}" type="sibTrans" cxnId="{B5FB872F-DFB3-4D3E-8ABA-E573B072B208}">
      <dgm:prSet/>
      <dgm:spPr/>
      <dgm:t>
        <a:bodyPr/>
        <a:lstStyle/>
        <a:p>
          <a:endParaRPr lang="fr-BE"/>
        </a:p>
      </dgm:t>
    </dgm:pt>
    <dgm:pt modelId="{C635DC11-58F5-476C-B6FA-DA98AC0BDACF}">
      <dgm:prSet/>
      <dgm:spPr/>
      <dgm:t>
        <a:bodyPr/>
        <a:lstStyle/>
        <a:p>
          <a:r>
            <a:rPr lang="fr-FR" b="0" i="0" u="sng">
              <a:solidFill>
                <a:schemeClr val="bg1"/>
              </a:solidFill>
            </a:rPr>
            <a:t>Centre de Prévention du Suicide</a:t>
          </a:r>
          <a:endParaRPr lang="fr-FR" u="sng">
            <a:solidFill>
              <a:schemeClr val="bg1"/>
            </a:solidFill>
          </a:endParaRPr>
        </a:p>
      </dgm:t>
    </dgm:pt>
    <dgm:pt modelId="{9EE19FDB-BC57-46C0-8DAC-710A05F9E1ED}" type="parTrans" cxnId="{320D17C3-C418-49E2-B8D3-46CC6F75A187}">
      <dgm:prSet/>
      <dgm:spPr/>
      <dgm:t>
        <a:bodyPr/>
        <a:lstStyle/>
        <a:p>
          <a:endParaRPr lang="fr-BE"/>
        </a:p>
      </dgm:t>
    </dgm:pt>
    <dgm:pt modelId="{88CD85D0-4A2D-4AF5-B9B0-DF1603A759E9}" type="sibTrans" cxnId="{320D17C3-C418-49E2-B8D3-46CC6F75A187}">
      <dgm:prSet/>
      <dgm:spPr/>
      <dgm:t>
        <a:bodyPr/>
        <a:lstStyle/>
        <a:p>
          <a:endParaRPr lang="fr-BE"/>
        </a:p>
      </dgm:t>
    </dgm:pt>
    <dgm:pt modelId="{736376F1-E14A-44B8-B18F-2F53990B7F11}">
      <dgm:prSet/>
      <dgm:spPr/>
      <dgm:t>
        <a:bodyPr/>
        <a:lstStyle/>
        <a:p>
          <a:r>
            <a:rPr lang="fr-FR" b="0" i="0" u="sng">
              <a:solidFill>
                <a:schemeClr val="bg1"/>
              </a:solidFill>
            </a:rPr>
            <a:t>Centre de Santé Mentale Antonin Artaud</a:t>
          </a:r>
          <a:endParaRPr lang="fr-FR" u="sng">
            <a:solidFill>
              <a:schemeClr val="bg1"/>
            </a:solidFill>
          </a:endParaRPr>
        </a:p>
      </dgm:t>
    </dgm:pt>
    <dgm:pt modelId="{C09F139D-1BC9-405A-A9CB-E6E227F63512}" type="parTrans" cxnId="{D1A47114-821D-4185-A2A0-E6EECE9E0556}">
      <dgm:prSet/>
      <dgm:spPr/>
      <dgm:t>
        <a:bodyPr/>
        <a:lstStyle/>
        <a:p>
          <a:endParaRPr lang="fr-BE"/>
        </a:p>
      </dgm:t>
    </dgm:pt>
    <dgm:pt modelId="{E1725458-3778-4B2C-B61D-631BC95DA820}" type="sibTrans" cxnId="{D1A47114-821D-4185-A2A0-E6EECE9E0556}">
      <dgm:prSet/>
      <dgm:spPr/>
      <dgm:t>
        <a:bodyPr/>
        <a:lstStyle/>
        <a:p>
          <a:endParaRPr lang="fr-BE"/>
        </a:p>
      </dgm:t>
    </dgm:pt>
    <dgm:pt modelId="{4DD8337C-DDE9-4927-BC2D-18A472CC3004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Centre Exil</a:t>
          </a:r>
          <a:endParaRPr lang="fr-BE" u="sng">
            <a:solidFill>
              <a:schemeClr val="bg1"/>
            </a:solidFill>
          </a:endParaRPr>
        </a:p>
      </dgm:t>
    </dgm:pt>
    <dgm:pt modelId="{D6B34702-D44A-47B6-9681-B9F1EEFC814C}" type="parTrans" cxnId="{DE615048-E6E0-4800-9103-41F3F63EE280}">
      <dgm:prSet/>
      <dgm:spPr/>
      <dgm:t>
        <a:bodyPr/>
        <a:lstStyle/>
        <a:p>
          <a:endParaRPr lang="fr-BE"/>
        </a:p>
      </dgm:t>
    </dgm:pt>
    <dgm:pt modelId="{619562D7-A34B-48BF-8E25-536847158596}" type="sibTrans" cxnId="{DE615048-E6E0-4800-9103-41F3F63EE280}">
      <dgm:prSet/>
      <dgm:spPr/>
      <dgm:t>
        <a:bodyPr/>
        <a:lstStyle/>
        <a:p>
          <a:endParaRPr lang="fr-BE"/>
        </a:p>
      </dgm:t>
    </dgm:pt>
    <dgm:pt modelId="{A7BEFE23-4346-440D-B7F5-FECA265BF8DA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Club Antonin Artaud</a:t>
          </a:r>
          <a:endParaRPr lang="fr-BE" u="sng">
            <a:solidFill>
              <a:schemeClr val="bg1"/>
            </a:solidFill>
          </a:endParaRPr>
        </a:p>
      </dgm:t>
    </dgm:pt>
    <dgm:pt modelId="{4639CCF5-B7D8-422B-A064-79B983B7CAA5}" type="parTrans" cxnId="{38F426EB-26AF-46DE-ABF8-DA45A5EBAC2D}">
      <dgm:prSet/>
      <dgm:spPr/>
      <dgm:t>
        <a:bodyPr/>
        <a:lstStyle/>
        <a:p>
          <a:endParaRPr lang="fr-BE"/>
        </a:p>
      </dgm:t>
    </dgm:pt>
    <dgm:pt modelId="{63C23A3F-A2C5-4FC9-8DF1-59B8CC58B71B}" type="sibTrans" cxnId="{38F426EB-26AF-46DE-ABF8-DA45A5EBAC2D}">
      <dgm:prSet/>
      <dgm:spPr/>
      <dgm:t>
        <a:bodyPr/>
        <a:lstStyle/>
        <a:p>
          <a:endParaRPr lang="fr-BE"/>
        </a:p>
      </dgm:t>
    </dgm:pt>
    <dgm:pt modelId="{84052FBE-0E45-4257-BBCA-21614397778E}">
      <dgm:prSet/>
      <dgm:spPr/>
      <dgm:t>
        <a:bodyPr/>
        <a:lstStyle/>
        <a:p>
          <a:r>
            <a:rPr lang="fr-FR" b="0" i="0" u="sng">
              <a:solidFill>
                <a:schemeClr val="bg1"/>
              </a:solidFill>
            </a:rPr>
            <a:t>CMP du Service Social Juif</a:t>
          </a:r>
          <a:endParaRPr lang="fr-FR" u="sng">
            <a:solidFill>
              <a:schemeClr val="bg1"/>
            </a:solidFill>
          </a:endParaRPr>
        </a:p>
      </dgm:t>
    </dgm:pt>
    <dgm:pt modelId="{FD1A8EF9-E712-4C32-A4DD-83B8B017BDD3}" type="parTrans" cxnId="{192AFFE9-BEAC-48D8-8241-C7DD3D4840DE}">
      <dgm:prSet/>
      <dgm:spPr/>
      <dgm:t>
        <a:bodyPr/>
        <a:lstStyle/>
        <a:p>
          <a:endParaRPr lang="fr-BE"/>
        </a:p>
      </dgm:t>
    </dgm:pt>
    <dgm:pt modelId="{0CE45E53-113B-452B-9D66-6C636D506524}" type="sibTrans" cxnId="{192AFFE9-BEAC-48D8-8241-C7DD3D4840DE}">
      <dgm:prSet/>
      <dgm:spPr/>
      <dgm:t>
        <a:bodyPr/>
        <a:lstStyle/>
        <a:p>
          <a:endParaRPr lang="fr-BE"/>
        </a:p>
      </dgm:t>
    </dgm:pt>
    <dgm:pt modelId="{4AF60BEE-45EB-4D7E-B4B0-BCD2B9AA474F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Enaden</a:t>
          </a:r>
          <a:endParaRPr lang="fr-BE" u="sng">
            <a:solidFill>
              <a:schemeClr val="bg1"/>
            </a:solidFill>
          </a:endParaRPr>
        </a:p>
      </dgm:t>
    </dgm:pt>
    <dgm:pt modelId="{9417FE69-FA6A-4315-8D3F-876BC48D309E}" type="parTrans" cxnId="{D920A1F3-0396-4C66-9591-AE3C71146A8F}">
      <dgm:prSet/>
      <dgm:spPr/>
      <dgm:t>
        <a:bodyPr/>
        <a:lstStyle/>
        <a:p>
          <a:endParaRPr lang="fr-BE"/>
        </a:p>
      </dgm:t>
    </dgm:pt>
    <dgm:pt modelId="{C1BAB12F-5C60-4077-A7C5-BD4AA469D2BA}" type="sibTrans" cxnId="{D920A1F3-0396-4C66-9591-AE3C71146A8F}">
      <dgm:prSet/>
      <dgm:spPr/>
      <dgm:t>
        <a:bodyPr/>
        <a:lstStyle/>
        <a:p>
          <a:endParaRPr lang="fr-BE"/>
        </a:p>
      </dgm:t>
    </dgm:pt>
    <dgm:pt modelId="{A4DC0E3A-BD27-46F5-9F81-517583D0AB45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Ent'aide des Marolles</a:t>
          </a:r>
          <a:endParaRPr lang="fr-BE" u="sng">
            <a:solidFill>
              <a:schemeClr val="bg1"/>
            </a:solidFill>
          </a:endParaRPr>
        </a:p>
      </dgm:t>
    </dgm:pt>
    <dgm:pt modelId="{18ADE5E1-72AF-4FA5-9AD8-B3A171F6651A}" type="parTrans" cxnId="{3F331F1B-5501-46C1-800F-4C69FFF7AAB1}">
      <dgm:prSet/>
      <dgm:spPr/>
      <dgm:t>
        <a:bodyPr/>
        <a:lstStyle/>
        <a:p>
          <a:endParaRPr lang="fr-BE"/>
        </a:p>
      </dgm:t>
    </dgm:pt>
    <dgm:pt modelId="{8DF48ACD-78F9-4E31-B101-326E8A3661C6}" type="sibTrans" cxnId="{3F331F1B-5501-46C1-800F-4C69FFF7AAB1}">
      <dgm:prSet/>
      <dgm:spPr/>
      <dgm:t>
        <a:bodyPr/>
        <a:lstStyle/>
        <a:p>
          <a:endParaRPr lang="fr-BE"/>
        </a:p>
      </dgm:t>
    </dgm:pt>
    <dgm:pt modelId="{AA6BFA82-D8AA-4352-A4B3-EFB8BCB3B484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IEFSH</a:t>
          </a:r>
          <a:endParaRPr lang="fr-BE" u="sng">
            <a:solidFill>
              <a:schemeClr val="bg1"/>
            </a:solidFill>
          </a:endParaRPr>
        </a:p>
      </dgm:t>
    </dgm:pt>
    <dgm:pt modelId="{0EA97019-81E7-451B-935E-C5C519ED8AF5}" type="parTrans" cxnId="{07CA4311-72F4-43E9-853D-5F1E3A5ED9F5}">
      <dgm:prSet/>
      <dgm:spPr/>
      <dgm:t>
        <a:bodyPr/>
        <a:lstStyle/>
        <a:p>
          <a:endParaRPr lang="fr-BE"/>
        </a:p>
      </dgm:t>
    </dgm:pt>
    <dgm:pt modelId="{41917389-EFEB-4EEE-9D79-E85E4167E8E6}" type="sibTrans" cxnId="{07CA4311-72F4-43E9-853D-5F1E3A5ED9F5}">
      <dgm:prSet/>
      <dgm:spPr/>
      <dgm:t>
        <a:bodyPr/>
        <a:lstStyle/>
        <a:p>
          <a:endParaRPr lang="fr-BE"/>
        </a:p>
      </dgm:t>
    </dgm:pt>
    <dgm:pt modelId="{F0766A0F-27D7-4FCC-87EE-39E31D12987F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IFISAM</a:t>
          </a:r>
          <a:endParaRPr lang="fr-BE" u="sng">
            <a:solidFill>
              <a:schemeClr val="bg1"/>
            </a:solidFill>
          </a:endParaRPr>
        </a:p>
      </dgm:t>
    </dgm:pt>
    <dgm:pt modelId="{1DACE170-302C-4B59-B41F-BB377E211E54}" type="parTrans" cxnId="{73820772-65DF-4DCB-8A96-4C954A008212}">
      <dgm:prSet/>
      <dgm:spPr/>
      <dgm:t>
        <a:bodyPr/>
        <a:lstStyle/>
        <a:p>
          <a:endParaRPr lang="fr-BE"/>
        </a:p>
      </dgm:t>
    </dgm:pt>
    <dgm:pt modelId="{6DC74707-E48F-4D1D-8C60-48FA3AB53E85}" type="sibTrans" cxnId="{73820772-65DF-4DCB-8A96-4C954A008212}">
      <dgm:prSet/>
      <dgm:spPr/>
      <dgm:t>
        <a:bodyPr/>
        <a:lstStyle/>
        <a:p>
          <a:endParaRPr lang="fr-BE"/>
        </a:p>
      </dgm:t>
    </dgm:pt>
    <dgm:pt modelId="{DD7D9B3C-D7A4-4A08-9D75-E5507C24AEF8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La Guise</a:t>
          </a:r>
          <a:endParaRPr lang="fr-BE" u="sng">
            <a:solidFill>
              <a:schemeClr val="bg1"/>
            </a:solidFill>
          </a:endParaRPr>
        </a:p>
      </dgm:t>
    </dgm:pt>
    <dgm:pt modelId="{1AE0640B-CBA5-4FF1-A702-3C9899614262}" type="parTrans" cxnId="{0AE0DFD2-8412-4D8A-913C-347D2ED9A13C}">
      <dgm:prSet/>
      <dgm:spPr/>
      <dgm:t>
        <a:bodyPr/>
        <a:lstStyle/>
        <a:p>
          <a:endParaRPr lang="fr-BE"/>
        </a:p>
      </dgm:t>
    </dgm:pt>
    <dgm:pt modelId="{039F308B-829B-4E16-B59F-0183BB9B7947}" type="sibTrans" cxnId="{0AE0DFD2-8412-4D8A-913C-347D2ED9A13C}">
      <dgm:prSet/>
      <dgm:spPr/>
      <dgm:t>
        <a:bodyPr/>
        <a:lstStyle/>
        <a:p>
          <a:endParaRPr lang="fr-BE"/>
        </a:p>
      </dgm:t>
    </dgm:pt>
    <dgm:pt modelId="{2FB00A86-5025-45FA-AA82-5448E5E9CDEF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La Lice</a:t>
          </a:r>
          <a:endParaRPr lang="fr-BE" u="sng">
            <a:solidFill>
              <a:schemeClr val="bg1"/>
            </a:solidFill>
          </a:endParaRPr>
        </a:p>
      </dgm:t>
    </dgm:pt>
    <dgm:pt modelId="{6D5BE911-05B7-47F9-A494-C3608B27AF3D}" type="parTrans" cxnId="{95E4E059-40D9-475E-A5D3-9F7553B8AD8D}">
      <dgm:prSet/>
      <dgm:spPr/>
      <dgm:t>
        <a:bodyPr/>
        <a:lstStyle/>
        <a:p>
          <a:endParaRPr lang="fr-BE"/>
        </a:p>
      </dgm:t>
    </dgm:pt>
    <dgm:pt modelId="{1545BE8B-131F-40B4-B616-797D918000D6}" type="sibTrans" cxnId="{95E4E059-40D9-475E-A5D3-9F7553B8AD8D}">
      <dgm:prSet/>
      <dgm:spPr/>
      <dgm:t>
        <a:bodyPr/>
        <a:lstStyle/>
        <a:p>
          <a:endParaRPr lang="fr-BE"/>
        </a:p>
      </dgm:t>
    </dgm:pt>
    <dgm:pt modelId="{F97DC9D5-2E8C-4337-B0D9-618FAEBCC965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Le Coin des Cerises</a:t>
          </a:r>
          <a:endParaRPr lang="fr-BE" u="sng">
            <a:solidFill>
              <a:schemeClr val="bg1"/>
            </a:solidFill>
          </a:endParaRPr>
        </a:p>
      </dgm:t>
    </dgm:pt>
    <dgm:pt modelId="{F2623F19-4F26-4089-B614-9E34B8DE1410}" type="parTrans" cxnId="{9D9F2D1E-8CCE-40B0-BC5B-A0CCCBD6D579}">
      <dgm:prSet/>
      <dgm:spPr/>
      <dgm:t>
        <a:bodyPr/>
        <a:lstStyle/>
        <a:p>
          <a:endParaRPr lang="fr-BE"/>
        </a:p>
      </dgm:t>
    </dgm:pt>
    <dgm:pt modelId="{22BF9362-81FE-4544-BDE0-D12F1899D4BD}" type="sibTrans" cxnId="{9D9F2D1E-8CCE-40B0-BC5B-A0CCCBD6D579}">
      <dgm:prSet/>
      <dgm:spPr/>
      <dgm:t>
        <a:bodyPr/>
        <a:lstStyle/>
        <a:p>
          <a:endParaRPr lang="fr-BE"/>
        </a:p>
      </dgm:t>
    </dgm:pt>
    <dgm:pt modelId="{5E94672A-7BC2-4383-8E6B-590C4C1A8ED1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Le Quotidien (Fond'Roy)</a:t>
          </a:r>
          <a:endParaRPr lang="fr-BE" u="sng">
            <a:solidFill>
              <a:schemeClr val="bg1"/>
            </a:solidFill>
          </a:endParaRPr>
        </a:p>
      </dgm:t>
    </dgm:pt>
    <dgm:pt modelId="{2BB7D20E-B14D-4F87-929D-9DCC868AC231}" type="parTrans" cxnId="{A92AA1D5-FE8D-4EDA-9D27-5BE9D39C6008}">
      <dgm:prSet/>
      <dgm:spPr/>
      <dgm:t>
        <a:bodyPr/>
        <a:lstStyle/>
        <a:p>
          <a:endParaRPr lang="fr-BE"/>
        </a:p>
      </dgm:t>
    </dgm:pt>
    <dgm:pt modelId="{6C18C651-5239-42BD-B92E-D5C7D73AFD6B}" type="sibTrans" cxnId="{A92AA1D5-FE8D-4EDA-9D27-5BE9D39C6008}">
      <dgm:prSet/>
      <dgm:spPr/>
      <dgm:t>
        <a:bodyPr/>
        <a:lstStyle/>
        <a:p>
          <a:endParaRPr lang="fr-BE"/>
        </a:p>
      </dgm:t>
    </dgm:pt>
    <dgm:pt modelId="{7617BEA8-F2C6-4B80-8EC9-FFAD0393F5D7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L'Orée</a:t>
          </a:r>
          <a:endParaRPr lang="fr-BE" u="sng">
            <a:solidFill>
              <a:schemeClr val="bg1"/>
            </a:solidFill>
          </a:endParaRPr>
        </a:p>
      </dgm:t>
    </dgm:pt>
    <dgm:pt modelId="{BB9E31D8-C171-4C24-92B2-6BF181743006}" type="parTrans" cxnId="{F95AD5C0-54C2-4ACF-98EE-E548355FC7EA}">
      <dgm:prSet/>
      <dgm:spPr/>
      <dgm:t>
        <a:bodyPr/>
        <a:lstStyle/>
        <a:p>
          <a:endParaRPr lang="fr-BE"/>
        </a:p>
      </dgm:t>
    </dgm:pt>
    <dgm:pt modelId="{80C4AE37-A697-41EB-B8B2-03CD29EFE35A}" type="sibTrans" cxnId="{F95AD5C0-54C2-4ACF-98EE-E548355FC7EA}">
      <dgm:prSet/>
      <dgm:spPr/>
      <dgm:t>
        <a:bodyPr/>
        <a:lstStyle/>
        <a:p>
          <a:endParaRPr lang="fr-BE"/>
        </a:p>
      </dgm:t>
    </dgm:pt>
    <dgm:pt modelId="{FC3BA649-6627-4809-AE55-FB0C974CDE11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Messidor</a:t>
          </a:r>
          <a:endParaRPr lang="fr-BE" u="sng">
            <a:solidFill>
              <a:schemeClr val="bg1"/>
            </a:solidFill>
          </a:endParaRPr>
        </a:p>
      </dgm:t>
    </dgm:pt>
    <dgm:pt modelId="{8EBDBF4E-49C3-4045-9BBD-7D484AE36958}" type="parTrans" cxnId="{E0842B4E-B325-41F5-A593-88693FD25FAF}">
      <dgm:prSet/>
      <dgm:spPr/>
      <dgm:t>
        <a:bodyPr/>
        <a:lstStyle/>
        <a:p>
          <a:endParaRPr lang="fr-BE"/>
        </a:p>
      </dgm:t>
    </dgm:pt>
    <dgm:pt modelId="{8B523DEE-4633-4FD1-9E44-426636990F13}" type="sibTrans" cxnId="{E0842B4E-B325-41F5-A593-88693FD25FAF}">
      <dgm:prSet/>
      <dgm:spPr/>
      <dgm:t>
        <a:bodyPr/>
        <a:lstStyle/>
        <a:p>
          <a:endParaRPr lang="fr-BE"/>
        </a:p>
      </dgm:t>
    </dgm:pt>
    <dgm:pt modelId="{28A4419C-1E4D-4D1B-A8BD-E25237663057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Parhélie</a:t>
          </a:r>
          <a:endParaRPr lang="fr-BE" u="sng">
            <a:solidFill>
              <a:schemeClr val="bg1"/>
            </a:solidFill>
          </a:endParaRPr>
        </a:p>
      </dgm:t>
    </dgm:pt>
    <dgm:pt modelId="{708789D5-8625-4B14-9AB6-983E0BC6DC9B}" type="parTrans" cxnId="{999EB3B8-EB92-442B-A189-D4DB74DBD964}">
      <dgm:prSet/>
      <dgm:spPr/>
      <dgm:t>
        <a:bodyPr/>
        <a:lstStyle/>
        <a:p>
          <a:endParaRPr lang="fr-BE"/>
        </a:p>
      </dgm:t>
    </dgm:pt>
    <dgm:pt modelId="{01D9958C-E9B5-4A66-97FF-92F54F1946F0}" type="sibTrans" cxnId="{999EB3B8-EB92-442B-A189-D4DB74DBD964}">
      <dgm:prSet/>
      <dgm:spPr/>
      <dgm:t>
        <a:bodyPr/>
        <a:lstStyle/>
        <a:p>
          <a:endParaRPr lang="fr-BE"/>
        </a:p>
      </dgm:t>
    </dgm:pt>
    <dgm:pt modelId="{5C87985C-D3C2-4185-BE11-29B41491FD9A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Similes</a:t>
          </a:r>
          <a:endParaRPr lang="fr-BE" u="sng">
            <a:solidFill>
              <a:schemeClr val="bg1"/>
            </a:solidFill>
          </a:endParaRPr>
        </a:p>
      </dgm:t>
    </dgm:pt>
    <dgm:pt modelId="{48AB0101-2EE2-4D65-A5B6-071C5CBAB71B}" type="parTrans" cxnId="{67CCC51B-6F3F-4C14-9CE2-D0F6EC6BDA03}">
      <dgm:prSet/>
      <dgm:spPr/>
      <dgm:t>
        <a:bodyPr/>
        <a:lstStyle/>
        <a:p>
          <a:endParaRPr lang="fr-BE"/>
        </a:p>
      </dgm:t>
    </dgm:pt>
    <dgm:pt modelId="{D9B7BB55-F5AE-433E-80CC-6FD6B448B9DF}" type="sibTrans" cxnId="{67CCC51B-6F3F-4C14-9CE2-D0F6EC6BDA03}">
      <dgm:prSet/>
      <dgm:spPr/>
      <dgm:t>
        <a:bodyPr/>
        <a:lstStyle/>
        <a:p>
          <a:endParaRPr lang="fr-BE"/>
        </a:p>
      </dgm:t>
    </dgm:pt>
    <dgm:pt modelId="{F59DFB08-9C94-44E6-8C77-2F52102A81C3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SOS Viol</a:t>
          </a:r>
          <a:endParaRPr lang="fr-BE" u="sng">
            <a:solidFill>
              <a:schemeClr val="bg1"/>
            </a:solidFill>
          </a:endParaRPr>
        </a:p>
      </dgm:t>
    </dgm:pt>
    <dgm:pt modelId="{F838DCB0-9888-4DD4-B64D-B4DB11D4195B}" type="parTrans" cxnId="{232EC1CB-7369-4C54-99E6-3459774BCED1}">
      <dgm:prSet/>
      <dgm:spPr/>
      <dgm:t>
        <a:bodyPr/>
        <a:lstStyle/>
        <a:p>
          <a:endParaRPr lang="fr-BE"/>
        </a:p>
      </dgm:t>
    </dgm:pt>
    <dgm:pt modelId="{495DDDF0-81DF-43F8-A75B-3333A7943ACE}" type="sibTrans" cxnId="{232EC1CB-7369-4C54-99E6-3459774BCED1}">
      <dgm:prSet/>
      <dgm:spPr/>
      <dgm:t>
        <a:bodyPr/>
        <a:lstStyle/>
        <a:p>
          <a:endParaRPr lang="fr-BE"/>
        </a:p>
      </dgm:t>
    </dgm:pt>
    <dgm:pt modelId="{81632392-73F1-4A52-B29C-E28335C52A00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A.N.A.I.S.</a:t>
          </a:r>
          <a:endParaRPr lang="fr-BE" u="sng">
            <a:solidFill>
              <a:schemeClr val="bg1"/>
            </a:solidFill>
          </a:endParaRPr>
        </a:p>
      </dgm:t>
    </dgm:pt>
    <dgm:pt modelId="{43D84E8A-0CBC-4E1B-913E-040E9D535244}" type="parTrans" cxnId="{97167FC2-F936-4C11-872E-C322C9EFB749}">
      <dgm:prSet/>
      <dgm:spPr/>
      <dgm:t>
        <a:bodyPr/>
        <a:lstStyle/>
        <a:p>
          <a:endParaRPr lang="fr-BE"/>
        </a:p>
      </dgm:t>
    </dgm:pt>
    <dgm:pt modelId="{B11CD111-B1D7-40DA-99BC-3C1CD88C6851}" type="sibTrans" cxnId="{97167FC2-F936-4C11-872E-C322C9EFB749}">
      <dgm:prSet/>
      <dgm:spPr/>
      <dgm:t>
        <a:bodyPr/>
        <a:lstStyle/>
        <a:p>
          <a:endParaRPr lang="fr-BE"/>
        </a:p>
      </dgm:t>
    </dgm:pt>
    <dgm:pt modelId="{B2497086-4163-4C41-AC0A-50594BBCDD36}">
      <dgm:prSet/>
      <dgm:spPr/>
      <dgm:t>
        <a:bodyPr/>
        <a:lstStyle/>
        <a:p>
          <a:r>
            <a:rPr lang="fr-FR" b="0" i="0" u="sng">
              <a:solidFill>
                <a:schemeClr val="bg1"/>
              </a:solidFill>
            </a:rPr>
            <a:t>SSM Champ de la Couronne</a:t>
          </a:r>
          <a:endParaRPr lang="fr-FR" u="sng">
            <a:solidFill>
              <a:schemeClr val="bg1"/>
            </a:solidFill>
          </a:endParaRPr>
        </a:p>
      </dgm:t>
    </dgm:pt>
    <dgm:pt modelId="{C9561C10-30C0-482C-A3E4-7E8B3F008B90}" type="parTrans" cxnId="{A97BA27A-17B2-41C4-88F7-6BB61D51BEAC}">
      <dgm:prSet/>
      <dgm:spPr/>
      <dgm:t>
        <a:bodyPr/>
        <a:lstStyle/>
        <a:p>
          <a:endParaRPr lang="fr-BE"/>
        </a:p>
      </dgm:t>
    </dgm:pt>
    <dgm:pt modelId="{D073729F-7430-4A78-A126-D3228B671E46}" type="sibTrans" cxnId="{A97BA27A-17B2-41C4-88F7-6BB61D51BEAC}">
      <dgm:prSet/>
      <dgm:spPr/>
      <dgm:t>
        <a:bodyPr/>
        <a:lstStyle/>
        <a:p>
          <a:endParaRPr lang="fr-BE"/>
        </a:p>
      </dgm:t>
    </dgm:pt>
    <dgm:pt modelId="{C5C24D58-28FC-4BF5-9E04-E2428F96994E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d’Ici et d’Ailleurs</a:t>
          </a:r>
          <a:endParaRPr lang="fr-BE" u="sng">
            <a:solidFill>
              <a:schemeClr val="bg1"/>
            </a:solidFill>
          </a:endParaRPr>
        </a:p>
      </dgm:t>
    </dgm:pt>
    <dgm:pt modelId="{0F337BF2-986D-4CEC-ACF2-0656F2523169}" type="parTrans" cxnId="{8551AABD-B1CE-479D-8863-076CC08EFA52}">
      <dgm:prSet/>
      <dgm:spPr/>
      <dgm:t>
        <a:bodyPr/>
        <a:lstStyle/>
        <a:p>
          <a:endParaRPr lang="fr-BE"/>
        </a:p>
      </dgm:t>
    </dgm:pt>
    <dgm:pt modelId="{998BBB52-A6DD-4991-ACC4-2AD5C70846C3}" type="sibTrans" cxnId="{8551AABD-B1CE-479D-8863-076CC08EFA52}">
      <dgm:prSet/>
      <dgm:spPr/>
      <dgm:t>
        <a:bodyPr/>
        <a:lstStyle/>
        <a:p>
          <a:endParaRPr lang="fr-BE"/>
        </a:p>
      </dgm:t>
    </dgm:pt>
    <dgm:pt modelId="{81610267-33EC-45D3-BD73-B61E2801469D}">
      <dgm:prSet/>
      <dgm:spPr/>
      <dgm:t>
        <a:bodyPr/>
        <a:lstStyle/>
        <a:p>
          <a:r>
            <a:rPr lang="fr-FR" b="0" i="0" u="sng">
              <a:solidFill>
                <a:schemeClr val="bg1"/>
              </a:solidFill>
            </a:rPr>
            <a:t>SSM de l’ULB Psycho La Plaine</a:t>
          </a:r>
          <a:endParaRPr lang="fr-FR" u="sng">
            <a:solidFill>
              <a:schemeClr val="bg1"/>
            </a:solidFill>
          </a:endParaRPr>
        </a:p>
      </dgm:t>
    </dgm:pt>
    <dgm:pt modelId="{A0A1E73B-0915-4B7D-A006-F7D66B17A8AD}" type="parTrans" cxnId="{826F97F2-77C6-421F-8710-EE7B29C33A4B}">
      <dgm:prSet/>
      <dgm:spPr/>
      <dgm:t>
        <a:bodyPr/>
        <a:lstStyle/>
        <a:p>
          <a:endParaRPr lang="fr-BE"/>
        </a:p>
      </dgm:t>
    </dgm:pt>
    <dgm:pt modelId="{09FA4616-4A39-4FD2-BE82-E5D7B456A68F}" type="sibTrans" cxnId="{826F97F2-77C6-421F-8710-EE7B29C33A4B}">
      <dgm:prSet/>
      <dgm:spPr/>
      <dgm:t>
        <a:bodyPr/>
        <a:lstStyle/>
        <a:p>
          <a:endParaRPr lang="fr-BE"/>
        </a:p>
      </dgm:t>
    </dgm:pt>
    <dgm:pt modelId="{E62B29D9-D1CF-4AFF-A121-ED3043762756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Free Clinic</a:t>
          </a:r>
          <a:endParaRPr lang="fr-BE" u="sng">
            <a:solidFill>
              <a:schemeClr val="bg1"/>
            </a:solidFill>
          </a:endParaRPr>
        </a:p>
      </dgm:t>
    </dgm:pt>
    <dgm:pt modelId="{277877AA-6ED5-4A2F-A6D5-9A794385C7D3}" type="parTrans" cxnId="{B5922A67-70E9-4C55-9BE5-03A5425395B3}">
      <dgm:prSet/>
      <dgm:spPr/>
      <dgm:t>
        <a:bodyPr/>
        <a:lstStyle/>
        <a:p>
          <a:endParaRPr lang="fr-BE"/>
        </a:p>
      </dgm:t>
    </dgm:pt>
    <dgm:pt modelId="{C9B413D8-4E97-4793-A07D-3E0F05F76226}" type="sibTrans" cxnId="{B5922A67-70E9-4C55-9BE5-03A5425395B3}">
      <dgm:prSet/>
      <dgm:spPr/>
      <dgm:t>
        <a:bodyPr/>
        <a:lstStyle/>
        <a:p>
          <a:endParaRPr lang="fr-BE"/>
        </a:p>
      </dgm:t>
    </dgm:pt>
    <dgm:pt modelId="{A05967DA-BF1D-45C4-BB66-5E04AA1C6216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L’Adret</a:t>
          </a:r>
          <a:endParaRPr lang="fr-BE" u="sng">
            <a:solidFill>
              <a:schemeClr val="bg1"/>
            </a:solidFill>
          </a:endParaRPr>
        </a:p>
      </dgm:t>
    </dgm:pt>
    <dgm:pt modelId="{57E8D0D5-0ADA-4918-BEFC-0B089B8C5D53}" type="parTrans" cxnId="{A2ADF5C1-3CE2-4612-AD53-3362D6E4C83A}">
      <dgm:prSet/>
      <dgm:spPr/>
      <dgm:t>
        <a:bodyPr/>
        <a:lstStyle/>
        <a:p>
          <a:endParaRPr lang="fr-BE"/>
        </a:p>
      </dgm:t>
    </dgm:pt>
    <dgm:pt modelId="{85B860B3-7B24-44D8-98E0-24754C4F7112}" type="sibTrans" cxnId="{A2ADF5C1-3CE2-4612-AD53-3362D6E4C83A}">
      <dgm:prSet/>
      <dgm:spPr/>
      <dgm:t>
        <a:bodyPr/>
        <a:lstStyle/>
        <a:p>
          <a:endParaRPr lang="fr-BE"/>
        </a:p>
      </dgm:t>
    </dgm:pt>
    <dgm:pt modelId="{2AF7E88F-338B-439B-9EC3-30B8040CADFD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La Gerbe</a:t>
          </a:r>
          <a:endParaRPr lang="fr-BE" u="sng">
            <a:solidFill>
              <a:schemeClr val="bg1"/>
            </a:solidFill>
          </a:endParaRPr>
        </a:p>
      </dgm:t>
    </dgm:pt>
    <dgm:pt modelId="{D4A2F7CA-482B-433E-8D15-F475B897F511}" type="parTrans" cxnId="{935A5AE6-1EE7-4FAD-8D86-8CC5FD01FBA8}">
      <dgm:prSet/>
      <dgm:spPr/>
      <dgm:t>
        <a:bodyPr/>
        <a:lstStyle/>
        <a:p>
          <a:endParaRPr lang="fr-BE"/>
        </a:p>
      </dgm:t>
    </dgm:pt>
    <dgm:pt modelId="{9C74A787-0653-4B06-B2F9-F132155734FE}" type="sibTrans" cxnId="{935A5AE6-1EE7-4FAD-8D86-8CC5FD01FBA8}">
      <dgm:prSet/>
      <dgm:spPr/>
      <dgm:t>
        <a:bodyPr/>
        <a:lstStyle/>
        <a:p>
          <a:endParaRPr lang="fr-BE"/>
        </a:p>
      </dgm:t>
    </dgm:pt>
    <dgm:pt modelId="{DA9B86EA-0872-44B1-A71B-D45798088237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Le Chien Vert</a:t>
          </a:r>
          <a:endParaRPr lang="fr-BE" u="sng">
            <a:solidFill>
              <a:schemeClr val="bg1"/>
            </a:solidFill>
          </a:endParaRPr>
        </a:p>
      </dgm:t>
    </dgm:pt>
    <dgm:pt modelId="{3F21E815-DF9D-451E-8556-BB9B774404F1}" type="parTrans" cxnId="{E67EEA0B-DE83-432B-B4DE-FB0829EEC5E1}">
      <dgm:prSet/>
      <dgm:spPr/>
      <dgm:t>
        <a:bodyPr/>
        <a:lstStyle/>
        <a:p>
          <a:endParaRPr lang="fr-BE"/>
        </a:p>
      </dgm:t>
    </dgm:pt>
    <dgm:pt modelId="{0F09B04B-9A7B-4BC9-BEE7-1AC6727E80F1}" type="sibTrans" cxnId="{E67EEA0B-DE83-432B-B4DE-FB0829EEC5E1}">
      <dgm:prSet/>
      <dgm:spPr/>
      <dgm:t>
        <a:bodyPr/>
        <a:lstStyle/>
        <a:p>
          <a:endParaRPr lang="fr-BE"/>
        </a:p>
      </dgm:t>
    </dgm:pt>
    <dgm:pt modelId="{CEC4752E-6845-4852-9E34-074D778BEE68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Le Grès</a:t>
          </a:r>
          <a:endParaRPr lang="fr-BE" u="sng">
            <a:solidFill>
              <a:schemeClr val="bg1"/>
            </a:solidFill>
          </a:endParaRPr>
        </a:p>
      </dgm:t>
    </dgm:pt>
    <dgm:pt modelId="{C7EF5F97-1A96-4237-AB96-E0B47D8F7447}" type="parTrans" cxnId="{B992E5C2-492E-44F7-84F5-FD39D5794351}">
      <dgm:prSet/>
      <dgm:spPr/>
      <dgm:t>
        <a:bodyPr/>
        <a:lstStyle/>
        <a:p>
          <a:endParaRPr lang="fr-BE"/>
        </a:p>
      </dgm:t>
    </dgm:pt>
    <dgm:pt modelId="{CD7E9FA5-2A75-4433-85A7-723F00F8A02B}" type="sibTrans" cxnId="{B992E5C2-492E-44F7-84F5-FD39D5794351}">
      <dgm:prSet/>
      <dgm:spPr/>
      <dgm:t>
        <a:bodyPr/>
        <a:lstStyle/>
        <a:p>
          <a:endParaRPr lang="fr-BE"/>
        </a:p>
      </dgm:t>
    </dgm:pt>
    <dgm:pt modelId="{4B8EEA9C-8C5E-4FB7-B883-7DC9DFCB35C0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Le Méridien</a:t>
          </a:r>
          <a:endParaRPr lang="fr-BE" u="sng">
            <a:solidFill>
              <a:schemeClr val="bg1"/>
            </a:solidFill>
          </a:endParaRPr>
        </a:p>
      </dgm:t>
    </dgm:pt>
    <dgm:pt modelId="{CF4D078E-7EA8-4A79-994F-F1713627675C}" type="parTrans" cxnId="{A4B36152-A946-450E-BB23-D5C0FE2AD5E8}">
      <dgm:prSet/>
      <dgm:spPr/>
      <dgm:t>
        <a:bodyPr/>
        <a:lstStyle/>
        <a:p>
          <a:endParaRPr lang="fr-BE"/>
        </a:p>
      </dgm:t>
    </dgm:pt>
    <dgm:pt modelId="{9537C3AB-996B-4715-872B-A9D382CF04FD}" type="sibTrans" cxnId="{A4B36152-A946-450E-BB23-D5C0FE2AD5E8}">
      <dgm:prSet/>
      <dgm:spPr/>
      <dgm:t>
        <a:bodyPr/>
        <a:lstStyle/>
        <a:p>
          <a:endParaRPr lang="fr-BE"/>
        </a:p>
      </dgm:t>
    </dgm:pt>
    <dgm:pt modelId="{2F5D5C33-9739-4724-8DEF-AE48F28B6BF4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Le Norois</a:t>
          </a:r>
          <a:endParaRPr lang="fr-BE" u="sng">
            <a:solidFill>
              <a:schemeClr val="bg1"/>
            </a:solidFill>
          </a:endParaRPr>
        </a:p>
      </dgm:t>
    </dgm:pt>
    <dgm:pt modelId="{0E2E5F95-E1A7-49FE-89E5-ED4CDC04EAD9}" type="parTrans" cxnId="{1CAF7DDC-2089-49E5-BAA3-8F940769D48B}">
      <dgm:prSet/>
      <dgm:spPr/>
      <dgm:t>
        <a:bodyPr/>
        <a:lstStyle/>
        <a:p>
          <a:endParaRPr lang="fr-BE"/>
        </a:p>
      </dgm:t>
    </dgm:pt>
    <dgm:pt modelId="{05EC8F8C-4603-4E7C-881F-4FE5900B62BE}" type="sibTrans" cxnId="{1CAF7DDC-2089-49E5-BAA3-8F940769D48B}">
      <dgm:prSet/>
      <dgm:spPr/>
      <dgm:t>
        <a:bodyPr/>
        <a:lstStyle/>
        <a:p>
          <a:endParaRPr lang="fr-BE"/>
        </a:p>
      </dgm:t>
    </dgm:pt>
    <dgm:pt modelId="{A204F175-D3B6-4931-A0DD-E2926BA44FC2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Le Sas</a:t>
          </a:r>
          <a:endParaRPr lang="fr-BE" u="sng">
            <a:solidFill>
              <a:schemeClr val="bg1"/>
            </a:solidFill>
          </a:endParaRPr>
        </a:p>
      </dgm:t>
    </dgm:pt>
    <dgm:pt modelId="{03E1A334-B6AD-457F-A95E-1C7C95E20BAB}" type="parTrans" cxnId="{2825FDFD-9CFC-4F85-9165-2614DA432D43}">
      <dgm:prSet/>
      <dgm:spPr/>
      <dgm:t>
        <a:bodyPr/>
        <a:lstStyle/>
        <a:p>
          <a:endParaRPr lang="fr-BE"/>
        </a:p>
      </dgm:t>
    </dgm:pt>
    <dgm:pt modelId="{0FD07684-B840-41A8-AD3F-47423C2A2E56}" type="sibTrans" cxnId="{2825FDFD-9CFC-4F85-9165-2614DA432D43}">
      <dgm:prSet/>
      <dgm:spPr/>
      <dgm:t>
        <a:bodyPr/>
        <a:lstStyle/>
        <a:p>
          <a:endParaRPr lang="fr-BE"/>
        </a:p>
      </dgm:t>
    </dgm:pt>
    <dgm:pt modelId="{9747CED4-EF31-47A5-8D38-8573340A8410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L'été</a:t>
          </a:r>
          <a:endParaRPr lang="fr-BE" u="sng">
            <a:solidFill>
              <a:schemeClr val="bg1"/>
            </a:solidFill>
          </a:endParaRPr>
        </a:p>
      </dgm:t>
    </dgm:pt>
    <dgm:pt modelId="{97B4A14F-8D4E-4C57-9ECC-CA9B0D862CFF}" type="parTrans" cxnId="{2A82417C-F082-4A89-99D1-4A461D91F3CC}">
      <dgm:prSet/>
      <dgm:spPr/>
      <dgm:t>
        <a:bodyPr/>
        <a:lstStyle/>
        <a:p>
          <a:endParaRPr lang="fr-BE"/>
        </a:p>
      </dgm:t>
    </dgm:pt>
    <dgm:pt modelId="{E26274F4-7D5F-467B-9934-F194E67D351A}" type="sibTrans" cxnId="{2A82417C-F082-4A89-99D1-4A461D91F3CC}">
      <dgm:prSet/>
      <dgm:spPr/>
      <dgm:t>
        <a:bodyPr/>
        <a:lstStyle/>
        <a:p>
          <a:endParaRPr lang="fr-BE"/>
        </a:p>
      </dgm:t>
    </dgm:pt>
    <dgm:pt modelId="{06EE2A9F-2B2C-47C3-BD8F-D4C645E00A80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Nouveau Centre Primavera</a:t>
          </a:r>
          <a:endParaRPr lang="fr-BE" u="sng">
            <a:solidFill>
              <a:schemeClr val="bg1"/>
            </a:solidFill>
          </a:endParaRPr>
        </a:p>
      </dgm:t>
    </dgm:pt>
    <dgm:pt modelId="{C12F74D9-C35F-447D-B4BE-00371AEF2A68}" type="parTrans" cxnId="{2C245748-E9E0-45A3-B7AB-0D46DF924A61}">
      <dgm:prSet/>
      <dgm:spPr/>
      <dgm:t>
        <a:bodyPr/>
        <a:lstStyle/>
        <a:p>
          <a:endParaRPr lang="fr-BE"/>
        </a:p>
      </dgm:t>
    </dgm:pt>
    <dgm:pt modelId="{412BF3E8-54F3-41EF-9AEE-A982E62DD60A}" type="sibTrans" cxnId="{2C245748-E9E0-45A3-B7AB-0D46DF924A61}">
      <dgm:prSet/>
      <dgm:spPr/>
      <dgm:t>
        <a:bodyPr/>
        <a:lstStyle/>
        <a:p>
          <a:endParaRPr lang="fr-BE"/>
        </a:p>
      </dgm:t>
    </dgm:pt>
    <dgm:pt modelId="{5376D61B-85C0-4D1B-A087-DE1645DAF758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Psycho-Etterbeek</a:t>
          </a:r>
          <a:endParaRPr lang="fr-BE" u="sng">
            <a:solidFill>
              <a:schemeClr val="bg1"/>
            </a:solidFill>
          </a:endParaRPr>
        </a:p>
      </dgm:t>
    </dgm:pt>
    <dgm:pt modelId="{0C4C6FC9-D78B-42F3-A0D0-652B8B4BBB6A}" type="parTrans" cxnId="{9CF33FDF-1BD1-409C-A3B8-44AF33F1F0B5}">
      <dgm:prSet/>
      <dgm:spPr/>
      <dgm:t>
        <a:bodyPr/>
        <a:lstStyle/>
        <a:p>
          <a:endParaRPr lang="fr-BE"/>
        </a:p>
      </dgm:t>
    </dgm:pt>
    <dgm:pt modelId="{37BEFD15-C9FE-4F50-89EA-0CCD9FA10C08}" type="sibTrans" cxnId="{9CF33FDF-1BD1-409C-A3B8-44AF33F1F0B5}">
      <dgm:prSet/>
      <dgm:spPr/>
      <dgm:t>
        <a:bodyPr/>
        <a:lstStyle/>
        <a:p>
          <a:endParaRPr lang="fr-BE"/>
        </a:p>
      </dgm:t>
    </dgm:pt>
    <dgm:pt modelId="{C3004A07-EB2C-413D-9D0C-4A45276BC5A4}">
      <dgm:prSet/>
      <dgm:spPr/>
      <dgm:t>
        <a:bodyPr/>
        <a:lstStyle/>
        <a:p>
          <a:r>
            <a:rPr lang="fr-FR" b="0" i="0" u="sng">
              <a:solidFill>
                <a:schemeClr val="bg1"/>
              </a:solidFill>
            </a:rPr>
            <a:t>SSM sectorisé de (Forest) Uccle, Watermael-Boitsfort</a:t>
          </a:r>
          <a:endParaRPr lang="fr-FR" u="sng">
            <a:solidFill>
              <a:schemeClr val="bg1"/>
            </a:solidFill>
          </a:endParaRPr>
        </a:p>
      </dgm:t>
    </dgm:pt>
    <dgm:pt modelId="{17DE04C6-11F2-4F7A-A5BC-87BEBB6E7B7F}" type="parTrans" cxnId="{8114F67E-51DD-419C-8374-2C308575B5C5}">
      <dgm:prSet/>
      <dgm:spPr/>
      <dgm:t>
        <a:bodyPr/>
        <a:lstStyle/>
        <a:p>
          <a:endParaRPr lang="fr-BE"/>
        </a:p>
      </dgm:t>
    </dgm:pt>
    <dgm:pt modelId="{6EB707C4-0390-431F-9E2A-8ED23BA395E6}" type="sibTrans" cxnId="{8114F67E-51DD-419C-8374-2C308575B5C5}">
      <dgm:prSet/>
      <dgm:spPr/>
      <dgm:t>
        <a:bodyPr/>
        <a:lstStyle/>
        <a:p>
          <a:endParaRPr lang="fr-BE"/>
        </a:p>
      </dgm:t>
    </dgm:pt>
    <dgm:pt modelId="{00BEE84E-29FE-40BE-8110-0C45CBFA618A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SESAME</a:t>
          </a:r>
          <a:endParaRPr lang="fr-BE" u="sng">
            <a:solidFill>
              <a:schemeClr val="bg1"/>
            </a:solidFill>
          </a:endParaRPr>
        </a:p>
      </dgm:t>
    </dgm:pt>
    <dgm:pt modelId="{71B0E899-0D0A-4B8B-8F8D-7D5FDA2B2E4B}" type="parTrans" cxnId="{38A5620A-DD12-419A-A8F3-7E85D4F83696}">
      <dgm:prSet/>
      <dgm:spPr/>
      <dgm:t>
        <a:bodyPr/>
        <a:lstStyle/>
        <a:p>
          <a:endParaRPr lang="fr-BE"/>
        </a:p>
      </dgm:t>
    </dgm:pt>
    <dgm:pt modelId="{7B887846-E38A-4EF9-B2BF-2237C92FF3F1}" type="sibTrans" cxnId="{38A5620A-DD12-419A-A8F3-7E85D4F83696}">
      <dgm:prSet/>
      <dgm:spPr/>
      <dgm:t>
        <a:bodyPr/>
        <a:lstStyle/>
        <a:p>
          <a:endParaRPr lang="fr-BE"/>
        </a:p>
      </dgm:t>
    </dgm:pt>
    <dgm:pt modelId="{28EA9DA3-7750-42C9-AB29-51DA76F8130A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Ulysse</a:t>
          </a:r>
          <a:endParaRPr lang="fr-BE" u="sng">
            <a:solidFill>
              <a:schemeClr val="bg1"/>
            </a:solidFill>
          </a:endParaRPr>
        </a:p>
      </dgm:t>
    </dgm:pt>
    <dgm:pt modelId="{5D98E9E0-99A1-4E0E-B8B1-402E2F0BC1D6}" type="parTrans" cxnId="{145DD872-8CE8-4918-9063-00B8586C89F5}">
      <dgm:prSet/>
      <dgm:spPr/>
      <dgm:t>
        <a:bodyPr/>
        <a:lstStyle/>
        <a:p>
          <a:endParaRPr lang="fr-BE"/>
        </a:p>
      </dgm:t>
    </dgm:pt>
    <dgm:pt modelId="{B2CC4AF3-8109-4F7D-9A3B-0AEB119792E3}" type="sibTrans" cxnId="{145DD872-8CE8-4918-9063-00B8586C89F5}">
      <dgm:prSet/>
      <dgm:spPr/>
      <dgm:t>
        <a:bodyPr/>
        <a:lstStyle/>
        <a:p>
          <a:endParaRPr lang="fr-BE"/>
        </a:p>
      </dgm:t>
    </dgm:pt>
    <dgm:pt modelId="{5F5C53FE-95F2-4347-AB44-642F8BEB06C9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Wops</a:t>
          </a:r>
          <a:endParaRPr lang="fr-BE" u="sng">
            <a:solidFill>
              <a:schemeClr val="bg1"/>
            </a:solidFill>
          </a:endParaRPr>
        </a:p>
      </dgm:t>
    </dgm:pt>
    <dgm:pt modelId="{6165D626-C828-4050-8E01-76038F83B93F}" type="parTrans" cxnId="{33ACB7CA-483E-40F3-B023-54C3E72D661B}">
      <dgm:prSet/>
      <dgm:spPr/>
      <dgm:t>
        <a:bodyPr/>
        <a:lstStyle/>
        <a:p>
          <a:endParaRPr lang="fr-BE"/>
        </a:p>
      </dgm:t>
    </dgm:pt>
    <dgm:pt modelId="{0DB80899-6DA9-4C6D-ABA2-00C23C9E959A}" type="sibTrans" cxnId="{33ACB7CA-483E-40F3-B023-54C3E72D661B}">
      <dgm:prSet/>
      <dgm:spPr/>
      <dgm:t>
        <a:bodyPr/>
        <a:lstStyle/>
        <a:p>
          <a:endParaRPr lang="fr-BE"/>
        </a:p>
      </dgm:t>
    </dgm:pt>
    <dgm:pt modelId="{73C53ED0-B2D6-4F65-8FE1-5C0A00D124E2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Saint-Gilles</a:t>
          </a:r>
          <a:endParaRPr lang="fr-BE" u="sng">
            <a:solidFill>
              <a:schemeClr val="bg1"/>
            </a:solidFill>
          </a:endParaRPr>
        </a:p>
      </dgm:t>
    </dgm:pt>
    <dgm:pt modelId="{515766E6-385E-4B53-9503-FAC5A37E0D51}" type="parTrans" cxnId="{C1C40868-CC4F-4CFA-96E8-44896A5B08D7}">
      <dgm:prSet/>
      <dgm:spPr/>
      <dgm:t>
        <a:bodyPr/>
        <a:lstStyle/>
        <a:p>
          <a:endParaRPr lang="fr-BE"/>
        </a:p>
      </dgm:t>
    </dgm:pt>
    <dgm:pt modelId="{B036C45E-43FD-425A-8288-34BC2A5DD976}" type="sibTrans" cxnId="{C1C40868-CC4F-4CFA-96E8-44896A5B08D7}">
      <dgm:prSet/>
      <dgm:spPr/>
      <dgm:t>
        <a:bodyPr/>
        <a:lstStyle/>
        <a:p>
          <a:endParaRPr lang="fr-BE"/>
        </a:p>
      </dgm:t>
    </dgm:pt>
    <dgm:pt modelId="{BC431BF3-A075-4C43-938A-85B2829E4671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Télé-Accueil</a:t>
          </a:r>
          <a:endParaRPr lang="fr-BE" u="sng">
            <a:solidFill>
              <a:schemeClr val="bg1"/>
            </a:solidFill>
          </a:endParaRPr>
        </a:p>
      </dgm:t>
    </dgm:pt>
    <dgm:pt modelId="{A7A39387-F41C-45A1-8996-319C1A688256}" type="parTrans" cxnId="{0415C451-A951-4320-B8B8-9CAE0955BECE}">
      <dgm:prSet/>
      <dgm:spPr/>
      <dgm:t>
        <a:bodyPr/>
        <a:lstStyle/>
        <a:p>
          <a:endParaRPr lang="fr-BE"/>
        </a:p>
      </dgm:t>
    </dgm:pt>
    <dgm:pt modelId="{B822B8E0-07F4-4AE9-AE8B-F008E7A653D0}" type="sibTrans" cxnId="{0415C451-A951-4320-B8B8-9CAE0955BECE}">
      <dgm:prSet/>
      <dgm:spPr/>
      <dgm:t>
        <a:bodyPr/>
        <a:lstStyle/>
        <a:p>
          <a:endParaRPr lang="fr-BE"/>
        </a:p>
      </dgm:t>
    </dgm:pt>
    <dgm:pt modelId="{31AD59B1-FEB7-4234-B913-5F9E6C1597B9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Wolvendael</a:t>
          </a:r>
          <a:endParaRPr lang="fr-BE" u="sng">
            <a:solidFill>
              <a:schemeClr val="bg1"/>
            </a:solidFill>
          </a:endParaRPr>
        </a:p>
      </dgm:t>
    </dgm:pt>
    <dgm:pt modelId="{CDFF86CE-54F9-4D70-8EB3-39C3AEC50A38}" type="parTrans" cxnId="{912771B9-9D06-4928-AB83-5561256D1BDA}">
      <dgm:prSet/>
      <dgm:spPr/>
      <dgm:t>
        <a:bodyPr/>
        <a:lstStyle/>
        <a:p>
          <a:endParaRPr lang="fr-BE"/>
        </a:p>
      </dgm:t>
    </dgm:pt>
    <dgm:pt modelId="{3D9497DD-14DF-4008-A6C4-B5DEB3B72280}" type="sibTrans" cxnId="{912771B9-9D06-4928-AB83-5561256D1BDA}">
      <dgm:prSet/>
      <dgm:spPr/>
      <dgm:t>
        <a:bodyPr/>
        <a:lstStyle/>
        <a:p>
          <a:endParaRPr lang="fr-BE"/>
        </a:p>
      </dgm:t>
    </dgm:pt>
    <dgm:pt modelId="{E94959C9-948A-43ED-8121-C25E6508016E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L'Equipe</a:t>
          </a:r>
          <a:endParaRPr lang="fr-BE" u="sng">
            <a:solidFill>
              <a:schemeClr val="bg1"/>
            </a:solidFill>
          </a:endParaRPr>
        </a:p>
      </dgm:t>
    </dgm:pt>
    <dgm:pt modelId="{D72DAC72-68C1-4383-A80F-0394BBD873CE}" type="parTrans" cxnId="{6791E0CC-971D-4F62-A93C-5115E785194F}">
      <dgm:prSet/>
      <dgm:spPr/>
      <dgm:t>
        <a:bodyPr/>
        <a:lstStyle/>
        <a:p>
          <a:endParaRPr lang="fr-BE"/>
        </a:p>
      </dgm:t>
    </dgm:pt>
    <dgm:pt modelId="{360799ED-C66B-42F0-8CF1-AD39A7081163}" type="sibTrans" cxnId="{6791E0CC-971D-4F62-A93C-5115E785194F}">
      <dgm:prSet/>
      <dgm:spPr/>
      <dgm:t>
        <a:bodyPr/>
        <a:lstStyle/>
        <a:p>
          <a:endParaRPr lang="fr-BE"/>
        </a:p>
      </dgm:t>
    </dgm:pt>
    <dgm:pt modelId="{8CE70C8A-9EDE-4289-9469-05C636B93885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ABMV</a:t>
          </a:r>
          <a:endParaRPr lang="fr-BE" u="sng">
            <a:solidFill>
              <a:schemeClr val="bg1"/>
            </a:solidFill>
          </a:endParaRPr>
        </a:p>
      </dgm:t>
    </dgm:pt>
    <dgm:pt modelId="{729F58D7-6FA1-4D88-8E0C-F492020CD2A7}" type="parTrans" cxnId="{52158EB6-1F1C-44E6-A49A-6529DADE3D63}">
      <dgm:prSet/>
      <dgm:spPr/>
      <dgm:t>
        <a:bodyPr/>
        <a:lstStyle/>
        <a:p>
          <a:endParaRPr lang="fr-BE"/>
        </a:p>
      </dgm:t>
    </dgm:pt>
    <dgm:pt modelId="{521876AB-B03B-4B41-AC24-01C29968777F}" type="sibTrans" cxnId="{52158EB6-1F1C-44E6-A49A-6529DADE3D63}">
      <dgm:prSet/>
      <dgm:spPr/>
      <dgm:t>
        <a:bodyPr/>
        <a:lstStyle/>
        <a:p>
          <a:endParaRPr lang="fr-BE"/>
        </a:p>
      </dgm:t>
    </dgm:pt>
    <dgm:pt modelId="{51465E8D-5250-4E06-8FE2-45D534F5FC19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APPCF</a:t>
          </a:r>
          <a:endParaRPr lang="fr-BE" u="sng">
            <a:solidFill>
              <a:schemeClr val="bg1"/>
            </a:solidFill>
          </a:endParaRPr>
        </a:p>
      </dgm:t>
    </dgm:pt>
    <dgm:pt modelId="{600A561F-4A3F-44E2-9125-7E8D7E196796}" type="parTrans" cxnId="{AC17A780-F0CB-4372-B3FC-BF3838AD539D}">
      <dgm:prSet/>
      <dgm:spPr/>
      <dgm:t>
        <a:bodyPr/>
        <a:lstStyle/>
        <a:p>
          <a:endParaRPr lang="fr-BE"/>
        </a:p>
      </dgm:t>
    </dgm:pt>
    <dgm:pt modelId="{1FB6823E-045C-46EE-B2CE-29FBAF4A1515}" type="sibTrans" cxnId="{AC17A780-F0CB-4372-B3FC-BF3838AD539D}">
      <dgm:prSet/>
      <dgm:spPr/>
      <dgm:t>
        <a:bodyPr/>
        <a:lstStyle/>
        <a:p>
          <a:endParaRPr lang="fr-BE"/>
        </a:p>
      </dgm:t>
    </dgm:pt>
    <dgm:pt modelId="{F19994E1-81D6-4C54-BE7C-3CEB953DCCBE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CAB</a:t>
          </a:r>
          <a:endParaRPr lang="fr-BE" u="sng">
            <a:solidFill>
              <a:schemeClr val="bg1"/>
            </a:solidFill>
          </a:endParaRPr>
        </a:p>
      </dgm:t>
    </dgm:pt>
    <dgm:pt modelId="{3556B790-7CDC-4EAF-B051-2D07C9E20584}" type="parTrans" cxnId="{FAAF9F57-6BA2-4C19-8AE4-075083BEDBF8}">
      <dgm:prSet/>
      <dgm:spPr/>
      <dgm:t>
        <a:bodyPr/>
        <a:lstStyle/>
        <a:p>
          <a:endParaRPr lang="fr-BE"/>
        </a:p>
      </dgm:t>
    </dgm:pt>
    <dgm:pt modelId="{26D8591E-68FA-4222-A158-EB8AE1D2B910}" type="sibTrans" cxnId="{FAAF9F57-6BA2-4C19-8AE4-075083BEDBF8}">
      <dgm:prSet/>
      <dgm:spPr/>
      <dgm:t>
        <a:bodyPr/>
        <a:lstStyle/>
        <a:p>
          <a:endParaRPr lang="fr-BE"/>
        </a:p>
      </dgm:t>
    </dgm:pt>
    <dgm:pt modelId="{1BC681D4-AB0F-4C20-B189-D35AD3815B9D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Centre Benenzon de Belgique</a:t>
          </a:r>
          <a:endParaRPr lang="fr-BE" u="sng">
            <a:solidFill>
              <a:schemeClr val="bg1"/>
            </a:solidFill>
          </a:endParaRPr>
        </a:p>
      </dgm:t>
    </dgm:pt>
    <dgm:pt modelId="{28F2817A-0B88-4BCB-86F2-8DF5E3152B75}" type="parTrans" cxnId="{A9785C75-55CE-4535-A843-C680DF1AF9B8}">
      <dgm:prSet/>
      <dgm:spPr/>
      <dgm:t>
        <a:bodyPr/>
        <a:lstStyle/>
        <a:p>
          <a:endParaRPr lang="fr-BE"/>
        </a:p>
      </dgm:t>
    </dgm:pt>
    <dgm:pt modelId="{5EA3FF28-D3CC-4BFF-A69C-6E208C17A60A}" type="sibTrans" cxnId="{A9785C75-55CE-4535-A843-C680DF1AF9B8}">
      <dgm:prSet/>
      <dgm:spPr/>
      <dgm:t>
        <a:bodyPr/>
        <a:lstStyle/>
        <a:p>
          <a:endParaRPr lang="fr-BE"/>
        </a:p>
      </dgm:t>
    </dgm:pt>
    <dgm:pt modelId="{8E3215B0-AC57-4CFD-94A8-E9B47F0F1AA5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SMES</a:t>
          </a:r>
          <a:endParaRPr lang="fr-BE" u="sng">
            <a:solidFill>
              <a:schemeClr val="bg1"/>
            </a:solidFill>
          </a:endParaRPr>
        </a:p>
      </dgm:t>
    </dgm:pt>
    <dgm:pt modelId="{AC11A590-9BE7-4D0A-AD56-C116BB576E86}" type="parTrans" cxnId="{30C1E13D-669E-4333-A407-E8DBE709ECA5}">
      <dgm:prSet/>
      <dgm:spPr/>
      <dgm:t>
        <a:bodyPr/>
        <a:lstStyle/>
        <a:p>
          <a:endParaRPr lang="fr-BE"/>
        </a:p>
      </dgm:t>
    </dgm:pt>
    <dgm:pt modelId="{BCEC4E63-77B0-4134-B973-AFB026789C7E}" type="sibTrans" cxnId="{30C1E13D-669E-4333-A407-E8DBE709ECA5}">
      <dgm:prSet/>
      <dgm:spPr/>
      <dgm:t>
        <a:bodyPr/>
        <a:lstStyle/>
        <a:p>
          <a:endParaRPr lang="fr-BE"/>
        </a:p>
      </dgm:t>
    </dgm:pt>
    <dgm:pt modelId="{51A7578B-8814-4BEA-857B-B8300B48151A}">
      <dgm:prSet/>
      <dgm:spPr/>
      <dgm:t>
        <a:bodyPr/>
        <a:lstStyle/>
        <a:p>
          <a:r>
            <a:rPr lang="fr-BE" b="0" i="0" u="sng">
              <a:solidFill>
                <a:schemeClr val="bg1"/>
              </a:solidFill>
            </a:rPr>
            <a:t>Hermès+</a:t>
          </a:r>
          <a:endParaRPr lang="fr-BE" u="sng">
            <a:solidFill>
              <a:schemeClr val="bg1"/>
            </a:solidFill>
          </a:endParaRPr>
        </a:p>
      </dgm:t>
    </dgm:pt>
    <dgm:pt modelId="{74BA1F97-A4EB-4122-9FB1-39F724425141}" type="parTrans" cxnId="{36FAD6CF-A089-4620-A9C6-1C1C60C30232}">
      <dgm:prSet/>
      <dgm:spPr/>
      <dgm:t>
        <a:bodyPr/>
        <a:lstStyle/>
        <a:p>
          <a:endParaRPr lang="fr-BE"/>
        </a:p>
      </dgm:t>
    </dgm:pt>
    <dgm:pt modelId="{83980759-B7E3-4BF4-A2FC-63110183BF7A}" type="sibTrans" cxnId="{36FAD6CF-A089-4620-A9C6-1C1C60C30232}">
      <dgm:prSet/>
      <dgm:spPr/>
      <dgm:t>
        <a:bodyPr/>
        <a:lstStyle/>
        <a:p>
          <a:endParaRPr lang="fr-BE"/>
        </a:p>
      </dgm:t>
    </dgm:pt>
    <dgm:pt modelId="{E72E53D4-C4A6-4B3A-BD16-86966E189F51}">
      <dgm:prSet/>
      <dgm:spPr/>
      <dgm:t>
        <a:bodyPr/>
        <a:lstStyle/>
        <a:p>
          <a:r>
            <a:rPr lang="fr-BE" b="0" i="0" u="sng" dirty="0">
              <a:solidFill>
                <a:schemeClr val="bg1"/>
              </a:solidFill>
            </a:rPr>
            <a:t>Maison Parents Solo</a:t>
          </a:r>
          <a:endParaRPr lang="fr-BE" u="sng" dirty="0">
            <a:solidFill>
              <a:schemeClr val="bg1"/>
            </a:solidFill>
          </a:endParaRPr>
        </a:p>
      </dgm:t>
    </dgm:pt>
    <dgm:pt modelId="{055032B5-09BC-4113-8F54-9B912F27EE40}" type="parTrans" cxnId="{D841372C-B051-42C4-999B-4933FF919893}">
      <dgm:prSet/>
      <dgm:spPr/>
      <dgm:t>
        <a:bodyPr/>
        <a:lstStyle/>
        <a:p>
          <a:endParaRPr lang="fr-BE"/>
        </a:p>
      </dgm:t>
    </dgm:pt>
    <dgm:pt modelId="{245E69A7-DE4D-4862-BA84-95800D530641}" type="sibTrans" cxnId="{D841372C-B051-42C4-999B-4933FF919893}">
      <dgm:prSet/>
      <dgm:spPr/>
      <dgm:t>
        <a:bodyPr/>
        <a:lstStyle/>
        <a:p>
          <a:endParaRPr lang="fr-BE"/>
        </a:p>
      </dgm:t>
    </dgm:pt>
    <dgm:pt modelId="{0BB949AA-4FFF-474C-9091-1BA5A35A1825}" type="pres">
      <dgm:prSet presAssocID="{DA26001B-A17E-4A7C-AF86-E39E4ED76E20}" presName="diagram" presStyleCnt="0">
        <dgm:presLayoutVars>
          <dgm:dir/>
          <dgm:resizeHandles val="exact"/>
        </dgm:presLayoutVars>
      </dgm:prSet>
      <dgm:spPr/>
    </dgm:pt>
    <dgm:pt modelId="{C926AD1F-356E-4047-AF30-202CDA332658}" type="pres">
      <dgm:prSet presAssocID="{2A26D47A-FAD1-428A-B14C-ED6FEBE4B254}" presName="node" presStyleLbl="node1" presStyleIdx="0" presStyleCnt="54">
        <dgm:presLayoutVars>
          <dgm:bulletEnabled val="1"/>
        </dgm:presLayoutVars>
      </dgm:prSet>
      <dgm:spPr/>
    </dgm:pt>
    <dgm:pt modelId="{31DC2A84-37A6-49B0-9078-4F6129973099}" type="pres">
      <dgm:prSet presAssocID="{E350E4D7-7021-4BEA-AB37-A752747B4F2B}" presName="sibTrans" presStyleCnt="0"/>
      <dgm:spPr/>
    </dgm:pt>
    <dgm:pt modelId="{7955D839-BCF8-478A-AA41-3C15BAFF88C5}" type="pres">
      <dgm:prSet presAssocID="{C806B6C5-7D44-42F0-A94A-604504D75977}" presName="node" presStyleLbl="node1" presStyleIdx="1" presStyleCnt="54">
        <dgm:presLayoutVars>
          <dgm:bulletEnabled val="1"/>
        </dgm:presLayoutVars>
      </dgm:prSet>
      <dgm:spPr/>
    </dgm:pt>
    <dgm:pt modelId="{038509EE-A48E-4073-B808-403D6F4DF332}" type="pres">
      <dgm:prSet presAssocID="{991BD8D8-73A4-4A9C-8656-D79EC0B5A9D1}" presName="sibTrans" presStyleCnt="0"/>
      <dgm:spPr/>
    </dgm:pt>
    <dgm:pt modelId="{A8CBEB21-9F4F-4BB9-A6CC-58227DFC9CB3}" type="pres">
      <dgm:prSet presAssocID="{FC8124CA-CDA9-45FA-8BEC-1CCAAC3C69DE}" presName="node" presStyleLbl="node1" presStyleIdx="2" presStyleCnt="54">
        <dgm:presLayoutVars>
          <dgm:bulletEnabled val="1"/>
        </dgm:presLayoutVars>
      </dgm:prSet>
      <dgm:spPr/>
    </dgm:pt>
    <dgm:pt modelId="{511168BE-47A0-4956-9046-C7471447CF5F}" type="pres">
      <dgm:prSet presAssocID="{2440E3A0-B764-4B22-9916-BA15067E6943}" presName="sibTrans" presStyleCnt="0"/>
      <dgm:spPr/>
    </dgm:pt>
    <dgm:pt modelId="{6AB55594-AE5A-4CAF-A0B8-0FB063EC10B4}" type="pres">
      <dgm:prSet presAssocID="{2E839B7C-2694-401A-AD07-054960D3EA25}" presName="node" presStyleLbl="node1" presStyleIdx="3" presStyleCnt="54">
        <dgm:presLayoutVars>
          <dgm:bulletEnabled val="1"/>
        </dgm:presLayoutVars>
      </dgm:prSet>
      <dgm:spPr/>
    </dgm:pt>
    <dgm:pt modelId="{9EBCCB27-9FC3-4820-B5E1-4FF73B99D3D1}" type="pres">
      <dgm:prSet presAssocID="{E7970158-2FB7-4CA5-AA64-E38E8FCAF86F}" presName="sibTrans" presStyleCnt="0"/>
      <dgm:spPr/>
    </dgm:pt>
    <dgm:pt modelId="{95E972AB-9B83-47EF-BEBB-A76EFC75E206}" type="pres">
      <dgm:prSet presAssocID="{0387A35A-1479-4636-9246-0E68F0FFC56C}" presName="node" presStyleLbl="node1" presStyleIdx="4" presStyleCnt="54">
        <dgm:presLayoutVars>
          <dgm:bulletEnabled val="1"/>
        </dgm:presLayoutVars>
      </dgm:prSet>
      <dgm:spPr/>
    </dgm:pt>
    <dgm:pt modelId="{D43A4176-C29F-4002-A57A-1955735C0268}" type="pres">
      <dgm:prSet presAssocID="{CFB36F0B-C8F9-484B-8805-4A35D0854A26}" presName="sibTrans" presStyleCnt="0"/>
      <dgm:spPr/>
    </dgm:pt>
    <dgm:pt modelId="{85482850-0061-40E2-948C-8E78B6C32A92}" type="pres">
      <dgm:prSet presAssocID="{FF128124-4902-4A1F-9F1A-3E9C13F52847}" presName="node" presStyleLbl="node1" presStyleIdx="5" presStyleCnt="54">
        <dgm:presLayoutVars>
          <dgm:bulletEnabled val="1"/>
        </dgm:presLayoutVars>
      </dgm:prSet>
      <dgm:spPr/>
    </dgm:pt>
    <dgm:pt modelId="{40BBE490-25D9-409A-9EFC-85D69265E29D}" type="pres">
      <dgm:prSet presAssocID="{D330F771-82C4-4ED9-9748-F328C3083DB2}" presName="sibTrans" presStyleCnt="0"/>
      <dgm:spPr/>
    </dgm:pt>
    <dgm:pt modelId="{421A0B23-42A0-444E-9007-F01C6A515BFD}" type="pres">
      <dgm:prSet presAssocID="{C635DC11-58F5-476C-B6FA-DA98AC0BDACF}" presName="node" presStyleLbl="node1" presStyleIdx="6" presStyleCnt="54">
        <dgm:presLayoutVars>
          <dgm:bulletEnabled val="1"/>
        </dgm:presLayoutVars>
      </dgm:prSet>
      <dgm:spPr/>
    </dgm:pt>
    <dgm:pt modelId="{0CFC3489-B086-41D2-BC83-346BE65B0DC4}" type="pres">
      <dgm:prSet presAssocID="{88CD85D0-4A2D-4AF5-B9B0-DF1603A759E9}" presName="sibTrans" presStyleCnt="0"/>
      <dgm:spPr/>
    </dgm:pt>
    <dgm:pt modelId="{D7FE09AC-7819-4A15-B1FC-C85B7F6F9024}" type="pres">
      <dgm:prSet presAssocID="{736376F1-E14A-44B8-B18F-2F53990B7F11}" presName="node" presStyleLbl="node1" presStyleIdx="7" presStyleCnt="54">
        <dgm:presLayoutVars>
          <dgm:bulletEnabled val="1"/>
        </dgm:presLayoutVars>
      </dgm:prSet>
      <dgm:spPr/>
    </dgm:pt>
    <dgm:pt modelId="{2DB934E1-AFF9-423A-B487-DC826EB815FF}" type="pres">
      <dgm:prSet presAssocID="{E1725458-3778-4B2C-B61D-631BC95DA820}" presName="sibTrans" presStyleCnt="0"/>
      <dgm:spPr/>
    </dgm:pt>
    <dgm:pt modelId="{D405044C-59C7-445F-B254-F5E3821AD7B7}" type="pres">
      <dgm:prSet presAssocID="{4DD8337C-DDE9-4927-BC2D-18A472CC3004}" presName="node" presStyleLbl="node1" presStyleIdx="8" presStyleCnt="54">
        <dgm:presLayoutVars>
          <dgm:bulletEnabled val="1"/>
        </dgm:presLayoutVars>
      </dgm:prSet>
      <dgm:spPr/>
    </dgm:pt>
    <dgm:pt modelId="{A9496254-D2B0-425B-A2DD-B072DCC9A268}" type="pres">
      <dgm:prSet presAssocID="{619562D7-A34B-48BF-8E25-536847158596}" presName="sibTrans" presStyleCnt="0"/>
      <dgm:spPr/>
    </dgm:pt>
    <dgm:pt modelId="{CE8E7DC2-CBC4-46D7-A996-1FA63522ED35}" type="pres">
      <dgm:prSet presAssocID="{A7BEFE23-4346-440D-B7F5-FECA265BF8DA}" presName="node" presStyleLbl="node1" presStyleIdx="9" presStyleCnt="54">
        <dgm:presLayoutVars>
          <dgm:bulletEnabled val="1"/>
        </dgm:presLayoutVars>
      </dgm:prSet>
      <dgm:spPr/>
    </dgm:pt>
    <dgm:pt modelId="{E3C679C7-9BE0-4FC5-9352-1B8A19E1DC4D}" type="pres">
      <dgm:prSet presAssocID="{63C23A3F-A2C5-4FC9-8DF1-59B8CC58B71B}" presName="sibTrans" presStyleCnt="0"/>
      <dgm:spPr/>
    </dgm:pt>
    <dgm:pt modelId="{8E8B1A55-0240-430B-AC18-15C223022386}" type="pres">
      <dgm:prSet presAssocID="{84052FBE-0E45-4257-BBCA-21614397778E}" presName="node" presStyleLbl="node1" presStyleIdx="10" presStyleCnt="54">
        <dgm:presLayoutVars>
          <dgm:bulletEnabled val="1"/>
        </dgm:presLayoutVars>
      </dgm:prSet>
      <dgm:spPr/>
    </dgm:pt>
    <dgm:pt modelId="{003A34CE-4E70-43DB-8E51-D790C7997368}" type="pres">
      <dgm:prSet presAssocID="{0CE45E53-113B-452B-9D66-6C636D506524}" presName="sibTrans" presStyleCnt="0"/>
      <dgm:spPr/>
    </dgm:pt>
    <dgm:pt modelId="{68094F40-1CFD-4451-A0CB-88EB2884BD8C}" type="pres">
      <dgm:prSet presAssocID="{4AF60BEE-45EB-4D7E-B4B0-BCD2B9AA474F}" presName="node" presStyleLbl="node1" presStyleIdx="11" presStyleCnt="54">
        <dgm:presLayoutVars>
          <dgm:bulletEnabled val="1"/>
        </dgm:presLayoutVars>
      </dgm:prSet>
      <dgm:spPr/>
    </dgm:pt>
    <dgm:pt modelId="{6AB620F6-7900-4410-91F6-9209F4548635}" type="pres">
      <dgm:prSet presAssocID="{C1BAB12F-5C60-4077-A7C5-BD4AA469D2BA}" presName="sibTrans" presStyleCnt="0"/>
      <dgm:spPr/>
    </dgm:pt>
    <dgm:pt modelId="{3D4E9D59-DC2B-42DB-915A-8EE8962D4521}" type="pres">
      <dgm:prSet presAssocID="{A4DC0E3A-BD27-46F5-9F81-517583D0AB45}" presName="node" presStyleLbl="node1" presStyleIdx="12" presStyleCnt="54">
        <dgm:presLayoutVars>
          <dgm:bulletEnabled val="1"/>
        </dgm:presLayoutVars>
      </dgm:prSet>
      <dgm:spPr/>
    </dgm:pt>
    <dgm:pt modelId="{B08B8AC4-CBE8-46B5-87C0-13C061204CF8}" type="pres">
      <dgm:prSet presAssocID="{8DF48ACD-78F9-4E31-B101-326E8A3661C6}" presName="sibTrans" presStyleCnt="0"/>
      <dgm:spPr/>
    </dgm:pt>
    <dgm:pt modelId="{E0B02847-9531-449C-9512-68EE82DDA2A6}" type="pres">
      <dgm:prSet presAssocID="{AA6BFA82-D8AA-4352-A4B3-EFB8BCB3B484}" presName="node" presStyleLbl="node1" presStyleIdx="13" presStyleCnt="54">
        <dgm:presLayoutVars>
          <dgm:bulletEnabled val="1"/>
        </dgm:presLayoutVars>
      </dgm:prSet>
      <dgm:spPr/>
    </dgm:pt>
    <dgm:pt modelId="{DB3B4023-019A-46EA-8932-3A2B0502AB34}" type="pres">
      <dgm:prSet presAssocID="{41917389-EFEB-4EEE-9D79-E85E4167E8E6}" presName="sibTrans" presStyleCnt="0"/>
      <dgm:spPr/>
    </dgm:pt>
    <dgm:pt modelId="{6ECE5B06-E177-46BE-98CA-DC067E40BF30}" type="pres">
      <dgm:prSet presAssocID="{F0766A0F-27D7-4FCC-87EE-39E31D12987F}" presName="node" presStyleLbl="node1" presStyleIdx="14" presStyleCnt="54">
        <dgm:presLayoutVars>
          <dgm:bulletEnabled val="1"/>
        </dgm:presLayoutVars>
      </dgm:prSet>
      <dgm:spPr/>
    </dgm:pt>
    <dgm:pt modelId="{2A791A48-5E64-4A55-AEC7-7B1503D5CF34}" type="pres">
      <dgm:prSet presAssocID="{6DC74707-E48F-4D1D-8C60-48FA3AB53E85}" presName="sibTrans" presStyleCnt="0"/>
      <dgm:spPr/>
    </dgm:pt>
    <dgm:pt modelId="{E84D103A-6162-4471-BD10-03617C695E2A}" type="pres">
      <dgm:prSet presAssocID="{DD7D9B3C-D7A4-4A08-9D75-E5507C24AEF8}" presName="node" presStyleLbl="node1" presStyleIdx="15" presStyleCnt="54">
        <dgm:presLayoutVars>
          <dgm:bulletEnabled val="1"/>
        </dgm:presLayoutVars>
      </dgm:prSet>
      <dgm:spPr/>
    </dgm:pt>
    <dgm:pt modelId="{052003C6-858A-4A20-B973-B8708F17A456}" type="pres">
      <dgm:prSet presAssocID="{039F308B-829B-4E16-B59F-0183BB9B7947}" presName="sibTrans" presStyleCnt="0"/>
      <dgm:spPr/>
    </dgm:pt>
    <dgm:pt modelId="{C23403B8-CD95-4A26-A430-A49CED6378DC}" type="pres">
      <dgm:prSet presAssocID="{2FB00A86-5025-45FA-AA82-5448E5E9CDEF}" presName="node" presStyleLbl="node1" presStyleIdx="16" presStyleCnt="54">
        <dgm:presLayoutVars>
          <dgm:bulletEnabled val="1"/>
        </dgm:presLayoutVars>
      </dgm:prSet>
      <dgm:spPr/>
    </dgm:pt>
    <dgm:pt modelId="{92D22BF9-56F1-4363-B564-A83F6140825E}" type="pres">
      <dgm:prSet presAssocID="{1545BE8B-131F-40B4-B616-797D918000D6}" presName="sibTrans" presStyleCnt="0"/>
      <dgm:spPr/>
    </dgm:pt>
    <dgm:pt modelId="{99712BCC-E1CF-4F7D-9FDE-37A0CC28C0B3}" type="pres">
      <dgm:prSet presAssocID="{F97DC9D5-2E8C-4337-B0D9-618FAEBCC965}" presName="node" presStyleLbl="node1" presStyleIdx="17" presStyleCnt="54">
        <dgm:presLayoutVars>
          <dgm:bulletEnabled val="1"/>
        </dgm:presLayoutVars>
      </dgm:prSet>
      <dgm:spPr/>
    </dgm:pt>
    <dgm:pt modelId="{4CF5491D-A880-4C1D-8624-04CE39BE43CB}" type="pres">
      <dgm:prSet presAssocID="{22BF9362-81FE-4544-BDE0-D12F1899D4BD}" presName="sibTrans" presStyleCnt="0"/>
      <dgm:spPr/>
    </dgm:pt>
    <dgm:pt modelId="{DE544E91-520C-45E4-8F0A-0A520B7A700E}" type="pres">
      <dgm:prSet presAssocID="{5E94672A-7BC2-4383-8E6B-590C4C1A8ED1}" presName="node" presStyleLbl="node1" presStyleIdx="18" presStyleCnt="54">
        <dgm:presLayoutVars>
          <dgm:bulletEnabled val="1"/>
        </dgm:presLayoutVars>
      </dgm:prSet>
      <dgm:spPr/>
    </dgm:pt>
    <dgm:pt modelId="{C121A1B2-EE06-4F4C-8AF0-6BA5EF003A10}" type="pres">
      <dgm:prSet presAssocID="{6C18C651-5239-42BD-B92E-D5C7D73AFD6B}" presName="sibTrans" presStyleCnt="0"/>
      <dgm:spPr/>
    </dgm:pt>
    <dgm:pt modelId="{A65943D8-9F64-4883-B4ED-031948C9F025}" type="pres">
      <dgm:prSet presAssocID="{7617BEA8-F2C6-4B80-8EC9-FFAD0393F5D7}" presName="node" presStyleLbl="node1" presStyleIdx="19" presStyleCnt="54">
        <dgm:presLayoutVars>
          <dgm:bulletEnabled val="1"/>
        </dgm:presLayoutVars>
      </dgm:prSet>
      <dgm:spPr/>
    </dgm:pt>
    <dgm:pt modelId="{F7EDBD56-36E6-49E2-8767-CC3F569D356A}" type="pres">
      <dgm:prSet presAssocID="{80C4AE37-A697-41EB-B8B2-03CD29EFE35A}" presName="sibTrans" presStyleCnt="0"/>
      <dgm:spPr/>
    </dgm:pt>
    <dgm:pt modelId="{604A080F-3C0F-4869-813E-6759173F952D}" type="pres">
      <dgm:prSet presAssocID="{FC3BA649-6627-4809-AE55-FB0C974CDE11}" presName="node" presStyleLbl="node1" presStyleIdx="20" presStyleCnt="54">
        <dgm:presLayoutVars>
          <dgm:bulletEnabled val="1"/>
        </dgm:presLayoutVars>
      </dgm:prSet>
      <dgm:spPr/>
    </dgm:pt>
    <dgm:pt modelId="{976EF8C0-82DC-4A74-9237-55F8FD42ADA1}" type="pres">
      <dgm:prSet presAssocID="{8B523DEE-4633-4FD1-9E44-426636990F13}" presName="sibTrans" presStyleCnt="0"/>
      <dgm:spPr/>
    </dgm:pt>
    <dgm:pt modelId="{403FFACB-DFC2-45C7-94F2-544566FD5DE2}" type="pres">
      <dgm:prSet presAssocID="{28A4419C-1E4D-4D1B-A8BD-E25237663057}" presName="node" presStyleLbl="node1" presStyleIdx="21" presStyleCnt="54">
        <dgm:presLayoutVars>
          <dgm:bulletEnabled val="1"/>
        </dgm:presLayoutVars>
      </dgm:prSet>
      <dgm:spPr/>
    </dgm:pt>
    <dgm:pt modelId="{CC6CAE51-28BA-4D98-BCD1-5822B3A437D4}" type="pres">
      <dgm:prSet presAssocID="{01D9958C-E9B5-4A66-97FF-92F54F1946F0}" presName="sibTrans" presStyleCnt="0"/>
      <dgm:spPr/>
    </dgm:pt>
    <dgm:pt modelId="{97D533AF-F755-48AB-AD60-24A0B0626411}" type="pres">
      <dgm:prSet presAssocID="{5C87985C-D3C2-4185-BE11-29B41491FD9A}" presName="node" presStyleLbl="node1" presStyleIdx="22" presStyleCnt="54">
        <dgm:presLayoutVars>
          <dgm:bulletEnabled val="1"/>
        </dgm:presLayoutVars>
      </dgm:prSet>
      <dgm:spPr/>
    </dgm:pt>
    <dgm:pt modelId="{7FC4F953-16F9-4D79-A701-093B61C405F0}" type="pres">
      <dgm:prSet presAssocID="{D9B7BB55-F5AE-433E-80CC-6FD6B448B9DF}" presName="sibTrans" presStyleCnt="0"/>
      <dgm:spPr/>
    </dgm:pt>
    <dgm:pt modelId="{06FDCB0F-7ADE-4135-96CD-009CE6CE482A}" type="pres">
      <dgm:prSet presAssocID="{F59DFB08-9C94-44E6-8C77-2F52102A81C3}" presName="node" presStyleLbl="node1" presStyleIdx="23" presStyleCnt="54">
        <dgm:presLayoutVars>
          <dgm:bulletEnabled val="1"/>
        </dgm:presLayoutVars>
      </dgm:prSet>
      <dgm:spPr/>
    </dgm:pt>
    <dgm:pt modelId="{6B5CC7EC-869F-4014-BED3-3760672A4226}" type="pres">
      <dgm:prSet presAssocID="{495DDDF0-81DF-43F8-A75B-3333A7943ACE}" presName="sibTrans" presStyleCnt="0"/>
      <dgm:spPr/>
    </dgm:pt>
    <dgm:pt modelId="{6D565E2A-6E38-450E-A8CC-2DF20E901D3D}" type="pres">
      <dgm:prSet presAssocID="{81632392-73F1-4A52-B29C-E28335C52A00}" presName="node" presStyleLbl="node1" presStyleIdx="24" presStyleCnt="54">
        <dgm:presLayoutVars>
          <dgm:bulletEnabled val="1"/>
        </dgm:presLayoutVars>
      </dgm:prSet>
      <dgm:spPr/>
    </dgm:pt>
    <dgm:pt modelId="{8A3ECED7-CE94-4D03-81FD-43A27900AF6B}" type="pres">
      <dgm:prSet presAssocID="{B11CD111-B1D7-40DA-99BC-3C1CD88C6851}" presName="sibTrans" presStyleCnt="0"/>
      <dgm:spPr/>
    </dgm:pt>
    <dgm:pt modelId="{00630403-E062-4780-B153-58E1A8FAE902}" type="pres">
      <dgm:prSet presAssocID="{B2497086-4163-4C41-AC0A-50594BBCDD36}" presName="node" presStyleLbl="node1" presStyleIdx="25" presStyleCnt="54">
        <dgm:presLayoutVars>
          <dgm:bulletEnabled val="1"/>
        </dgm:presLayoutVars>
      </dgm:prSet>
      <dgm:spPr/>
    </dgm:pt>
    <dgm:pt modelId="{8D3B4F44-A0B6-4E34-8776-08DF2BACE7B4}" type="pres">
      <dgm:prSet presAssocID="{D073729F-7430-4A78-A126-D3228B671E46}" presName="sibTrans" presStyleCnt="0"/>
      <dgm:spPr/>
    </dgm:pt>
    <dgm:pt modelId="{6E59D399-CEC2-40D9-A771-9763AD165056}" type="pres">
      <dgm:prSet presAssocID="{C5C24D58-28FC-4BF5-9E04-E2428F96994E}" presName="node" presStyleLbl="node1" presStyleIdx="26" presStyleCnt="54">
        <dgm:presLayoutVars>
          <dgm:bulletEnabled val="1"/>
        </dgm:presLayoutVars>
      </dgm:prSet>
      <dgm:spPr/>
    </dgm:pt>
    <dgm:pt modelId="{86C684FB-1D14-4E6A-92CB-F4DC90F0C666}" type="pres">
      <dgm:prSet presAssocID="{998BBB52-A6DD-4991-ACC4-2AD5C70846C3}" presName="sibTrans" presStyleCnt="0"/>
      <dgm:spPr/>
    </dgm:pt>
    <dgm:pt modelId="{A13452E4-2C32-4B7C-B53E-EC0171747C93}" type="pres">
      <dgm:prSet presAssocID="{81610267-33EC-45D3-BD73-B61E2801469D}" presName="node" presStyleLbl="node1" presStyleIdx="27" presStyleCnt="54">
        <dgm:presLayoutVars>
          <dgm:bulletEnabled val="1"/>
        </dgm:presLayoutVars>
      </dgm:prSet>
      <dgm:spPr/>
    </dgm:pt>
    <dgm:pt modelId="{3538CD8C-76CE-4C5F-B7A7-3B3B77855E2C}" type="pres">
      <dgm:prSet presAssocID="{09FA4616-4A39-4FD2-BE82-E5D7B456A68F}" presName="sibTrans" presStyleCnt="0"/>
      <dgm:spPr/>
    </dgm:pt>
    <dgm:pt modelId="{E42EB842-30B5-41E7-9F3F-C0C5E3C1BEA8}" type="pres">
      <dgm:prSet presAssocID="{E62B29D9-D1CF-4AFF-A121-ED3043762756}" presName="node" presStyleLbl="node1" presStyleIdx="28" presStyleCnt="54">
        <dgm:presLayoutVars>
          <dgm:bulletEnabled val="1"/>
        </dgm:presLayoutVars>
      </dgm:prSet>
      <dgm:spPr/>
    </dgm:pt>
    <dgm:pt modelId="{C38FA7FC-1323-416B-886D-3DBAD5DE73FA}" type="pres">
      <dgm:prSet presAssocID="{C9B413D8-4E97-4793-A07D-3E0F05F76226}" presName="sibTrans" presStyleCnt="0"/>
      <dgm:spPr/>
    </dgm:pt>
    <dgm:pt modelId="{CBBF2160-C2EB-4AFA-844D-171D5B7E5142}" type="pres">
      <dgm:prSet presAssocID="{A05967DA-BF1D-45C4-BB66-5E04AA1C6216}" presName="node" presStyleLbl="node1" presStyleIdx="29" presStyleCnt="54">
        <dgm:presLayoutVars>
          <dgm:bulletEnabled val="1"/>
        </dgm:presLayoutVars>
      </dgm:prSet>
      <dgm:spPr/>
    </dgm:pt>
    <dgm:pt modelId="{CB05E3B5-19CC-4577-BA09-608D53A80EE3}" type="pres">
      <dgm:prSet presAssocID="{85B860B3-7B24-44D8-98E0-24754C4F7112}" presName="sibTrans" presStyleCnt="0"/>
      <dgm:spPr/>
    </dgm:pt>
    <dgm:pt modelId="{B494F747-A8BD-4B63-A01C-0C07F3C8CA30}" type="pres">
      <dgm:prSet presAssocID="{2AF7E88F-338B-439B-9EC3-30B8040CADFD}" presName="node" presStyleLbl="node1" presStyleIdx="30" presStyleCnt="54">
        <dgm:presLayoutVars>
          <dgm:bulletEnabled val="1"/>
        </dgm:presLayoutVars>
      </dgm:prSet>
      <dgm:spPr/>
    </dgm:pt>
    <dgm:pt modelId="{1CAB0C0D-AE5E-4BC1-99ED-10CEA7714514}" type="pres">
      <dgm:prSet presAssocID="{9C74A787-0653-4B06-B2F9-F132155734FE}" presName="sibTrans" presStyleCnt="0"/>
      <dgm:spPr/>
    </dgm:pt>
    <dgm:pt modelId="{A506EBC6-A9CE-4203-9AE8-704E8E2B2D8A}" type="pres">
      <dgm:prSet presAssocID="{DA9B86EA-0872-44B1-A71B-D45798088237}" presName="node" presStyleLbl="node1" presStyleIdx="31" presStyleCnt="54">
        <dgm:presLayoutVars>
          <dgm:bulletEnabled val="1"/>
        </dgm:presLayoutVars>
      </dgm:prSet>
      <dgm:spPr/>
    </dgm:pt>
    <dgm:pt modelId="{27B63D2C-07CF-46AE-B940-1F515EECBA0F}" type="pres">
      <dgm:prSet presAssocID="{0F09B04B-9A7B-4BC9-BEE7-1AC6727E80F1}" presName="sibTrans" presStyleCnt="0"/>
      <dgm:spPr/>
    </dgm:pt>
    <dgm:pt modelId="{C5FE5C85-D749-464C-9C39-6640EE334C04}" type="pres">
      <dgm:prSet presAssocID="{CEC4752E-6845-4852-9E34-074D778BEE68}" presName="node" presStyleLbl="node1" presStyleIdx="32" presStyleCnt="54">
        <dgm:presLayoutVars>
          <dgm:bulletEnabled val="1"/>
        </dgm:presLayoutVars>
      </dgm:prSet>
      <dgm:spPr/>
    </dgm:pt>
    <dgm:pt modelId="{259D59C4-7AFC-4B46-95DA-A87DB4890063}" type="pres">
      <dgm:prSet presAssocID="{CD7E9FA5-2A75-4433-85A7-723F00F8A02B}" presName="sibTrans" presStyleCnt="0"/>
      <dgm:spPr/>
    </dgm:pt>
    <dgm:pt modelId="{111B7A0D-86AE-43AC-AB86-AD4643F24084}" type="pres">
      <dgm:prSet presAssocID="{4B8EEA9C-8C5E-4FB7-B883-7DC9DFCB35C0}" presName="node" presStyleLbl="node1" presStyleIdx="33" presStyleCnt="54">
        <dgm:presLayoutVars>
          <dgm:bulletEnabled val="1"/>
        </dgm:presLayoutVars>
      </dgm:prSet>
      <dgm:spPr/>
    </dgm:pt>
    <dgm:pt modelId="{1B7479CE-5659-4AC9-B1E5-4832690BD0AB}" type="pres">
      <dgm:prSet presAssocID="{9537C3AB-996B-4715-872B-A9D382CF04FD}" presName="sibTrans" presStyleCnt="0"/>
      <dgm:spPr/>
    </dgm:pt>
    <dgm:pt modelId="{CE80BB94-A98E-4432-89DD-9E2134DB412D}" type="pres">
      <dgm:prSet presAssocID="{2F5D5C33-9739-4724-8DEF-AE48F28B6BF4}" presName="node" presStyleLbl="node1" presStyleIdx="34" presStyleCnt="54">
        <dgm:presLayoutVars>
          <dgm:bulletEnabled val="1"/>
        </dgm:presLayoutVars>
      </dgm:prSet>
      <dgm:spPr/>
    </dgm:pt>
    <dgm:pt modelId="{625A3DE0-94CC-4FE0-9E59-26DBF362CE97}" type="pres">
      <dgm:prSet presAssocID="{05EC8F8C-4603-4E7C-881F-4FE5900B62BE}" presName="sibTrans" presStyleCnt="0"/>
      <dgm:spPr/>
    </dgm:pt>
    <dgm:pt modelId="{AA8B39A4-60DB-407F-9915-7C9F595D60AD}" type="pres">
      <dgm:prSet presAssocID="{A204F175-D3B6-4931-A0DD-E2926BA44FC2}" presName="node" presStyleLbl="node1" presStyleIdx="35" presStyleCnt="54">
        <dgm:presLayoutVars>
          <dgm:bulletEnabled val="1"/>
        </dgm:presLayoutVars>
      </dgm:prSet>
      <dgm:spPr/>
    </dgm:pt>
    <dgm:pt modelId="{5DA086C1-4E99-4DF1-9FF5-0B638AFD62B3}" type="pres">
      <dgm:prSet presAssocID="{0FD07684-B840-41A8-AD3F-47423C2A2E56}" presName="sibTrans" presStyleCnt="0"/>
      <dgm:spPr/>
    </dgm:pt>
    <dgm:pt modelId="{1A9A2D15-D51A-416C-ADF5-3D4BC6803D8E}" type="pres">
      <dgm:prSet presAssocID="{9747CED4-EF31-47A5-8D38-8573340A8410}" presName="node" presStyleLbl="node1" presStyleIdx="36" presStyleCnt="54">
        <dgm:presLayoutVars>
          <dgm:bulletEnabled val="1"/>
        </dgm:presLayoutVars>
      </dgm:prSet>
      <dgm:spPr/>
    </dgm:pt>
    <dgm:pt modelId="{54BF5C77-4F42-46B8-A8C5-1009DB1252F0}" type="pres">
      <dgm:prSet presAssocID="{E26274F4-7D5F-467B-9934-F194E67D351A}" presName="sibTrans" presStyleCnt="0"/>
      <dgm:spPr/>
    </dgm:pt>
    <dgm:pt modelId="{321942B8-F50B-4ACD-8DF3-96C8E87E094C}" type="pres">
      <dgm:prSet presAssocID="{06EE2A9F-2B2C-47C3-BD8F-D4C645E00A80}" presName="node" presStyleLbl="node1" presStyleIdx="37" presStyleCnt="54">
        <dgm:presLayoutVars>
          <dgm:bulletEnabled val="1"/>
        </dgm:presLayoutVars>
      </dgm:prSet>
      <dgm:spPr/>
    </dgm:pt>
    <dgm:pt modelId="{6F161D36-04A1-4683-BA81-B3E06EDDDB10}" type="pres">
      <dgm:prSet presAssocID="{412BF3E8-54F3-41EF-9AEE-A982E62DD60A}" presName="sibTrans" presStyleCnt="0"/>
      <dgm:spPr/>
    </dgm:pt>
    <dgm:pt modelId="{0A62DC43-E7BE-4695-BF03-F29357FDE62B}" type="pres">
      <dgm:prSet presAssocID="{5376D61B-85C0-4D1B-A087-DE1645DAF758}" presName="node" presStyleLbl="node1" presStyleIdx="38" presStyleCnt="54">
        <dgm:presLayoutVars>
          <dgm:bulletEnabled val="1"/>
        </dgm:presLayoutVars>
      </dgm:prSet>
      <dgm:spPr/>
    </dgm:pt>
    <dgm:pt modelId="{A48A91CA-5827-40DA-B543-144943E10F4E}" type="pres">
      <dgm:prSet presAssocID="{37BEFD15-C9FE-4F50-89EA-0CCD9FA10C08}" presName="sibTrans" presStyleCnt="0"/>
      <dgm:spPr/>
    </dgm:pt>
    <dgm:pt modelId="{B79D3D75-81C9-4099-8810-E2C564AB41D0}" type="pres">
      <dgm:prSet presAssocID="{C3004A07-EB2C-413D-9D0C-4A45276BC5A4}" presName="node" presStyleLbl="node1" presStyleIdx="39" presStyleCnt="54">
        <dgm:presLayoutVars>
          <dgm:bulletEnabled val="1"/>
        </dgm:presLayoutVars>
      </dgm:prSet>
      <dgm:spPr/>
    </dgm:pt>
    <dgm:pt modelId="{C9E0A5B7-82B8-469D-B1F7-04F10363C861}" type="pres">
      <dgm:prSet presAssocID="{6EB707C4-0390-431F-9E2A-8ED23BA395E6}" presName="sibTrans" presStyleCnt="0"/>
      <dgm:spPr/>
    </dgm:pt>
    <dgm:pt modelId="{2095398F-032D-4E0D-9FE9-51B6DF6EB1B5}" type="pres">
      <dgm:prSet presAssocID="{00BEE84E-29FE-40BE-8110-0C45CBFA618A}" presName="node" presStyleLbl="node1" presStyleIdx="40" presStyleCnt="54">
        <dgm:presLayoutVars>
          <dgm:bulletEnabled val="1"/>
        </dgm:presLayoutVars>
      </dgm:prSet>
      <dgm:spPr/>
    </dgm:pt>
    <dgm:pt modelId="{DB7CF570-41AE-4022-97CB-AFEA3A9CB8D1}" type="pres">
      <dgm:prSet presAssocID="{7B887846-E38A-4EF9-B2BF-2237C92FF3F1}" presName="sibTrans" presStyleCnt="0"/>
      <dgm:spPr/>
    </dgm:pt>
    <dgm:pt modelId="{D50D976B-DB34-4C9D-80EB-B7DFA571D634}" type="pres">
      <dgm:prSet presAssocID="{28EA9DA3-7750-42C9-AB29-51DA76F8130A}" presName="node" presStyleLbl="node1" presStyleIdx="41" presStyleCnt="54">
        <dgm:presLayoutVars>
          <dgm:bulletEnabled val="1"/>
        </dgm:presLayoutVars>
      </dgm:prSet>
      <dgm:spPr/>
    </dgm:pt>
    <dgm:pt modelId="{346049B6-BF15-4D75-9F56-E53BF35AE9D8}" type="pres">
      <dgm:prSet presAssocID="{B2CC4AF3-8109-4F7D-9A3B-0AEB119792E3}" presName="sibTrans" presStyleCnt="0"/>
      <dgm:spPr/>
    </dgm:pt>
    <dgm:pt modelId="{BC27D205-96E7-4EC2-A181-7AB22B7386BC}" type="pres">
      <dgm:prSet presAssocID="{5F5C53FE-95F2-4347-AB44-642F8BEB06C9}" presName="node" presStyleLbl="node1" presStyleIdx="42" presStyleCnt="54">
        <dgm:presLayoutVars>
          <dgm:bulletEnabled val="1"/>
        </dgm:presLayoutVars>
      </dgm:prSet>
      <dgm:spPr/>
    </dgm:pt>
    <dgm:pt modelId="{058B0C58-3968-4141-859D-DF8D5FF5CA7F}" type="pres">
      <dgm:prSet presAssocID="{0DB80899-6DA9-4C6D-ABA2-00C23C9E959A}" presName="sibTrans" presStyleCnt="0"/>
      <dgm:spPr/>
    </dgm:pt>
    <dgm:pt modelId="{FA7F58BB-2965-4BFC-8B6F-0B4973AD8677}" type="pres">
      <dgm:prSet presAssocID="{73C53ED0-B2D6-4F65-8FE1-5C0A00D124E2}" presName="node" presStyleLbl="node1" presStyleIdx="43" presStyleCnt="54">
        <dgm:presLayoutVars>
          <dgm:bulletEnabled val="1"/>
        </dgm:presLayoutVars>
      </dgm:prSet>
      <dgm:spPr/>
    </dgm:pt>
    <dgm:pt modelId="{9B7B10B7-2C6D-4C80-8694-62BF52F92F28}" type="pres">
      <dgm:prSet presAssocID="{B036C45E-43FD-425A-8288-34BC2A5DD976}" presName="sibTrans" presStyleCnt="0"/>
      <dgm:spPr/>
    </dgm:pt>
    <dgm:pt modelId="{14487F03-31BD-4228-81C9-8D8924366B5A}" type="pres">
      <dgm:prSet presAssocID="{BC431BF3-A075-4C43-938A-85B2829E4671}" presName="node" presStyleLbl="node1" presStyleIdx="44" presStyleCnt="54">
        <dgm:presLayoutVars>
          <dgm:bulletEnabled val="1"/>
        </dgm:presLayoutVars>
      </dgm:prSet>
      <dgm:spPr/>
    </dgm:pt>
    <dgm:pt modelId="{A5C2FC39-6CA4-42BB-BE23-4A0F0E82843D}" type="pres">
      <dgm:prSet presAssocID="{B822B8E0-07F4-4AE9-AE8B-F008E7A653D0}" presName="sibTrans" presStyleCnt="0"/>
      <dgm:spPr/>
    </dgm:pt>
    <dgm:pt modelId="{30E49FA0-D242-4765-B6C3-2E19722E4E67}" type="pres">
      <dgm:prSet presAssocID="{31AD59B1-FEB7-4234-B913-5F9E6C1597B9}" presName="node" presStyleLbl="node1" presStyleIdx="45" presStyleCnt="54">
        <dgm:presLayoutVars>
          <dgm:bulletEnabled val="1"/>
        </dgm:presLayoutVars>
      </dgm:prSet>
      <dgm:spPr/>
    </dgm:pt>
    <dgm:pt modelId="{FA5ABF7C-5513-4E64-866E-9870D3803463}" type="pres">
      <dgm:prSet presAssocID="{3D9497DD-14DF-4008-A6C4-B5DEB3B72280}" presName="sibTrans" presStyleCnt="0"/>
      <dgm:spPr/>
    </dgm:pt>
    <dgm:pt modelId="{9C14CC71-4814-467B-95F5-C6E8217BA10F}" type="pres">
      <dgm:prSet presAssocID="{E94959C9-948A-43ED-8121-C25E6508016E}" presName="node" presStyleLbl="node1" presStyleIdx="46" presStyleCnt="54">
        <dgm:presLayoutVars>
          <dgm:bulletEnabled val="1"/>
        </dgm:presLayoutVars>
      </dgm:prSet>
      <dgm:spPr/>
    </dgm:pt>
    <dgm:pt modelId="{9D949E6F-E4E4-4650-B9BD-F11A3A0A3347}" type="pres">
      <dgm:prSet presAssocID="{360799ED-C66B-42F0-8CF1-AD39A7081163}" presName="sibTrans" presStyleCnt="0"/>
      <dgm:spPr/>
    </dgm:pt>
    <dgm:pt modelId="{67775E34-1F8A-4AD4-817E-5C5151593583}" type="pres">
      <dgm:prSet presAssocID="{8CE70C8A-9EDE-4289-9469-05C636B93885}" presName="node" presStyleLbl="node1" presStyleIdx="47" presStyleCnt="54">
        <dgm:presLayoutVars>
          <dgm:bulletEnabled val="1"/>
        </dgm:presLayoutVars>
      </dgm:prSet>
      <dgm:spPr/>
    </dgm:pt>
    <dgm:pt modelId="{30B75156-0EB0-4E9B-A287-3A74E8FF18C7}" type="pres">
      <dgm:prSet presAssocID="{521876AB-B03B-4B41-AC24-01C29968777F}" presName="sibTrans" presStyleCnt="0"/>
      <dgm:spPr/>
    </dgm:pt>
    <dgm:pt modelId="{3A6DD00A-0F5A-4FF2-B518-BE74BA32364B}" type="pres">
      <dgm:prSet presAssocID="{51465E8D-5250-4E06-8FE2-45D534F5FC19}" presName="node" presStyleLbl="node1" presStyleIdx="48" presStyleCnt="54">
        <dgm:presLayoutVars>
          <dgm:bulletEnabled val="1"/>
        </dgm:presLayoutVars>
      </dgm:prSet>
      <dgm:spPr/>
    </dgm:pt>
    <dgm:pt modelId="{397D5B3C-F716-4F7D-81A5-6FF236D3953E}" type="pres">
      <dgm:prSet presAssocID="{1FB6823E-045C-46EE-B2CE-29FBAF4A1515}" presName="sibTrans" presStyleCnt="0"/>
      <dgm:spPr/>
    </dgm:pt>
    <dgm:pt modelId="{CFDDDC56-9BF7-46A6-9830-848F36A4D01D}" type="pres">
      <dgm:prSet presAssocID="{F19994E1-81D6-4C54-BE7C-3CEB953DCCBE}" presName="node" presStyleLbl="node1" presStyleIdx="49" presStyleCnt="54">
        <dgm:presLayoutVars>
          <dgm:bulletEnabled val="1"/>
        </dgm:presLayoutVars>
      </dgm:prSet>
      <dgm:spPr/>
    </dgm:pt>
    <dgm:pt modelId="{A00AF5B3-3AC8-446D-8859-850EA2EAB8F8}" type="pres">
      <dgm:prSet presAssocID="{26D8591E-68FA-4222-A158-EB8AE1D2B910}" presName="sibTrans" presStyleCnt="0"/>
      <dgm:spPr/>
    </dgm:pt>
    <dgm:pt modelId="{3D4B6C0E-5826-46FE-837B-F5A5379F7A38}" type="pres">
      <dgm:prSet presAssocID="{1BC681D4-AB0F-4C20-B189-D35AD3815B9D}" presName="node" presStyleLbl="node1" presStyleIdx="50" presStyleCnt="54">
        <dgm:presLayoutVars>
          <dgm:bulletEnabled val="1"/>
        </dgm:presLayoutVars>
      </dgm:prSet>
      <dgm:spPr/>
    </dgm:pt>
    <dgm:pt modelId="{DC9F39C6-A140-49F0-8F11-8805674C4B2B}" type="pres">
      <dgm:prSet presAssocID="{5EA3FF28-D3CC-4BFF-A69C-6E208C17A60A}" presName="sibTrans" presStyleCnt="0"/>
      <dgm:spPr/>
    </dgm:pt>
    <dgm:pt modelId="{5BBE6953-F818-4618-9657-25AA6A940184}" type="pres">
      <dgm:prSet presAssocID="{8E3215B0-AC57-4CFD-94A8-E9B47F0F1AA5}" presName="node" presStyleLbl="node1" presStyleIdx="51" presStyleCnt="54">
        <dgm:presLayoutVars>
          <dgm:bulletEnabled val="1"/>
        </dgm:presLayoutVars>
      </dgm:prSet>
      <dgm:spPr/>
    </dgm:pt>
    <dgm:pt modelId="{9A8186BC-68F0-472C-83C2-D7DF91624E8F}" type="pres">
      <dgm:prSet presAssocID="{BCEC4E63-77B0-4134-B973-AFB026789C7E}" presName="sibTrans" presStyleCnt="0"/>
      <dgm:spPr/>
    </dgm:pt>
    <dgm:pt modelId="{D0E71157-B2F7-4CA8-825D-E55A1C8CCD6C}" type="pres">
      <dgm:prSet presAssocID="{51A7578B-8814-4BEA-857B-B8300B48151A}" presName="node" presStyleLbl="node1" presStyleIdx="52" presStyleCnt="54">
        <dgm:presLayoutVars>
          <dgm:bulletEnabled val="1"/>
        </dgm:presLayoutVars>
      </dgm:prSet>
      <dgm:spPr/>
    </dgm:pt>
    <dgm:pt modelId="{24162206-0749-4F25-8316-4855B251E579}" type="pres">
      <dgm:prSet presAssocID="{83980759-B7E3-4BF4-A2FC-63110183BF7A}" presName="sibTrans" presStyleCnt="0"/>
      <dgm:spPr/>
    </dgm:pt>
    <dgm:pt modelId="{50DEC302-70F5-46EF-8B6A-80608476C8AC}" type="pres">
      <dgm:prSet presAssocID="{E72E53D4-C4A6-4B3A-BD16-86966E189F51}" presName="node" presStyleLbl="node1" presStyleIdx="53" presStyleCnt="54">
        <dgm:presLayoutVars>
          <dgm:bulletEnabled val="1"/>
        </dgm:presLayoutVars>
      </dgm:prSet>
      <dgm:spPr/>
    </dgm:pt>
  </dgm:ptLst>
  <dgm:cxnLst>
    <dgm:cxn modelId="{4D9ABD02-BF82-487D-B370-48F87B3B85AA}" type="presOf" srcId="{4AF60BEE-45EB-4D7E-B4B0-BCD2B9AA474F}" destId="{68094F40-1CFD-4451-A0CB-88EB2884BD8C}" srcOrd="0" destOrd="0" presId="urn:microsoft.com/office/officeart/2005/8/layout/default"/>
    <dgm:cxn modelId="{B1DF2C06-D448-45BD-BBDC-645B7AAF1294}" type="presOf" srcId="{A4DC0E3A-BD27-46F5-9F81-517583D0AB45}" destId="{3D4E9D59-DC2B-42DB-915A-8EE8962D4521}" srcOrd="0" destOrd="0" presId="urn:microsoft.com/office/officeart/2005/8/layout/default"/>
    <dgm:cxn modelId="{38A5620A-DD12-419A-A8F3-7E85D4F83696}" srcId="{DA26001B-A17E-4A7C-AF86-E39E4ED76E20}" destId="{00BEE84E-29FE-40BE-8110-0C45CBFA618A}" srcOrd="40" destOrd="0" parTransId="{71B0E899-0D0A-4B8B-8F8D-7D5FDA2B2E4B}" sibTransId="{7B887846-E38A-4EF9-B2BF-2237C92FF3F1}"/>
    <dgm:cxn modelId="{5ECA8A0B-5590-4C94-A80E-ED76D1AA910C}" type="presOf" srcId="{736376F1-E14A-44B8-B18F-2F53990B7F11}" destId="{D7FE09AC-7819-4A15-B1FC-C85B7F6F9024}" srcOrd="0" destOrd="0" presId="urn:microsoft.com/office/officeart/2005/8/layout/default"/>
    <dgm:cxn modelId="{E67EEA0B-DE83-432B-B4DE-FB0829EEC5E1}" srcId="{DA26001B-A17E-4A7C-AF86-E39E4ED76E20}" destId="{DA9B86EA-0872-44B1-A71B-D45798088237}" srcOrd="31" destOrd="0" parTransId="{3F21E815-DF9D-451E-8556-BB9B774404F1}" sibTransId="{0F09B04B-9A7B-4BC9-BEE7-1AC6727E80F1}"/>
    <dgm:cxn modelId="{804E8E0D-9820-461E-8538-11CA956EF547}" type="presOf" srcId="{FF128124-4902-4A1F-9F1A-3E9C13F52847}" destId="{85482850-0061-40E2-948C-8E78B6C32A92}" srcOrd="0" destOrd="0" presId="urn:microsoft.com/office/officeart/2005/8/layout/default"/>
    <dgm:cxn modelId="{07CA4311-72F4-43E9-853D-5F1E3A5ED9F5}" srcId="{DA26001B-A17E-4A7C-AF86-E39E4ED76E20}" destId="{AA6BFA82-D8AA-4352-A4B3-EFB8BCB3B484}" srcOrd="13" destOrd="0" parTransId="{0EA97019-81E7-451B-935E-C5C519ED8AF5}" sibTransId="{41917389-EFEB-4EEE-9D79-E85E4167E8E6}"/>
    <dgm:cxn modelId="{D1A47114-821D-4185-A2A0-E6EECE9E0556}" srcId="{DA26001B-A17E-4A7C-AF86-E39E4ED76E20}" destId="{736376F1-E14A-44B8-B18F-2F53990B7F11}" srcOrd="7" destOrd="0" parTransId="{C09F139D-1BC9-405A-A9CB-E6E227F63512}" sibTransId="{E1725458-3778-4B2C-B61D-631BC95DA820}"/>
    <dgm:cxn modelId="{34CC9518-A819-4278-80E6-25664D54B689}" type="presOf" srcId="{FC3BA649-6627-4809-AE55-FB0C974CDE11}" destId="{604A080F-3C0F-4869-813E-6759173F952D}" srcOrd="0" destOrd="0" presId="urn:microsoft.com/office/officeart/2005/8/layout/default"/>
    <dgm:cxn modelId="{F54E2619-B49C-4B15-9022-DCD8408B1327}" type="presOf" srcId="{31AD59B1-FEB7-4234-B913-5F9E6C1597B9}" destId="{30E49FA0-D242-4765-B6C3-2E19722E4E67}" srcOrd="0" destOrd="0" presId="urn:microsoft.com/office/officeart/2005/8/layout/default"/>
    <dgm:cxn modelId="{3F331F1B-5501-46C1-800F-4C69FFF7AAB1}" srcId="{DA26001B-A17E-4A7C-AF86-E39E4ED76E20}" destId="{A4DC0E3A-BD27-46F5-9F81-517583D0AB45}" srcOrd="12" destOrd="0" parTransId="{18ADE5E1-72AF-4FA5-9AD8-B3A171F6651A}" sibTransId="{8DF48ACD-78F9-4E31-B101-326E8A3661C6}"/>
    <dgm:cxn modelId="{67CCC51B-6F3F-4C14-9CE2-D0F6EC6BDA03}" srcId="{DA26001B-A17E-4A7C-AF86-E39E4ED76E20}" destId="{5C87985C-D3C2-4185-BE11-29B41491FD9A}" srcOrd="22" destOrd="0" parTransId="{48AB0101-2EE2-4D65-A5B6-071C5CBAB71B}" sibTransId="{D9B7BB55-F5AE-433E-80CC-6FD6B448B9DF}"/>
    <dgm:cxn modelId="{9D9F2D1E-8CCE-40B0-BC5B-A0CCCBD6D579}" srcId="{DA26001B-A17E-4A7C-AF86-E39E4ED76E20}" destId="{F97DC9D5-2E8C-4337-B0D9-618FAEBCC965}" srcOrd="17" destOrd="0" parTransId="{F2623F19-4F26-4089-B614-9E34B8DE1410}" sibTransId="{22BF9362-81FE-4544-BDE0-D12F1899D4BD}"/>
    <dgm:cxn modelId="{A9BC1327-1609-437D-BF5A-F5F0E7AC6C6C}" type="presOf" srcId="{FC8124CA-CDA9-45FA-8BEC-1CCAAC3C69DE}" destId="{A8CBEB21-9F4F-4BB9-A6CC-58227DFC9CB3}" srcOrd="0" destOrd="0" presId="urn:microsoft.com/office/officeart/2005/8/layout/default"/>
    <dgm:cxn modelId="{81DC962B-80CC-4C56-B131-B5D108872CEC}" type="presOf" srcId="{51A7578B-8814-4BEA-857B-B8300B48151A}" destId="{D0E71157-B2F7-4CA8-825D-E55A1C8CCD6C}" srcOrd="0" destOrd="0" presId="urn:microsoft.com/office/officeart/2005/8/layout/default"/>
    <dgm:cxn modelId="{D841372C-B051-42C4-999B-4933FF919893}" srcId="{DA26001B-A17E-4A7C-AF86-E39E4ED76E20}" destId="{E72E53D4-C4A6-4B3A-BD16-86966E189F51}" srcOrd="53" destOrd="0" parTransId="{055032B5-09BC-4113-8F54-9B912F27EE40}" sibTransId="{245E69A7-DE4D-4862-BA84-95800D530641}"/>
    <dgm:cxn modelId="{579D1D2E-0C46-44BB-8D15-147BAA222544}" type="presOf" srcId="{DA26001B-A17E-4A7C-AF86-E39E4ED76E20}" destId="{0BB949AA-4FFF-474C-9091-1BA5A35A1825}" srcOrd="0" destOrd="0" presId="urn:microsoft.com/office/officeart/2005/8/layout/default"/>
    <dgm:cxn modelId="{B5FB872F-DFB3-4D3E-8ABA-E573B072B208}" srcId="{DA26001B-A17E-4A7C-AF86-E39E4ED76E20}" destId="{FF128124-4902-4A1F-9F1A-3E9C13F52847}" srcOrd="5" destOrd="0" parTransId="{6F511A1D-7EB4-43CC-891A-C5C989BE527C}" sibTransId="{D330F771-82C4-4ED9-9748-F328C3083DB2}"/>
    <dgm:cxn modelId="{E9F5C833-ED2A-444D-9C42-96143191B9BA}" type="presOf" srcId="{F0766A0F-27D7-4FCC-87EE-39E31D12987F}" destId="{6ECE5B06-E177-46BE-98CA-DC067E40BF30}" srcOrd="0" destOrd="0" presId="urn:microsoft.com/office/officeart/2005/8/layout/default"/>
    <dgm:cxn modelId="{A6BD1638-C19E-4B1C-BBD6-FD5AC5593546}" type="presOf" srcId="{73C53ED0-B2D6-4F65-8FE1-5C0A00D124E2}" destId="{FA7F58BB-2965-4BFC-8B6F-0B4973AD8677}" srcOrd="0" destOrd="0" presId="urn:microsoft.com/office/officeart/2005/8/layout/default"/>
    <dgm:cxn modelId="{253FF63B-5702-4B35-9744-BFDADADB2EB2}" srcId="{DA26001B-A17E-4A7C-AF86-E39E4ED76E20}" destId="{2E839B7C-2694-401A-AD07-054960D3EA25}" srcOrd="3" destOrd="0" parTransId="{0383B060-8C78-4F8F-8B99-F9D5C2683A8C}" sibTransId="{E7970158-2FB7-4CA5-AA64-E38E8FCAF86F}"/>
    <dgm:cxn modelId="{C0D1B63D-9947-4718-9D58-4E91656BCA9C}" type="presOf" srcId="{28A4419C-1E4D-4D1B-A8BD-E25237663057}" destId="{403FFACB-DFC2-45C7-94F2-544566FD5DE2}" srcOrd="0" destOrd="0" presId="urn:microsoft.com/office/officeart/2005/8/layout/default"/>
    <dgm:cxn modelId="{30C1E13D-669E-4333-A407-E8DBE709ECA5}" srcId="{DA26001B-A17E-4A7C-AF86-E39E4ED76E20}" destId="{8E3215B0-AC57-4CFD-94A8-E9B47F0F1AA5}" srcOrd="51" destOrd="0" parTransId="{AC11A590-9BE7-4D0A-AD56-C116BB576E86}" sibTransId="{BCEC4E63-77B0-4134-B973-AFB026789C7E}"/>
    <dgm:cxn modelId="{B27D123E-ED5D-4C18-B385-9CAF0A972AC1}" type="presOf" srcId="{06EE2A9F-2B2C-47C3-BD8F-D4C645E00A80}" destId="{321942B8-F50B-4ACD-8DF3-96C8E87E094C}" srcOrd="0" destOrd="0" presId="urn:microsoft.com/office/officeart/2005/8/layout/default"/>
    <dgm:cxn modelId="{B19D285D-EC77-4471-8758-6CEAC01FD86B}" type="presOf" srcId="{9747CED4-EF31-47A5-8D38-8573340A8410}" destId="{1A9A2D15-D51A-416C-ADF5-3D4BC6803D8E}" srcOrd="0" destOrd="0" presId="urn:microsoft.com/office/officeart/2005/8/layout/default"/>
    <dgm:cxn modelId="{E0665162-61AE-4058-92AC-E6FC1A0C6750}" type="presOf" srcId="{A05967DA-BF1D-45C4-BB66-5E04AA1C6216}" destId="{CBBF2160-C2EB-4AFA-844D-171D5B7E5142}" srcOrd="0" destOrd="0" presId="urn:microsoft.com/office/officeart/2005/8/layout/default"/>
    <dgm:cxn modelId="{1070F543-B4D0-4269-82B0-552940CF5C1B}" type="presOf" srcId="{F19994E1-81D6-4C54-BE7C-3CEB953DCCBE}" destId="{CFDDDC56-9BF7-46A6-9830-848F36A4D01D}" srcOrd="0" destOrd="0" presId="urn:microsoft.com/office/officeart/2005/8/layout/default"/>
    <dgm:cxn modelId="{A268BF64-0328-4947-9AB2-1CAC81AF7D44}" type="presOf" srcId="{28EA9DA3-7750-42C9-AB29-51DA76F8130A}" destId="{D50D976B-DB34-4C9D-80EB-B7DFA571D634}" srcOrd="0" destOrd="0" presId="urn:microsoft.com/office/officeart/2005/8/layout/default"/>
    <dgm:cxn modelId="{399CA166-ECE8-4CAD-BD8B-53A5B23A33FB}" type="presOf" srcId="{84052FBE-0E45-4257-BBCA-21614397778E}" destId="{8E8B1A55-0240-430B-AC18-15C223022386}" srcOrd="0" destOrd="0" presId="urn:microsoft.com/office/officeart/2005/8/layout/default"/>
    <dgm:cxn modelId="{B5922A67-70E9-4C55-9BE5-03A5425395B3}" srcId="{DA26001B-A17E-4A7C-AF86-E39E4ED76E20}" destId="{E62B29D9-D1CF-4AFF-A121-ED3043762756}" srcOrd="28" destOrd="0" parTransId="{277877AA-6ED5-4A2F-A6D5-9A794385C7D3}" sibTransId="{C9B413D8-4E97-4793-A07D-3E0F05F76226}"/>
    <dgm:cxn modelId="{A144E947-0AFA-49B5-BB07-7E5246857ED3}" type="presOf" srcId="{7617BEA8-F2C6-4B80-8EC9-FFAD0393F5D7}" destId="{A65943D8-9F64-4883-B4ED-031948C9F025}" srcOrd="0" destOrd="0" presId="urn:microsoft.com/office/officeart/2005/8/layout/default"/>
    <dgm:cxn modelId="{C1C40868-CC4F-4CFA-96E8-44896A5B08D7}" srcId="{DA26001B-A17E-4A7C-AF86-E39E4ED76E20}" destId="{73C53ED0-B2D6-4F65-8FE1-5C0A00D124E2}" srcOrd="43" destOrd="0" parTransId="{515766E6-385E-4B53-9503-FAC5A37E0D51}" sibTransId="{B036C45E-43FD-425A-8288-34BC2A5DD976}"/>
    <dgm:cxn modelId="{DE615048-E6E0-4800-9103-41F3F63EE280}" srcId="{DA26001B-A17E-4A7C-AF86-E39E4ED76E20}" destId="{4DD8337C-DDE9-4927-BC2D-18A472CC3004}" srcOrd="8" destOrd="0" parTransId="{D6B34702-D44A-47B6-9681-B9F1EEFC814C}" sibTransId="{619562D7-A34B-48BF-8E25-536847158596}"/>
    <dgm:cxn modelId="{2C245748-E9E0-45A3-B7AB-0D46DF924A61}" srcId="{DA26001B-A17E-4A7C-AF86-E39E4ED76E20}" destId="{06EE2A9F-2B2C-47C3-BD8F-D4C645E00A80}" srcOrd="37" destOrd="0" parTransId="{C12F74D9-C35F-447D-B4BE-00371AEF2A68}" sibTransId="{412BF3E8-54F3-41EF-9AEE-A982E62DD60A}"/>
    <dgm:cxn modelId="{96D9A64A-5031-46B8-BC31-9CF08670B58B}" type="presOf" srcId="{2AF7E88F-338B-439B-9EC3-30B8040CADFD}" destId="{B494F747-A8BD-4B63-A01C-0C07F3C8CA30}" srcOrd="0" destOrd="0" presId="urn:microsoft.com/office/officeart/2005/8/layout/default"/>
    <dgm:cxn modelId="{0207EC6C-02E3-4E84-A226-7F6E595AF3F4}" type="presOf" srcId="{E62B29D9-D1CF-4AFF-A121-ED3043762756}" destId="{E42EB842-30B5-41E7-9F3F-C0C5E3C1BEA8}" srcOrd="0" destOrd="0" presId="urn:microsoft.com/office/officeart/2005/8/layout/default"/>
    <dgm:cxn modelId="{E0842B4E-B325-41F5-A593-88693FD25FAF}" srcId="{DA26001B-A17E-4A7C-AF86-E39E4ED76E20}" destId="{FC3BA649-6627-4809-AE55-FB0C974CDE11}" srcOrd="20" destOrd="0" parTransId="{8EBDBF4E-49C3-4045-9BBD-7D484AE36958}" sibTransId="{8B523DEE-4633-4FD1-9E44-426636990F13}"/>
    <dgm:cxn modelId="{52866051-DFA7-4705-A7F6-A5BBDDAC29C6}" srcId="{DA26001B-A17E-4A7C-AF86-E39E4ED76E20}" destId="{0387A35A-1479-4636-9246-0E68F0FFC56C}" srcOrd="4" destOrd="0" parTransId="{164C2BC4-B587-4E8C-B79C-D570A72C15B2}" sibTransId="{CFB36F0B-C8F9-484B-8805-4A35D0854A26}"/>
    <dgm:cxn modelId="{23785551-99F5-4FE1-9986-D39EE5EB5F07}" type="presOf" srcId="{1BC681D4-AB0F-4C20-B189-D35AD3815B9D}" destId="{3D4B6C0E-5826-46FE-837B-F5A5379F7A38}" srcOrd="0" destOrd="0" presId="urn:microsoft.com/office/officeart/2005/8/layout/default"/>
    <dgm:cxn modelId="{0415C451-A951-4320-B8B8-9CAE0955BECE}" srcId="{DA26001B-A17E-4A7C-AF86-E39E4ED76E20}" destId="{BC431BF3-A075-4C43-938A-85B2829E4671}" srcOrd="44" destOrd="0" parTransId="{A7A39387-F41C-45A1-8996-319C1A688256}" sibTransId="{B822B8E0-07F4-4AE9-AE8B-F008E7A653D0}"/>
    <dgm:cxn modelId="{73820772-65DF-4DCB-8A96-4C954A008212}" srcId="{DA26001B-A17E-4A7C-AF86-E39E4ED76E20}" destId="{F0766A0F-27D7-4FCC-87EE-39E31D12987F}" srcOrd="14" destOrd="0" parTransId="{1DACE170-302C-4B59-B41F-BB377E211E54}" sibTransId="{6DC74707-E48F-4D1D-8C60-48FA3AB53E85}"/>
    <dgm:cxn modelId="{A4B36152-A946-450E-BB23-D5C0FE2AD5E8}" srcId="{DA26001B-A17E-4A7C-AF86-E39E4ED76E20}" destId="{4B8EEA9C-8C5E-4FB7-B883-7DC9DFCB35C0}" srcOrd="33" destOrd="0" parTransId="{CF4D078E-7EA8-4A79-994F-F1713627675C}" sibTransId="{9537C3AB-996B-4715-872B-A9D382CF04FD}"/>
    <dgm:cxn modelId="{145DD872-8CE8-4918-9063-00B8586C89F5}" srcId="{DA26001B-A17E-4A7C-AF86-E39E4ED76E20}" destId="{28EA9DA3-7750-42C9-AB29-51DA76F8130A}" srcOrd="41" destOrd="0" parTransId="{5D98E9E0-99A1-4E0E-B8B1-402E2F0BC1D6}" sibTransId="{B2CC4AF3-8109-4F7D-9A3B-0AEB119792E3}"/>
    <dgm:cxn modelId="{D1C11E74-C672-462B-BE26-1EDB62DD174C}" type="presOf" srcId="{A204F175-D3B6-4931-A0DD-E2926BA44FC2}" destId="{AA8B39A4-60DB-407F-9915-7C9F595D60AD}" srcOrd="0" destOrd="0" presId="urn:microsoft.com/office/officeart/2005/8/layout/default"/>
    <dgm:cxn modelId="{A9785C75-55CE-4535-A843-C680DF1AF9B8}" srcId="{DA26001B-A17E-4A7C-AF86-E39E4ED76E20}" destId="{1BC681D4-AB0F-4C20-B189-D35AD3815B9D}" srcOrd="50" destOrd="0" parTransId="{28F2817A-0B88-4BCB-86F2-8DF5E3152B75}" sibTransId="{5EA3FF28-D3CC-4BFF-A69C-6E208C17A60A}"/>
    <dgm:cxn modelId="{FAAF9F57-6BA2-4C19-8AE4-075083BEDBF8}" srcId="{DA26001B-A17E-4A7C-AF86-E39E4ED76E20}" destId="{F19994E1-81D6-4C54-BE7C-3CEB953DCCBE}" srcOrd="49" destOrd="0" parTransId="{3556B790-7CDC-4EAF-B051-2D07C9E20584}" sibTransId="{26D8591E-68FA-4222-A158-EB8AE1D2B910}"/>
    <dgm:cxn modelId="{16818978-454D-4CE9-8935-513B6425CE37}" type="presOf" srcId="{51465E8D-5250-4E06-8FE2-45D534F5FC19}" destId="{3A6DD00A-0F5A-4FF2-B518-BE74BA32364B}" srcOrd="0" destOrd="0" presId="urn:microsoft.com/office/officeart/2005/8/layout/default"/>
    <dgm:cxn modelId="{95E4E059-40D9-475E-A5D3-9F7553B8AD8D}" srcId="{DA26001B-A17E-4A7C-AF86-E39E4ED76E20}" destId="{2FB00A86-5025-45FA-AA82-5448E5E9CDEF}" srcOrd="16" destOrd="0" parTransId="{6D5BE911-05B7-47F9-A494-C3608B27AF3D}" sibTransId="{1545BE8B-131F-40B4-B616-797D918000D6}"/>
    <dgm:cxn modelId="{A97BA27A-17B2-41C4-88F7-6BB61D51BEAC}" srcId="{DA26001B-A17E-4A7C-AF86-E39E4ED76E20}" destId="{B2497086-4163-4C41-AC0A-50594BBCDD36}" srcOrd="25" destOrd="0" parTransId="{C9561C10-30C0-482C-A3E4-7E8B3F008B90}" sibTransId="{D073729F-7430-4A78-A126-D3228B671E46}"/>
    <dgm:cxn modelId="{29DCC65A-5F30-4631-ACBF-861BEF99AF99}" type="presOf" srcId="{C635DC11-58F5-476C-B6FA-DA98AC0BDACF}" destId="{421A0B23-42A0-444E-9007-F01C6A515BFD}" srcOrd="0" destOrd="0" presId="urn:microsoft.com/office/officeart/2005/8/layout/default"/>
    <dgm:cxn modelId="{2A82417C-F082-4A89-99D1-4A461D91F3CC}" srcId="{DA26001B-A17E-4A7C-AF86-E39E4ED76E20}" destId="{9747CED4-EF31-47A5-8D38-8573340A8410}" srcOrd="36" destOrd="0" parTransId="{97B4A14F-8D4E-4C57-9ECC-CA9B0D862CFF}" sibTransId="{E26274F4-7D5F-467B-9934-F194E67D351A}"/>
    <dgm:cxn modelId="{8114F67E-51DD-419C-8374-2C308575B5C5}" srcId="{DA26001B-A17E-4A7C-AF86-E39E4ED76E20}" destId="{C3004A07-EB2C-413D-9D0C-4A45276BC5A4}" srcOrd="39" destOrd="0" parTransId="{17DE04C6-11F2-4F7A-A5BC-87BEBB6E7B7F}" sibTransId="{6EB707C4-0390-431F-9E2A-8ED23BA395E6}"/>
    <dgm:cxn modelId="{F238D37F-C49B-4A8B-85B9-34756FC2E3CB}" type="presOf" srcId="{A7BEFE23-4346-440D-B7F5-FECA265BF8DA}" destId="{CE8E7DC2-CBC4-46D7-A996-1FA63522ED35}" srcOrd="0" destOrd="0" presId="urn:microsoft.com/office/officeart/2005/8/layout/default"/>
    <dgm:cxn modelId="{AC17A780-F0CB-4372-B3FC-BF3838AD539D}" srcId="{DA26001B-A17E-4A7C-AF86-E39E4ED76E20}" destId="{51465E8D-5250-4E06-8FE2-45D534F5FC19}" srcOrd="48" destOrd="0" parTransId="{600A561F-4A3F-44E2-9125-7E8D7E196796}" sibTransId="{1FB6823E-045C-46EE-B2CE-29FBAF4A1515}"/>
    <dgm:cxn modelId="{92B2DE83-CDF3-4B84-ACDC-E5CEF8F52B21}" type="presOf" srcId="{C806B6C5-7D44-42F0-A94A-604504D75977}" destId="{7955D839-BCF8-478A-AA41-3C15BAFF88C5}" srcOrd="0" destOrd="0" presId="urn:microsoft.com/office/officeart/2005/8/layout/default"/>
    <dgm:cxn modelId="{322AA48A-533A-40B7-8E03-2DA405AB8132}" type="presOf" srcId="{00BEE84E-29FE-40BE-8110-0C45CBFA618A}" destId="{2095398F-032D-4E0D-9FE9-51B6DF6EB1B5}" srcOrd="0" destOrd="0" presId="urn:microsoft.com/office/officeart/2005/8/layout/default"/>
    <dgm:cxn modelId="{60404D8B-5D33-4470-A337-0D50120C09A6}" type="presOf" srcId="{5E94672A-7BC2-4383-8E6B-590C4C1A8ED1}" destId="{DE544E91-520C-45E4-8F0A-0A520B7A700E}" srcOrd="0" destOrd="0" presId="urn:microsoft.com/office/officeart/2005/8/layout/default"/>
    <dgm:cxn modelId="{B678838F-B71F-42DF-A303-8EF255FFFC46}" type="presOf" srcId="{DD7D9B3C-D7A4-4A08-9D75-E5507C24AEF8}" destId="{E84D103A-6162-4471-BD10-03617C695E2A}" srcOrd="0" destOrd="0" presId="urn:microsoft.com/office/officeart/2005/8/layout/default"/>
    <dgm:cxn modelId="{D998B295-2E01-4744-8452-9DBCAA6DF657}" srcId="{DA26001B-A17E-4A7C-AF86-E39E4ED76E20}" destId="{FC8124CA-CDA9-45FA-8BEC-1CCAAC3C69DE}" srcOrd="2" destOrd="0" parTransId="{563A95E8-7ACA-4641-84E4-76AE0583056E}" sibTransId="{2440E3A0-B764-4B22-9916-BA15067E6943}"/>
    <dgm:cxn modelId="{A81BCD98-7CCF-4F4A-A7C3-70D8D7D8FBBA}" type="presOf" srcId="{5F5C53FE-95F2-4347-AB44-642F8BEB06C9}" destId="{BC27D205-96E7-4EC2-A181-7AB22B7386BC}" srcOrd="0" destOrd="0" presId="urn:microsoft.com/office/officeart/2005/8/layout/default"/>
    <dgm:cxn modelId="{4452E6A0-E9DF-4952-B342-EF4948CC091E}" type="presOf" srcId="{5C87985C-D3C2-4185-BE11-29B41491FD9A}" destId="{97D533AF-F755-48AB-AD60-24A0B0626411}" srcOrd="0" destOrd="0" presId="urn:microsoft.com/office/officeart/2005/8/layout/default"/>
    <dgm:cxn modelId="{B8E640A4-DBD8-4FA0-943A-49D05B2F6F8C}" type="presOf" srcId="{F97DC9D5-2E8C-4337-B0D9-618FAEBCC965}" destId="{99712BCC-E1CF-4F7D-9FDE-37A0CC28C0B3}" srcOrd="0" destOrd="0" presId="urn:microsoft.com/office/officeart/2005/8/layout/default"/>
    <dgm:cxn modelId="{92763EA7-36C0-43BD-A23B-1D75E7FBFC68}" srcId="{DA26001B-A17E-4A7C-AF86-E39E4ED76E20}" destId="{C806B6C5-7D44-42F0-A94A-604504D75977}" srcOrd="1" destOrd="0" parTransId="{6077E5FF-0253-481E-8FFF-B74AB72B77D5}" sibTransId="{991BD8D8-73A4-4A9C-8656-D79EC0B5A9D1}"/>
    <dgm:cxn modelId="{2F49CBA8-F296-43EB-B69D-2FC0A7B30B8E}" type="presOf" srcId="{8E3215B0-AC57-4CFD-94A8-E9B47F0F1AA5}" destId="{5BBE6953-F818-4618-9657-25AA6A940184}" srcOrd="0" destOrd="0" presId="urn:microsoft.com/office/officeart/2005/8/layout/default"/>
    <dgm:cxn modelId="{589322AA-40C6-425D-9895-02D5FF68402E}" type="presOf" srcId="{5376D61B-85C0-4D1B-A087-DE1645DAF758}" destId="{0A62DC43-E7BE-4695-BF03-F29357FDE62B}" srcOrd="0" destOrd="0" presId="urn:microsoft.com/office/officeart/2005/8/layout/default"/>
    <dgm:cxn modelId="{54C4EBAA-4AC7-4BA8-84E7-917320076818}" type="presOf" srcId="{E94959C9-948A-43ED-8121-C25E6508016E}" destId="{9C14CC71-4814-467B-95F5-C6E8217BA10F}" srcOrd="0" destOrd="0" presId="urn:microsoft.com/office/officeart/2005/8/layout/default"/>
    <dgm:cxn modelId="{38227FAB-9D0C-467E-8183-642C252B1A0D}" type="presOf" srcId="{F59DFB08-9C94-44E6-8C77-2F52102A81C3}" destId="{06FDCB0F-7ADE-4135-96CD-009CE6CE482A}" srcOrd="0" destOrd="0" presId="urn:microsoft.com/office/officeart/2005/8/layout/default"/>
    <dgm:cxn modelId="{52158EB6-1F1C-44E6-A49A-6529DADE3D63}" srcId="{DA26001B-A17E-4A7C-AF86-E39E4ED76E20}" destId="{8CE70C8A-9EDE-4289-9469-05C636B93885}" srcOrd="47" destOrd="0" parTransId="{729F58D7-6FA1-4D88-8E0C-F492020CD2A7}" sibTransId="{521876AB-B03B-4B41-AC24-01C29968777F}"/>
    <dgm:cxn modelId="{999EB3B8-EB92-442B-A189-D4DB74DBD964}" srcId="{DA26001B-A17E-4A7C-AF86-E39E4ED76E20}" destId="{28A4419C-1E4D-4D1B-A8BD-E25237663057}" srcOrd="21" destOrd="0" parTransId="{708789D5-8625-4B14-9AB6-983E0BC6DC9B}" sibTransId="{01D9958C-E9B5-4A66-97FF-92F54F1946F0}"/>
    <dgm:cxn modelId="{912771B9-9D06-4928-AB83-5561256D1BDA}" srcId="{DA26001B-A17E-4A7C-AF86-E39E4ED76E20}" destId="{31AD59B1-FEB7-4234-B913-5F9E6C1597B9}" srcOrd="45" destOrd="0" parTransId="{CDFF86CE-54F9-4D70-8EB3-39C3AEC50A38}" sibTransId="{3D9497DD-14DF-4008-A6C4-B5DEB3B72280}"/>
    <dgm:cxn modelId="{8551AABD-B1CE-479D-8863-076CC08EFA52}" srcId="{DA26001B-A17E-4A7C-AF86-E39E4ED76E20}" destId="{C5C24D58-28FC-4BF5-9E04-E2428F96994E}" srcOrd="26" destOrd="0" parTransId="{0F337BF2-986D-4CEC-ACF2-0656F2523169}" sibTransId="{998BBB52-A6DD-4991-ACC4-2AD5C70846C3}"/>
    <dgm:cxn modelId="{80F205BE-E426-4600-A163-9A2C51BF3ABB}" srcId="{DA26001B-A17E-4A7C-AF86-E39E4ED76E20}" destId="{2A26D47A-FAD1-428A-B14C-ED6FEBE4B254}" srcOrd="0" destOrd="0" parTransId="{3D6DFD76-C373-4F1E-968E-0DFD208C938B}" sibTransId="{E350E4D7-7021-4BEA-AB37-A752747B4F2B}"/>
    <dgm:cxn modelId="{B74E0DC0-0BB7-4A68-B76E-03CFC0C2FE56}" type="presOf" srcId="{2FB00A86-5025-45FA-AA82-5448E5E9CDEF}" destId="{C23403B8-CD95-4A26-A430-A49CED6378DC}" srcOrd="0" destOrd="0" presId="urn:microsoft.com/office/officeart/2005/8/layout/default"/>
    <dgm:cxn modelId="{F95AD5C0-54C2-4ACF-98EE-E548355FC7EA}" srcId="{DA26001B-A17E-4A7C-AF86-E39E4ED76E20}" destId="{7617BEA8-F2C6-4B80-8EC9-FFAD0393F5D7}" srcOrd="19" destOrd="0" parTransId="{BB9E31D8-C171-4C24-92B2-6BF181743006}" sibTransId="{80C4AE37-A697-41EB-B8B2-03CD29EFE35A}"/>
    <dgm:cxn modelId="{A2ADF5C1-3CE2-4612-AD53-3362D6E4C83A}" srcId="{DA26001B-A17E-4A7C-AF86-E39E4ED76E20}" destId="{A05967DA-BF1D-45C4-BB66-5E04AA1C6216}" srcOrd="29" destOrd="0" parTransId="{57E8D0D5-0ADA-4918-BEFC-0B089B8C5D53}" sibTransId="{85B860B3-7B24-44D8-98E0-24754C4F7112}"/>
    <dgm:cxn modelId="{97167FC2-F936-4C11-872E-C322C9EFB749}" srcId="{DA26001B-A17E-4A7C-AF86-E39E4ED76E20}" destId="{81632392-73F1-4A52-B29C-E28335C52A00}" srcOrd="24" destOrd="0" parTransId="{43D84E8A-0CBC-4E1B-913E-040E9D535244}" sibTransId="{B11CD111-B1D7-40DA-99BC-3C1CD88C6851}"/>
    <dgm:cxn modelId="{B992E5C2-492E-44F7-84F5-FD39D5794351}" srcId="{DA26001B-A17E-4A7C-AF86-E39E4ED76E20}" destId="{CEC4752E-6845-4852-9E34-074D778BEE68}" srcOrd="32" destOrd="0" parTransId="{C7EF5F97-1A96-4237-AB96-E0B47D8F7447}" sibTransId="{CD7E9FA5-2A75-4433-85A7-723F00F8A02B}"/>
    <dgm:cxn modelId="{320D17C3-C418-49E2-B8D3-46CC6F75A187}" srcId="{DA26001B-A17E-4A7C-AF86-E39E4ED76E20}" destId="{C635DC11-58F5-476C-B6FA-DA98AC0BDACF}" srcOrd="6" destOrd="0" parTransId="{9EE19FDB-BC57-46C0-8DAC-710A05F9E1ED}" sibTransId="{88CD85D0-4A2D-4AF5-B9B0-DF1603A759E9}"/>
    <dgm:cxn modelId="{45AAA9C4-C5D5-43FD-BBCE-5A758E90AD80}" type="presOf" srcId="{CEC4752E-6845-4852-9E34-074D778BEE68}" destId="{C5FE5C85-D749-464C-9C39-6640EE334C04}" srcOrd="0" destOrd="0" presId="urn:microsoft.com/office/officeart/2005/8/layout/default"/>
    <dgm:cxn modelId="{2AA07CC8-6E11-436C-8834-CE3BC01B457B}" type="presOf" srcId="{AA6BFA82-D8AA-4352-A4B3-EFB8BCB3B484}" destId="{E0B02847-9531-449C-9512-68EE82DDA2A6}" srcOrd="0" destOrd="0" presId="urn:microsoft.com/office/officeart/2005/8/layout/default"/>
    <dgm:cxn modelId="{0B5DB1C9-1971-415E-B774-924269A7E399}" type="presOf" srcId="{4DD8337C-DDE9-4927-BC2D-18A472CC3004}" destId="{D405044C-59C7-445F-B254-F5E3821AD7B7}" srcOrd="0" destOrd="0" presId="urn:microsoft.com/office/officeart/2005/8/layout/default"/>
    <dgm:cxn modelId="{33ACB7CA-483E-40F3-B023-54C3E72D661B}" srcId="{DA26001B-A17E-4A7C-AF86-E39E4ED76E20}" destId="{5F5C53FE-95F2-4347-AB44-642F8BEB06C9}" srcOrd="42" destOrd="0" parTransId="{6165D626-C828-4050-8E01-76038F83B93F}" sibTransId="{0DB80899-6DA9-4C6D-ABA2-00C23C9E959A}"/>
    <dgm:cxn modelId="{D4F03DCB-FE2D-41C7-92B9-23811B2F2953}" type="presOf" srcId="{81610267-33EC-45D3-BD73-B61E2801469D}" destId="{A13452E4-2C32-4B7C-B53E-EC0171747C93}" srcOrd="0" destOrd="0" presId="urn:microsoft.com/office/officeart/2005/8/layout/default"/>
    <dgm:cxn modelId="{232EC1CB-7369-4C54-99E6-3459774BCED1}" srcId="{DA26001B-A17E-4A7C-AF86-E39E4ED76E20}" destId="{F59DFB08-9C94-44E6-8C77-2F52102A81C3}" srcOrd="23" destOrd="0" parTransId="{F838DCB0-9888-4DD4-B64D-B4DB11D4195B}" sibTransId="{495DDDF0-81DF-43F8-A75B-3333A7943ACE}"/>
    <dgm:cxn modelId="{6791E0CC-971D-4F62-A93C-5115E785194F}" srcId="{DA26001B-A17E-4A7C-AF86-E39E4ED76E20}" destId="{E94959C9-948A-43ED-8121-C25E6508016E}" srcOrd="46" destOrd="0" parTransId="{D72DAC72-68C1-4383-A80F-0394BBD873CE}" sibTransId="{360799ED-C66B-42F0-8CF1-AD39A7081163}"/>
    <dgm:cxn modelId="{41ADBCCD-D791-460A-A5AD-A3CC44309E34}" type="presOf" srcId="{0387A35A-1479-4636-9246-0E68F0FFC56C}" destId="{95E972AB-9B83-47EF-BEBB-A76EFC75E206}" srcOrd="0" destOrd="0" presId="urn:microsoft.com/office/officeart/2005/8/layout/default"/>
    <dgm:cxn modelId="{36FAD6CF-A089-4620-A9C6-1C1C60C30232}" srcId="{DA26001B-A17E-4A7C-AF86-E39E4ED76E20}" destId="{51A7578B-8814-4BEA-857B-B8300B48151A}" srcOrd="52" destOrd="0" parTransId="{74BA1F97-A4EB-4122-9FB1-39F724425141}" sibTransId="{83980759-B7E3-4BF4-A2FC-63110183BF7A}"/>
    <dgm:cxn modelId="{0AE0DFD2-8412-4D8A-913C-347D2ED9A13C}" srcId="{DA26001B-A17E-4A7C-AF86-E39E4ED76E20}" destId="{DD7D9B3C-D7A4-4A08-9D75-E5507C24AEF8}" srcOrd="15" destOrd="0" parTransId="{1AE0640B-CBA5-4FF1-A702-3C9899614262}" sibTransId="{039F308B-829B-4E16-B59F-0183BB9B7947}"/>
    <dgm:cxn modelId="{15E0FAD2-2BFD-43F7-90F9-6D18900639C4}" type="presOf" srcId="{E72E53D4-C4A6-4B3A-BD16-86966E189F51}" destId="{50DEC302-70F5-46EF-8B6A-80608476C8AC}" srcOrd="0" destOrd="0" presId="urn:microsoft.com/office/officeart/2005/8/layout/default"/>
    <dgm:cxn modelId="{1F3131D3-4F84-42E2-AB5A-DE2AE4BED6BE}" type="presOf" srcId="{DA9B86EA-0872-44B1-A71B-D45798088237}" destId="{A506EBC6-A9CE-4203-9AE8-704E8E2B2D8A}" srcOrd="0" destOrd="0" presId="urn:microsoft.com/office/officeart/2005/8/layout/default"/>
    <dgm:cxn modelId="{69FA91D3-06A5-440A-966E-CA582FCD20EE}" type="presOf" srcId="{2E839B7C-2694-401A-AD07-054960D3EA25}" destId="{6AB55594-AE5A-4CAF-A0B8-0FB063EC10B4}" srcOrd="0" destOrd="0" presId="urn:microsoft.com/office/officeart/2005/8/layout/default"/>
    <dgm:cxn modelId="{003C92D3-A8F8-4594-BD78-69A0C0292466}" type="presOf" srcId="{2F5D5C33-9739-4724-8DEF-AE48F28B6BF4}" destId="{CE80BB94-A98E-4432-89DD-9E2134DB412D}" srcOrd="0" destOrd="0" presId="urn:microsoft.com/office/officeart/2005/8/layout/default"/>
    <dgm:cxn modelId="{C95314D5-EC60-459E-B1E7-2B814B353181}" type="presOf" srcId="{2A26D47A-FAD1-428A-B14C-ED6FEBE4B254}" destId="{C926AD1F-356E-4047-AF30-202CDA332658}" srcOrd="0" destOrd="0" presId="urn:microsoft.com/office/officeart/2005/8/layout/default"/>
    <dgm:cxn modelId="{95B653D5-5EF8-4DD5-804B-785E72454251}" type="presOf" srcId="{BC431BF3-A075-4C43-938A-85B2829E4671}" destId="{14487F03-31BD-4228-81C9-8D8924366B5A}" srcOrd="0" destOrd="0" presId="urn:microsoft.com/office/officeart/2005/8/layout/default"/>
    <dgm:cxn modelId="{A92AA1D5-FE8D-4EDA-9D27-5BE9D39C6008}" srcId="{DA26001B-A17E-4A7C-AF86-E39E4ED76E20}" destId="{5E94672A-7BC2-4383-8E6B-590C4C1A8ED1}" srcOrd="18" destOrd="0" parTransId="{2BB7D20E-B14D-4F87-929D-9DCC868AC231}" sibTransId="{6C18C651-5239-42BD-B92E-D5C7D73AFD6B}"/>
    <dgm:cxn modelId="{2CF98BD9-7368-4305-A966-C756B9ED7D94}" type="presOf" srcId="{C3004A07-EB2C-413D-9D0C-4A45276BC5A4}" destId="{B79D3D75-81C9-4099-8810-E2C564AB41D0}" srcOrd="0" destOrd="0" presId="urn:microsoft.com/office/officeart/2005/8/layout/default"/>
    <dgm:cxn modelId="{1CAF7DDC-2089-49E5-BAA3-8F940769D48B}" srcId="{DA26001B-A17E-4A7C-AF86-E39E4ED76E20}" destId="{2F5D5C33-9739-4724-8DEF-AE48F28B6BF4}" srcOrd="34" destOrd="0" parTransId="{0E2E5F95-E1A7-49FE-89E5-ED4CDC04EAD9}" sibTransId="{05EC8F8C-4603-4E7C-881F-4FE5900B62BE}"/>
    <dgm:cxn modelId="{61B8F2DC-5418-46B9-85FD-FD3B006E4D38}" type="presOf" srcId="{B2497086-4163-4C41-AC0A-50594BBCDD36}" destId="{00630403-E062-4780-B153-58E1A8FAE902}" srcOrd="0" destOrd="0" presId="urn:microsoft.com/office/officeart/2005/8/layout/default"/>
    <dgm:cxn modelId="{50EE70DD-09F4-40C3-97D1-AE4835405D8C}" type="presOf" srcId="{4B8EEA9C-8C5E-4FB7-B883-7DC9DFCB35C0}" destId="{111B7A0D-86AE-43AC-AB86-AD4643F24084}" srcOrd="0" destOrd="0" presId="urn:microsoft.com/office/officeart/2005/8/layout/default"/>
    <dgm:cxn modelId="{9CF33FDF-1BD1-409C-A3B8-44AF33F1F0B5}" srcId="{DA26001B-A17E-4A7C-AF86-E39E4ED76E20}" destId="{5376D61B-85C0-4D1B-A087-DE1645DAF758}" srcOrd="38" destOrd="0" parTransId="{0C4C6FC9-D78B-42F3-A0D0-652B8B4BBB6A}" sibTransId="{37BEFD15-C9FE-4F50-89EA-0CCD9FA10C08}"/>
    <dgm:cxn modelId="{935A5AE6-1EE7-4FAD-8D86-8CC5FD01FBA8}" srcId="{DA26001B-A17E-4A7C-AF86-E39E4ED76E20}" destId="{2AF7E88F-338B-439B-9EC3-30B8040CADFD}" srcOrd="30" destOrd="0" parTransId="{D4A2F7CA-482B-433E-8D15-F475B897F511}" sibTransId="{9C74A787-0653-4B06-B2F9-F132155734FE}"/>
    <dgm:cxn modelId="{BC7A14E9-C1C0-4EC9-A944-1D11D8602CA4}" type="presOf" srcId="{8CE70C8A-9EDE-4289-9469-05C636B93885}" destId="{67775E34-1F8A-4AD4-817E-5C5151593583}" srcOrd="0" destOrd="0" presId="urn:microsoft.com/office/officeart/2005/8/layout/default"/>
    <dgm:cxn modelId="{192AFFE9-BEAC-48D8-8241-C7DD3D4840DE}" srcId="{DA26001B-A17E-4A7C-AF86-E39E4ED76E20}" destId="{84052FBE-0E45-4257-BBCA-21614397778E}" srcOrd="10" destOrd="0" parTransId="{FD1A8EF9-E712-4C32-A4DD-83B8B017BDD3}" sibTransId="{0CE45E53-113B-452B-9D66-6C636D506524}"/>
    <dgm:cxn modelId="{38F426EB-26AF-46DE-ABF8-DA45A5EBAC2D}" srcId="{DA26001B-A17E-4A7C-AF86-E39E4ED76E20}" destId="{A7BEFE23-4346-440D-B7F5-FECA265BF8DA}" srcOrd="9" destOrd="0" parTransId="{4639CCF5-B7D8-422B-A064-79B983B7CAA5}" sibTransId="{63C23A3F-A2C5-4FC9-8DF1-59B8CC58B71B}"/>
    <dgm:cxn modelId="{826F97F2-77C6-421F-8710-EE7B29C33A4B}" srcId="{DA26001B-A17E-4A7C-AF86-E39E4ED76E20}" destId="{81610267-33EC-45D3-BD73-B61E2801469D}" srcOrd="27" destOrd="0" parTransId="{A0A1E73B-0915-4B7D-A006-F7D66B17A8AD}" sibTransId="{09FA4616-4A39-4FD2-BE82-E5D7B456A68F}"/>
    <dgm:cxn modelId="{D920A1F3-0396-4C66-9591-AE3C71146A8F}" srcId="{DA26001B-A17E-4A7C-AF86-E39E4ED76E20}" destId="{4AF60BEE-45EB-4D7E-B4B0-BCD2B9AA474F}" srcOrd="11" destOrd="0" parTransId="{9417FE69-FA6A-4315-8D3F-876BC48D309E}" sibTransId="{C1BAB12F-5C60-4077-A7C5-BD4AA469D2BA}"/>
    <dgm:cxn modelId="{74E2BFF6-745D-4FF2-AA59-1C23E20675EC}" type="presOf" srcId="{81632392-73F1-4A52-B29C-E28335C52A00}" destId="{6D565E2A-6E38-450E-A8CC-2DF20E901D3D}" srcOrd="0" destOrd="0" presId="urn:microsoft.com/office/officeart/2005/8/layout/default"/>
    <dgm:cxn modelId="{6D949FFB-EF8B-43E5-9736-EC23544432A7}" type="presOf" srcId="{C5C24D58-28FC-4BF5-9E04-E2428F96994E}" destId="{6E59D399-CEC2-40D9-A771-9763AD165056}" srcOrd="0" destOrd="0" presId="urn:microsoft.com/office/officeart/2005/8/layout/default"/>
    <dgm:cxn modelId="{2825FDFD-9CFC-4F85-9165-2614DA432D43}" srcId="{DA26001B-A17E-4A7C-AF86-E39E4ED76E20}" destId="{A204F175-D3B6-4931-A0DD-E2926BA44FC2}" srcOrd="35" destOrd="0" parTransId="{03E1A334-B6AD-457F-A95E-1C7C95E20BAB}" sibTransId="{0FD07684-B840-41A8-AD3F-47423C2A2E56}"/>
    <dgm:cxn modelId="{C1F0D3EF-202D-420A-B7F6-769FED33B351}" type="presParOf" srcId="{0BB949AA-4FFF-474C-9091-1BA5A35A1825}" destId="{C926AD1F-356E-4047-AF30-202CDA332658}" srcOrd="0" destOrd="0" presId="urn:microsoft.com/office/officeart/2005/8/layout/default"/>
    <dgm:cxn modelId="{2CFA0FBC-67D2-4B4A-9658-EB2D5EE7B162}" type="presParOf" srcId="{0BB949AA-4FFF-474C-9091-1BA5A35A1825}" destId="{31DC2A84-37A6-49B0-9078-4F6129973099}" srcOrd="1" destOrd="0" presId="urn:microsoft.com/office/officeart/2005/8/layout/default"/>
    <dgm:cxn modelId="{084187E3-166B-469B-A9A1-FFE2FF1B51FC}" type="presParOf" srcId="{0BB949AA-4FFF-474C-9091-1BA5A35A1825}" destId="{7955D839-BCF8-478A-AA41-3C15BAFF88C5}" srcOrd="2" destOrd="0" presId="urn:microsoft.com/office/officeart/2005/8/layout/default"/>
    <dgm:cxn modelId="{12895127-B63F-4855-9441-7B180EBB91BF}" type="presParOf" srcId="{0BB949AA-4FFF-474C-9091-1BA5A35A1825}" destId="{038509EE-A48E-4073-B808-403D6F4DF332}" srcOrd="3" destOrd="0" presId="urn:microsoft.com/office/officeart/2005/8/layout/default"/>
    <dgm:cxn modelId="{0AD8DD86-9A77-439C-B0DC-54D686C58EB8}" type="presParOf" srcId="{0BB949AA-4FFF-474C-9091-1BA5A35A1825}" destId="{A8CBEB21-9F4F-4BB9-A6CC-58227DFC9CB3}" srcOrd="4" destOrd="0" presId="urn:microsoft.com/office/officeart/2005/8/layout/default"/>
    <dgm:cxn modelId="{B26B6731-ADB1-4F63-93E2-75CBC9064C17}" type="presParOf" srcId="{0BB949AA-4FFF-474C-9091-1BA5A35A1825}" destId="{511168BE-47A0-4956-9046-C7471447CF5F}" srcOrd="5" destOrd="0" presId="urn:microsoft.com/office/officeart/2005/8/layout/default"/>
    <dgm:cxn modelId="{81CE0875-73A9-4730-9A71-E65D4BDECC39}" type="presParOf" srcId="{0BB949AA-4FFF-474C-9091-1BA5A35A1825}" destId="{6AB55594-AE5A-4CAF-A0B8-0FB063EC10B4}" srcOrd="6" destOrd="0" presId="urn:microsoft.com/office/officeart/2005/8/layout/default"/>
    <dgm:cxn modelId="{D2D94143-613F-4CAD-85E2-FF849D7D32B3}" type="presParOf" srcId="{0BB949AA-4FFF-474C-9091-1BA5A35A1825}" destId="{9EBCCB27-9FC3-4820-B5E1-4FF73B99D3D1}" srcOrd="7" destOrd="0" presId="urn:microsoft.com/office/officeart/2005/8/layout/default"/>
    <dgm:cxn modelId="{A5356546-4099-4A02-B087-8C7490A20072}" type="presParOf" srcId="{0BB949AA-4FFF-474C-9091-1BA5A35A1825}" destId="{95E972AB-9B83-47EF-BEBB-A76EFC75E206}" srcOrd="8" destOrd="0" presId="urn:microsoft.com/office/officeart/2005/8/layout/default"/>
    <dgm:cxn modelId="{9EAD1090-7FE8-4AE8-80A4-E7DA525FD802}" type="presParOf" srcId="{0BB949AA-4FFF-474C-9091-1BA5A35A1825}" destId="{D43A4176-C29F-4002-A57A-1955735C0268}" srcOrd="9" destOrd="0" presId="urn:microsoft.com/office/officeart/2005/8/layout/default"/>
    <dgm:cxn modelId="{F19DBCAA-281B-47A4-8EAC-38C44B028F40}" type="presParOf" srcId="{0BB949AA-4FFF-474C-9091-1BA5A35A1825}" destId="{85482850-0061-40E2-948C-8E78B6C32A92}" srcOrd="10" destOrd="0" presId="urn:microsoft.com/office/officeart/2005/8/layout/default"/>
    <dgm:cxn modelId="{F38A512B-82B5-4362-B62E-F918E938E764}" type="presParOf" srcId="{0BB949AA-4FFF-474C-9091-1BA5A35A1825}" destId="{40BBE490-25D9-409A-9EFC-85D69265E29D}" srcOrd="11" destOrd="0" presId="urn:microsoft.com/office/officeart/2005/8/layout/default"/>
    <dgm:cxn modelId="{37031F21-FA83-41FB-B74A-955F497B578A}" type="presParOf" srcId="{0BB949AA-4FFF-474C-9091-1BA5A35A1825}" destId="{421A0B23-42A0-444E-9007-F01C6A515BFD}" srcOrd="12" destOrd="0" presId="urn:microsoft.com/office/officeart/2005/8/layout/default"/>
    <dgm:cxn modelId="{260256AD-2099-4D5F-A320-C4D4E322878C}" type="presParOf" srcId="{0BB949AA-4FFF-474C-9091-1BA5A35A1825}" destId="{0CFC3489-B086-41D2-BC83-346BE65B0DC4}" srcOrd="13" destOrd="0" presId="urn:microsoft.com/office/officeart/2005/8/layout/default"/>
    <dgm:cxn modelId="{D2E27916-0088-4F84-AE35-26E2A0EA1E37}" type="presParOf" srcId="{0BB949AA-4FFF-474C-9091-1BA5A35A1825}" destId="{D7FE09AC-7819-4A15-B1FC-C85B7F6F9024}" srcOrd="14" destOrd="0" presId="urn:microsoft.com/office/officeart/2005/8/layout/default"/>
    <dgm:cxn modelId="{87582F88-6810-4CCA-8E8F-42C5F1AD4A63}" type="presParOf" srcId="{0BB949AA-4FFF-474C-9091-1BA5A35A1825}" destId="{2DB934E1-AFF9-423A-B487-DC826EB815FF}" srcOrd="15" destOrd="0" presId="urn:microsoft.com/office/officeart/2005/8/layout/default"/>
    <dgm:cxn modelId="{0A7A7386-3E50-42C7-AD8D-613EBD1AB346}" type="presParOf" srcId="{0BB949AA-4FFF-474C-9091-1BA5A35A1825}" destId="{D405044C-59C7-445F-B254-F5E3821AD7B7}" srcOrd="16" destOrd="0" presId="urn:microsoft.com/office/officeart/2005/8/layout/default"/>
    <dgm:cxn modelId="{35524974-B0BC-4F9F-B22B-844A0684DE8B}" type="presParOf" srcId="{0BB949AA-4FFF-474C-9091-1BA5A35A1825}" destId="{A9496254-D2B0-425B-A2DD-B072DCC9A268}" srcOrd="17" destOrd="0" presId="urn:microsoft.com/office/officeart/2005/8/layout/default"/>
    <dgm:cxn modelId="{BE003A5D-6E2F-4FD3-9F3B-33E026A5B996}" type="presParOf" srcId="{0BB949AA-4FFF-474C-9091-1BA5A35A1825}" destId="{CE8E7DC2-CBC4-46D7-A996-1FA63522ED35}" srcOrd="18" destOrd="0" presId="urn:microsoft.com/office/officeart/2005/8/layout/default"/>
    <dgm:cxn modelId="{1826D2EC-F4FB-4A06-82DF-A5EFB1991A77}" type="presParOf" srcId="{0BB949AA-4FFF-474C-9091-1BA5A35A1825}" destId="{E3C679C7-9BE0-4FC5-9352-1B8A19E1DC4D}" srcOrd="19" destOrd="0" presId="urn:microsoft.com/office/officeart/2005/8/layout/default"/>
    <dgm:cxn modelId="{D98B3259-22FC-4EB4-93AE-2930B0C9CFD3}" type="presParOf" srcId="{0BB949AA-4FFF-474C-9091-1BA5A35A1825}" destId="{8E8B1A55-0240-430B-AC18-15C223022386}" srcOrd="20" destOrd="0" presId="urn:microsoft.com/office/officeart/2005/8/layout/default"/>
    <dgm:cxn modelId="{E14E5E5F-73F9-4597-8279-43D22666EBD1}" type="presParOf" srcId="{0BB949AA-4FFF-474C-9091-1BA5A35A1825}" destId="{003A34CE-4E70-43DB-8E51-D790C7997368}" srcOrd="21" destOrd="0" presId="urn:microsoft.com/office/officeart/2005/8/layout/default"/>
    <dgm:cxn modelId="{0E2C4185-5E7F-459F-8D09-CABD7748CC03}" type="presParOf" srcId="{0BB949AA-4FFF-474C-9091-1BA5A35A1825}" destId="{68094F40-1CFD-4451-A0CB-88EB2884BD8C}" srcOrd="22" destOrd="0" presId="urn:microsoft.com/office/officeart/2005/8/layout/default"/>
    <dgm:cxn modelId="{74F0D900-DFE3-4D4C-8DD7-1A75F7C6C3C3}" type="presParOf" srcId="{0BB949AA-4FFF-474C-9091-1BA5A35A1825}" destId="{6AB620F6-7900-4410-91F6-9209F4548635}" srcOrd="23" destOrd="0" presId="urn:microsoft.com/office/officeart/2005/8/layout/default"/>
    <dgm:cxn modelId="{630B82A0-4247-4AF3-9E29-CCB102818EE1}" type="presParOf" srcId="{0BB949AA-4FFF-474C-9091-1BA5A35A1825}" destId="{3D4E9D59-DC2B-42DB-915A-8EE8962D4521}" srcOrd="24" destOrd="0" presId="urn:microsoft.com/office/officeart/2005/8/layout/default"/>
    <dgm:cxn modelId="{D4952637-93B1-49CA-80D3-90161A10D0ED}" type="presParOf" srcId="{0BB949AA-4FFF-474C-9091-1BA5A35A1825}" destId="{B08B8AC4-CBE8-46B5-87C0-13C061204CF8}" srcOrd="25" destOrd="0" presId="urn:microsoft.com/office/officeart/2005/8/layout/default"/>
    <dgm:cxn modelId="{BB874EBA-EC70-4C2C-BAFC-D5DFBD8B77E4}" type="presParOf" srcId="{0BB949AA-4FFF-474C-9091-1BA5A35A1825}" destId="{E0B02847-9531-449C-9512-68EE82DDA2A6}" srcOrd="26" destOrd="0" presId="urn:microsoft.com/office/officeart/2005/8/layout/default"/>
    <dgm:cxn modelId="{68E57139-07EC-4DF0-86D6-041FD55BA4F5}" type="presParOf" srcId="{0BB949AA-4FFF-474C-9091-1BA5A35A1825}" destId="{DB3B4023-019A-46EA-8932-3A2B0502AB34}" srcOrd="27" destOrd="0" presId="urn:microsoft.com/office/officeart/2005/8/layout/default"/>
    <dgm:cxn modelId="{DD7121FE-0D83-4EC2-8DB7-EF3DE81224BB}" type="presParOf" srcId="{0BB949AA-4FFF-474C-9091-1BA5A35A1825}" destId="{6ECE5B06-E177-46BE-98CA-DC067E40BF30}" srcOrd="28" destOrd="0" presId="urn:microsoft.com/office/officeart/2005/8/layout/default"/>
    <dgm:cxn modelId="{65E31041-F9ED-4489-9DEC-DFDCD86C776C}" type="presParOf" srcId="{0BB949AA-4FFF-474C-9091-1BA5A35A1825}" destId="{2A791A48-5E64-4A55-AEC7-7B1503D5CF34}" srcOrd="29" destOrd="0" presId="urn:microsoft.com/office/officeart/2005/8/layout/default"/>
    <dgm:cxn modelId="{81A9B85A-2220-4076-BC3A-0102BB71BE63}" type="presParOf" srcId="{0BB949AA-4FFF-474C-9091-1BA5A35A1825}" destId="{E84D103A-6162-4471-BD10-03617C695E2A}" srcOrd="30" destOrd="0" presId="urn:microsoft.com/office/officeart/2005/8/layout/default"/>
    <dgm:cxn modelId="{B7687F7C-DE0B-47CA-9FB6-74C00BF750D6}" type="presParOf" srcId="{0BB949AA-4FFF-474C-9091-1BA5A35A1825}" destId="{052003C6-858A-4A20-B973-B8708F17A456}" srcOrd="31" destOrd="0" presId="urn:microsoft.com/office/officeart/2005/8/layout/default"/>
    <dgm:cxn modelId="{4152A159-9E46-4336-9FC3-A5447A14C2D2}" type="presParOf" srcId="{0BB949AA-4FFF-474C-9091-1BA5A35A1825}" destId="{C23403B8-CD95-4A26-A430-A49CED6378DC}" srcOrd="32" destOrd="0" presId="urn:microsoft.com/office/officeart/2005/8/layout/default"/>
    <dgm:cxn modelId="{6F2DFB76-F113-4496-A560-5FE580016C6D}" type="presParOf" srcId="{0BB949AA-4FFF-474C-9091-1BA5A35A1825}" destId="{92D22BF9-56F1-4363-B564-A83F6140825E}" srcOrd="33" destOrd="0" presId="urn:microsoft.com/office/officeart/2005/8/layout/default"/>
    <dgm:cxn modelId="{EBB56288-6E6C-4B94-B91B-A59AE8B76FA6}" type="presParOf" srcId="{0BB949AA-4FFF-474C-9091-1BA5A35A1825}" destId="{99712BCC-E1CF-4F7D-9FDE-37A0CC28C0B3}" srcOrd="34" destOrd="0" presId="urn:microsoft.com/office/officeart/2005/8/layout/default"/>
    <dgm:cxn modelId="{8557B77C-DD30-4842-AA10-D3E9327C3248}" type="presParOf" srcId="{0BB949AA-4FFF-474C-9091-1BA5A35A1825}" destId="{4CF5491D-A880-4C1D-8624-04CE39BE43CB}" srcOrd="35" destOrd="0" presId="urn:microsoft.com/office/officeart/2005/8/layout/default"/>
    <dgm:cxn modelId="{B9663B21-4886-4D17-9099-2B0213272D08}" type="presParOf" srcId="{0BB949AA-4FFF-474C-9091-1BA5A35A1825}" destId="{DE544E91-520C-45E4-8F0A-0A520B7A700E}" srcOrd="36" destOrd="0" presId="urn:microsoft.com/office/officeart/2005/8/layout/default"/>
    <dgm:cxn modelId="{0B4C1EC8-5B33-4F9D-8551-A8925D06194C}" type="presParOf" srcId="{0BB949AA-4FFF-474C-9091-1BA5A35A1825}" destId="{C121A1B2-EE06-4F4C-8AF0-6BA5EF003A10}" srcOrd="37" destOrd="0" presId="urn:microsoft.com/office/officeart/2005/8/layout/default"/>
    <dgm:cxn modelId="{E9B7985F-6D19-4F25-A205-0AB22226C03B}" type="presParOf" srcId="{0BB949AA-4FFF-474C-9091-1BA5A35A1825}" destId="{A65943D8-9F64-4883-B4ED-031948C9F025}" srcOrd="38" destOrd="0" presId="urn:microsoft.com/office/officeart/2005/8/layout/default"/>
    <dgm:cxn modelId="{98177888-B446-4B8C-B6F6-B32610EA4895}" type="presParOf" srcId="{0BB949AA-4FFF-474C-9091-1BA5A35A1825}" destId="{F7EDBD56-36E6-49E2-8767-CC3F569D356A}" srcOrd="39" destOrd="0" presId="urn:microsoft.com/office/officeart/2005/8/layout/default"/>
    <dgm:cxn modelId="{3CFCBF16-E9BE-4EEC-94F7-340E1E076B12}" type="presParOf" srcId="{0BB949AA-4FFF-474C-9091-1BA5A35A1825}" destId="{604A080F-3C0F-4869-813E-6759173F952D}" srcOrd="40" destOrd="0" presId="urn:microsoft.com/office/officeart/2005/8/layout/default"/>
    <dgm:cxn modelId="{C5691694-4ECD-4E83-B168-3BC79C0BB359}" type="presParOf" srcId="{0BB949AA-4FFF-474C-9091-1BA5A35A1825}" destId="{976EF8C0-82DC-4A74-9237-55F8FD42ADA1}" srcOrd="41" destOrd="0" presId="urn:microsoft.com/office/officeart/2005/8/layout/default"/>
    <dgm:cxn modelId="{121F8087-2756-4F51-948F-989BA2DC30CD}" type="presParOf" srcId="{0BB949AA-4FFF-474C-9091-1BA5A35A1825}" destId="{403FFACB-DFC2-45C7-94F2-544566FD5DE2}" srcOrd="42" destOrd="0" presId="urn:microsoft.com/office/officeart/2005/8/layout/default"/>
    <dgm:cxn modelId="{0F05D401-CE45-4C99-A469-936A287DE602}" type="presParOf" srcId="{0BB949AA-4FFF-474C-9091-1BA5A35A1825}" destId="{CC6CAE51-28BA-4D98-BCD1-5822B3A437D4}" srcOrd="43" destOrd="0" presId="urn:microsoft.com/office/officeart/2005/8/layout/default"/>
    <dgm:cxn modelId="{4AF0AB1F-52A2-4C8E-8D1B-1942883622CB}" type="presParOf" srcId="{0BB949AA-4FFF-474C-9091-1BA5A35A1825}" destId="{97D533AF-F755-48AB-AD60-24A0B0626411}" srcOrd="44" destOrd="0" presId="urn:microsoft.com/office/officeart/2005/8/layout/default"/>
    <dgm:cxn modelId="{701EB666-343B-4742-B95D-C642B7E849DC}" type="presParOf" srcId="{0BB949AA-4FFF-474C-9091-1BA5A35A1825}" destId="{7FC4F953-16F9-4D79-A701-093B61C405F0}" srcOrd="45" destOrd="0" presId="urn:microsoft.com/office/officeart/2005/8/layout/default"/>
    <dgm:cxn modelId="{D9772590-F87E-4462-A239-4DE490EA1DA3}" type="presParOf" srcId="{0BB949AA-4FFF-474C-9091-1BA5A35A1825}" destId="{06FDCB0F-7ADE-4135-96CD-009CE6CE482A}" srcOrd="46" destOrd="0" presId="urn:microsoft.com/office/officeart/2005/8/layout/default"/>
    <dgm:cxn modelId="{A433C8A3-3DE7-4DED-9908-C5E14DB961F1}" type="presParOf" srcId="{0BB949AA-4FFF-474C-9091-1BA5A35A1825}" destId="{6B5CC7EC-869F-4014-BED3-3760672A4226}" srcOrd="47" destOrd="0" presId="urn:microsoft.com/office/officeart/2005/8/layout/default"/>
    <dgm:cxn modelId="{BFD9E913-7F02-4326-BC6B-52C7C0A3CB3C}" type="presParOf" srcId="{0BB949AA-4FFF-474C-9091-1BA5A35A1825}" destId="{6D565E2A-6E38-450E-A8CC-2DF20E901D3D}" srcOrd="48" destOrd="0" presId="urn:microsoft.com/office/officeart/2005/8/layout/default"/>
    <dgm:cxn modelId="{D6097BDD-BDF0-47DC-9DBB-1FCD75FFADF9}" type="presParOf" srcId="{0BB949AA-4FFF-474C-9091-1BA5A35A1825}" destId="{8A3ECED7-CE94-4D03-81FD-43A27900AF6B}" srcOrd="49" destOrd="0" presId="urn:microsoft.com/office/officeart/2005/8/layout/default"/>
    <dgm:cxn modelId="{08B42E01-5554-4F2E-8501-7917F9FCA07C}" type="presParOf" srcId="{0BB949AA-4FFF-474C-9091-1BA5A35A1825}" destId="{00630403-E062-4780-B153-58E1A8FAE902}" srcOrd="50" destOrd="0" presId="urn:microsoft.com/office/officeart/2005/8/layout/default"/>
    <dgm:cxn modelId="{B2EFDB94-3473-4513-B99E-C34FB00F6343}" type="presParOf" srcId="{0BB949AA-4FFF-474C-9091-1BA5A35A1825}" destId="{8D3B4F44-A0B6-4E34-8776-08DF2BACE7B4}" srcOrd="51" destOrd="0" presId="urn:microsoft.com/office/officeart/2005/8/layout/default"/>
    <dgm:cxn modelId="{54B43993-22DD-46C7-826A-3A453620E249}" type="presParOf" srcId="{0BB949AA-4FFF-474C-9091-1BA5A35A1825}" destId="{6E59D399-CEC2-40D9-A771-9763AD165056}" srcOrd="52" destOrd="0" presId="urn:microsoft.com/office/officeart/2005/8/layout/default"/>
    <dgm:cxn modelId="{612C1A4F-D852-4B9C-8E23-FFBDBD4C1859}" type="presParOf" srcId="{0BB949AA-4FFF-474C-9091-1BA5A35A1825}" destId="{86C684FB-1D14-4E6A-92CB-F4DC90F0C666}" srcOrd="53" destOrd="0" presId="urn:microsoft.com/office/officeart/2005/8/layout/default"/>
    <dgm:cxn modelId="{B10964DF-274D-4495-A76C-39D53D12DA1F}" type="presParOf" srcId="{0BB949AA-4FFF-474C-9091-1BA5A35A1825}" destId="{A13452E4-2C32-4B7C-B53E-EC0171747C93}" srcOrd="54" destOrd="0" presId="urn:microsoft.com/office/officeart/2005/8/layout/default"/>
    <dgm:cxn modelId="{BB3A76BB-F7E7-4931-B00D-BACE2DAEC153}" type="presParOf" srcId="{0BB949AA-4FFF-474C-9091-1BA5A35A1825}" destId="{3538CD8C-76CE-4C5F-B7A7-3B3B77855E2C}" srcOrd="55" destOrd="0" presId="urn:microsoft.com/office/officeart/2005/8/layout/default"/>
    <dgm:cxn modelId="{0E86CE01-CB38-44A0-B9F6-CFEB8270B49C}" type="presParOf" srcId="{0BB949AA-4FFF-474C-9091-1BA5A35A1825}" destId="{E42EB842-30B5-41E7-9F3F-C0C5E3C1BEA8}" srcOrd="56" destOrd="0" presId="urn:microsoft.com/office/officeart/2005/8/layout/default"/>
    <dgm:cxn modelId="{6D0AEEF6-8BF0-4693-8DAF-BAA2B98B89FB}" type="presParOf" srcId="{0BB949AA-4FFF-474C-9091-1BA5A35A1825}" destId="{C38FA7FC-1323-416B-886D-3DBAD5DE73FA}" srcOrd="57" destOrd="0" presId="urn:microsoft.com/office/officeart/2005/8/layout/default"/>
    <dgm:cxn modelId="{5DB5B1A3-6136-47C5-8C8F-DA69B271A386}" type="presParOf" srcId="{0BB949AA-4FFF-474C-9091-1BA5A35A1825}" destId="{CBBF2160-C2EB-4AFA-844D-171D5B7E5142}" srcOrd="58" destOrd="0" presId="urn:microsoft.com/office/officeart/2005/8/layout/default"/>
    <dgm:cxn modelId="{A472B937-0A8F-4971-BECD-156F4A2EC1A1}" type="presParOf" srcId="{0BB949AA-4FFF-474C-9091-1BA5A35A1825}" destId="{CB05E3B5-19CC-4577-BA09-608D53A80EE3}" srcOrd="59" destOrd="0" presId="urn:microsoft.com/office/officeart/2005/8/layout/default"/>
    <dgm:cxn modelId="{3198BD5D-B044-46C0-8DC4-A1782E5798D6}" type="presParOf" srcId="{0BB949AA-4FFF-474C-9091-1BA5A35A1825}" destId="{B494F747-A8BD-4B63-A01C-0C07F3C8CA30}" srcOrd="60" destOrd="0" presId="urn:microsoft.com/office/officeart/2005/8/layout/default"/>
    <dgm:cxn modelId="{4E0D413B-0E9F-4E25-B1C4-11712A158D90}" type="presParOf" srcId="{0BB949AA-4FFF-474C-9091-1BA5A35A1825}" destId="{1CAB0C0D-AE5E-4BC1-99ED-10CEA7714514}" srcOrd="61" destOrd="0" presId="urn:microsoft.com/office/officeart/2005/8/layout/default"/>
    <dgm:cxn modelId="{0740F292-42EF-465F-9C26-B4B18E60C14A}" type="presParOf" srcId="{0BB949AA-4FFF-474C-9091-1BA5A35A1825}" destId="{A506EBC6-A9CE-4203-9AE8-704E8E2B2D8A}" srcOrd="62" destOrd="0" presId="urn:microsoft.com/office/officeart/2005/8/layout/default"/>
    <dgm:cxn modelId="{EB1264E5-856B-4F19-950F-0BB1F3E91069}" type="presParOf" srcId="{0BB949AA-4FFF-474C-9091-1BA5A35A1825}" destId="{27B63D2C-07CF-46AE-B940-1F515EECBA0F}" srcOrd="63" destOrd="0" presId="urn:microsoft.com/office/officeart/2005/8/layout/default"/>
    <dgm:cxn modelId="{1BDA0AD0-CA36-42C4-A183-BB5C6BABD526}" type="presParOf" srcId="{0BB949AA-4FFF-474C-9091-1BA5A35A1825}" destId="{C5FE5C85-D749-464C-9C39-6640EE334C04}" srcOrd="64" destOrd="0" presId="urn:microsoft.com/office/officeart/2005/8/layout/default"/>
    <dgm:cxn modelId="{3BA967BB-0F95-4085-A4E9-22600BC42DFC}" type="presParOf" srcId="{0BB949AA-4FFF-474C-9091-1BA5A35A1825}" destId="{259D59C4-7AFC-4B46-95DA-A87DB4890063}" srcOrd="65" destOrd="0" presId="urn:microsoft.com/office/officeart/2005/8/layout/default"/>
    <dgm:cxn modelId="{816E5A2B-7D2E-4CBD-A6A7-F31373FE1C40}" type="presParOf" srcId="{0BB949AA-4FFF-474C-9091-1BA5A35A1825}" destId="{111B7A0D-86AE-43AC-AB86-AD4643F24084}" srcOrd="66" destOrd="0" presId="urn:microsoft.com/office/officeart/2005/8/layout/default"/>
    <dgm:cxn modelId="{4949F340-9A32-44A4-93D5-9D9D9C6B3878}" type="presParOf" srcId="{0BB949AA-4FFF-474C-9091-1BA5A35A1825}" destId="{1B7479CE-5659-4AC9-B1E5-4832690BD0AB}" srcOrd="67" destOrd="0" presId="urn:microsoft.com/office/officeart/2005/8/layout/default"/>
    <dgm:cxn modelId="{62F9B598-A4B9-42DC-B87D-A50FA8FA2788}" type="presParOf" srcId="{0BB949AA-4FFF-474C-9091-1BA5A35A1825}" destId="{CE80BB94-A98E-4432-89DD-9E2134DB412D}" srcOrd="68" destOrd="0" presId="urn:microsoft.com/office/officeart/2005/8/layout/default"/>
    <dgm:cxn modelId="{19081CF1-95F8-46E1-B145-6B2C0774C5CC}" type="presParOf" srcId="{0BB949AA-4FFF-474C-9091-1BA5A35A1825}" destId="{625A3DE0-94CC-4FE0-9E59-26DBF362CE97}" srcOrd="69" destOrd="0" presId="urn:microsoft.com/office/officeart/2005/8/layout/default"/>
    <dgm:cxn modelId="{FF0ADBB6-AAE1-4857-803B-451C29EA7383}" type="presParOf" srcId="{0BB949AA-4FFF-474C-9091-1BA5A35A1825}" destId="{AA8B39A4-60DB-407F-9915-7C9F595D60AD}" srcOrd="70" destOrd="0" presId="urn:microsoft.com/office/officeart/2005/8/layout/default"/>
    <dgm:cxn modelId="{AC6DC96A-962A-486D-8FC1-87560592AC87}" type="presParOf" srcId="{0BB949AA-4FFF-474C-9091-1BA5A35A1825}" destId="{5DA086C1-4E99-4DF1-9FF5-0B638AFD62B3}" srcOrd="71" destOrd="0" presId="urn:microsoft.com/office/officeart/2005/8/layout/default"/>
    <dgm:cxn modelId="{8410F4CE-1CA1-4973-A2E7-83D925E323A3}" type="presParOf" srcId="{0BB949AA-4FFF-474C-9091-1BA5A35A1825}" destId="{1A9A2D15-D51A-416C-ADF5-3D4BC6803D8E}" srcOrd="72" destOrd="0" presId="urn:microsoft.com/office/officeart/2005/8/layout/default"/>
    <dgm:cxn modelId="{EFF0A893-6756-4C97-9012-3713B0D7F8C4}" type="presParOf" srcId="{0BB949AA-4FFF-474C-9091-1BA5A35A1825}" destId="{54BF5C77-4F42-46B8-A8C5-1009DB1252F0}" srcOrd="73" destOrd="0" presId="urn:microsoft.com/office/officeart/2005/8/layout/default"/>
    <dgm:cxn modelId="{0F0B07A7-DC7C-45B1-BD22-1682E7102685}" type="presParOf" srcId="{0BB949AA-4FFF-474C-9091-1BA5A35A1825}" destId="{321942B8-F50B-4ACD-8DF3-96C8E87E094C}" srcOrd="74" destOrd="0" presId="urn:microsoft.com/office/officeart/2005/8/layout/default"/>
    <dgm:cxn modelId="{3DB64BC5-65A9-416F-B629-AB8B62ECEFD5}" type="presParOf" srcId="{0BB949AA-4FFF-474C-9091-1BA5A35A1825}" destId="{6F161D36-04A1-4683-BA81-B3E06EDDDB10}" srcOrd="75" destOrd="0" presId="urn:microsoft.com/office/officeart/2005/8/layout/default"/>
    <dgm:cxn modelId="{6AD559E2-28A8-40FE-A31F-3A0ECECFC03B}" type="presParOf" srcId="{0BB949AA-4FFF-474C-9091-1BA5A35A1825}" destId="{0A62DC43-E7BE-4695-BF03-F29357FDE62B}" srcOrd="76" destOrd="0" presId="urn:microsoft.com/office/officeart/2005/8/layout/default"/>
    <dgm:cxn modelId="{31E9519E-68F8-499E-B3E2-499484A5DA26}" type="presParOf" srcId="{0BB949AA-4FFF-474C-9091-1BA5A35A1825}" destId="{A48A91CA-5827-40DA-B543-144943E10F4E}" srcOrd="77" destOrd="0" presId="urn:microsoft.com/office/officeart/2005/8/layout/default"/>
    <dgm:cxn modelId="{527FC3A0-447C-4A43-BAD9-54FE0DD1D972}" type="presParOf" srcId="{0BB949AA-4FFF-474C-9091-1BA5A35A1825}" destId="{B79D3D75-81C9-4099-8810-E2C564AB41D0}" srcOrd="78" destOrd="0" presId="urn:microsoft.com/office/officeart/2005/8/layout/default"/>
    <dgm:cxn modelId="{1F8D7C63-96CE-4A86-BCA2-F55B296AB033}" type="presParOf" srcId="{0BB949AA-4FFF-474C-9091-1BA5A35A1825}" destId="{C9E0A5B7-82B8-469D-B1F7-04F10363C861}" srcOrd="79" destOrd="0" presId="urn:microsoft.com/office/officeart/2005/8/layout/default"/>
    <dgm:cxn modelId="{4A23F54C-759F-40AC-B6F8-9B913BA7DEB5}" type="presParOf" srcId="{0BB949AA-4FFF-474C-9091-1BA5A35A1825}" destId="{2095398F-032D-4E0D-9FE9-51B6DF6EB1B5}" srcOrd="80" destOrd="0" presId="urn:microsoft.com/office/officeart/2005/8/layout/default"/>
    <dgm:cxn modelId="{C22535D9-387B-46B1-8F41-2C79B90FB386}" type="presParOf" srcId="{0BB949AA-4FFF-474C-9091-1BA5A35A1825}" destId="{DB7CF570-41AE-4022-97CB-AFEA3A9CB8D1}" srcOrd="81" destOrd="0" presId="urn:microsoft.com/office/officeart/2005/8/layout/default"/>
    <dgm:cxn modelId="{E42B8140-DEBA-4C59-A5D7-8E49321A02B1}" type="presParOf" srcId="{0BB949AA-4FFF-474C-9091-1BA5A35A1825}" destId="{D50D976B-DB34-4C9D-80EB-B7DFA571D634}" srcOrd="82" destOrd="0" presId="urn:microsoft.com/office/officeart/2005/8/layout/default"/>
    <dgm:cxn modelId="{633103FA-7166-424F-932F-D803EB05B6E5}" type="presParOf" srcId="{0BB949AA-4FFF-474C-9091-1BA5A35A1825}" destId="{346049B6-BF15-4D75-9F56-E53BF35AE9D8}" srcOrd="83" destOrd="0" presId="urn:microsoft.com/office/officeart/2005/8/layout/default"/>
    <dgm:cxn modelId="{A0E846BE-1FAF-41DC-9A01-6DAB90CAC69D}" type="presParOf" srcId="{0BB949AA-4FFF-474C-9091-1BA5A35A1825}" destId="{BC27D205-96E7-4EC2-A181-7AB22B7386BC}" srcOrd="84" destOrd="0" presId="urn:microsoft.com/office/officeart/2005/8/layout/default"/>
    <dgm:cxn modelId="{39F1FF55-86A1-4B5D-9ECD-509C6FD427F8}" type="presParOf" srcId="{0BB949AA-4FFF-474C-9091-1BA5A35A1825}" destId="{058B0C58-3968-4141-859D-DF8D5FF5CA7F}" srcOrd="85" destOrd="0" presId="urn:microsoft.com/office/officeart/2005/8/layout/default"/>
    <dgm:cxn modelId="{C48C07B5-6CC3-4C12-86BC-853D92212B5A}" type="presParOf" srcId="{0BB949AA-4FFF-474C-9091-1BA5A35A1825}" destId="{FA7F58BB-2965-4BFC-8B6F-0B4973AD8677}" srcOrd="86" destOrd="0" presId="urn:microsoft.com/office/officeart/2005/8/layout/default"/>
    <dgm:cxn modelId="{B369D6A4-5ABF-46CE-B442-011A83BD6629}" type="presParOf" srcId="{0BB949AA-4FFF-474C-9091-1BA5A35A1825}" destId="{9B7B10B7-2C6D-4C80-8694-62BF52F92F28}" srcOrd="87" destOrd="0" presId="urn:microsoft.com/office/officeart/2005/8/layout/default"/>
    <dgm:cxn modelId="{94EF9260-B7DE-47D8-8531-2824D5FBCE5D}" type="presParOf" srcId="{0BB949AA-4FFF-474C-9091-1BA5A35A1825}" destId="{14487F03-31BD-4228-81C9-8D8924366B5A}" srcOrd="88" destOrd="0" presId="urn:microsoft.com/office/officeart/2005/8/layout/default"/>
    <dgm:cxn modelId="{D589CB57-1FD4-475D-BD20-8FF3515B6793}" type="presParOf" srcId="{0BB949AA-4FFF-474C-9091-1BA5A35A1825}" destId="{A5C2FC39-6CA4-42BB-BE23-4A0F0E82843D}" srcOrd="89" destOrd="0" presId="urn:microsoft.com/office/officeart/2005/8/layout/default"/>
    <dgm:cxn modelId="{0422996C-E8B1-41CE-990E-E8B2A06CF3EF}" type="presParOf" srcId="{0BB949AA-4FFF-474C-9091-1BA5A35A1825}" destId="{30E49FA0-D242-4765-B6C3-2E19722E4E67}" srcOrd="90" destOrd="0" presId="urn:microsoft.com/office/officeart/2005/8/layout/default"/>
    <dgm:cxn modelId="{BBF04D6E-B607-40CC-B525-79586BE09079}" type="presParOf" srcId="{0BB949AA-4FFF-474C-9091-1BA5A35A1825}" destId="{FA5ABF7C-5513-4E64-866E-9870D3803463}" srcOrd="91" destOrd="0" presId="urn:microsoft.com/office/officeart/2005/8/layout/default"/>
    <dgm:cxn modelId="{6BB2B74E-EB02-47F9-8E42-333C87C25C62}" type="presParOf" srcId="{0BB949AA-4FFF-474C-9091-1BA5A35A1825}" destId="{9C14CC71-4814-467B-95F5-C6E8217BA10F}" srcOrd="92" destOrd="0" presId="urn:microsoft.com/office/officeart/2005/8/layout/default"/>
    <dgm:cxn modelId="{FF0C383E-59B6-47E9-86A1-DDA1CCAEEDD3}" type="presParOf" srcId="{0BB949AA-4FFF-474C-9091-1BA5A35A1825}" destId="{9D949E6F-E4E4-4650-B9BD-F11A3A0A3347}" srcOrd="93" destOrd="0" presId="urn:microsoft.com/office/officeart/2005/8/layout/default"/>
    <dgm:cxn modelId="{37C465E7-3716-48C9-B907-05C4117A0E1D}" type="presParOf" srcId="{0BB949AA-4FFF-474C-9091-1BA5A35A1825}" destId="{67775E34-1F8A-4AD4-817E-5C5151593583}" srcOrd="94" destOrd="0" presId="urn:microsoft.com/office/officeart/2005/8/layout/default"/>
    <dgm:cxn modelId="{929F3E9F-FCCD-4144-8649-1D25399386CF}" type="presParOf" srcId="{0BB949AA-4FFF-474C-9091-1BA5A35A1825}" destId="{30B75156-0EB0-4E9B-A287-3A74E8FF18C7}" srcOrd="95" destOrd="0" presId="urn:microsoft.com/office/officeart/2005/8/layout/default"/>
    <dgm:cxn modelId="{28118F89-4889-476F-8382-6F3C5A9261EF}" type="presParOf" srcId="{0BB949AA-4FFF-474C-9091-1BA5A35A1825}" destId="{3A6DD00A-0F5A-4FF2-B518-BE74BA32364B}" srcOrd="96" destOrd="0" presId="urn:microsoft.com/office/officeart/2005/8/layout/default"/>
    <dgm:cxn modelId="{47371FDF-1A37-4CB6-8B51-4D750F454410}" type="presParOf" srcId="{0BB949AA-4FFF-474C-9091-1BA5A35A1825}" destId="{397D5B3C-F716-4F7D-81A5-6FF236D3953E}" srcOrd="97" destOrd="0" presId="urn:microsoft.com/office/officeart/2005/8/layout/default"/>
    <dgm:cxn modelId="{AD9FD856-162E-48FC-871B-08570A7029DC}" type="presParOf" srcId="{0BB949AA-4FFF-474C-9091-1BA5A35A1825}" destId="{CFDDDC56-9BF7-46A6-9830-848F36A4D01D}" srcOrd="98" destOrd="0" presId="urn:microsoft.com/office/officeart/2005/8/layout/default"/>
    <dgm:cxn modelId="{CBE96E0E-42F4-48A1-8DF1-883F6974F37F}" type="presParOf" srcId="{0BB949AA-4FFF-474C-9091-1BA5A35A1825}" destId="{A00AF5B3-3AC8-446D-8859-850EA2EAB8F8}" srcOrd="99" destOrd="0" presId="urn:microsoft.com/office/officeart/2005/8/layout/default"/>
    <dgm:cxn modelId="{297EBD1E-253E-427F-8C1E-5B99AEFF6254}" type="presParOf" srcId="{0BB949AA-4FFF-474C-9091-1BA5A35A1825}" destId="{3D4B6C0E-5826-46FE-837B-F5A5379F7A38}" srcOrd="100" destOrd="0" presId="urn:microsoft.com/office/officeart/2005/8/layout/default"/>
    <dgm:cxn modelId="{BD4B8F58-513F-483A-BB52-B702F92201CC}" type="presParOf" srcId="{0BB949AA-4FFF-474C-9091-1BA5A35A1825}" destId="{DC9F39C6-A140-49F0-8F11-8805674C4B2B}" srcOrd="101" destOrd="0" presId="urn:microsoft.com/office/officeart/2005/8/layout/default"/>
    <dgm:cxn modelId="{C13C3CDE-9B87-45CC-8C1A-7604DB3014CE}" type="presParOf" srcId="{0BB949AA-4FFF-474C-9091-1BA5A35A1825}" destId="{5BBE6953-F818-4618-9657-25AA6A940184}" srcOrd="102" destOrd="0" presId="urn:microsoft.com/office/officeart/2005/8/layout/default"/>
    <dgm:cxn modelId="{C2EBC80B-8C3E-491E-BEFE-E32A996F7D60}" type="presParOf" srcId="{0BB949AA-4FFF-474C-9091-1BA5A35A1825}" destId="{9A8186BC-68F0-472C-83C2-D7DF91624E8F}" srcOrd="103" destOrd="0" presId="urn:microsoft.com/office/officeart/2005/8/layout/default"/>
    <dgm:cxn modelId="{85755F19-E883-4398-BF17-546D632C9DEC}" type="presParOf" srcId="{0BB949AA-4FFF-474C-9091-1BA5A35A1825}" destId="{D0E71157-B2F7-4CA8-825D-E55A1C8CCD6C}" srcOrd="104" destOrd="0" presId="urn:microsoft.com/office/officeart/2005/8/layout/default"/>
    <dgm:cxn modelId="{E21F25FF-B849-4D7D-B6DE-C96A426C013F}" type="presParOf" srcId="{0BB949AA-4FFF-474C-9091-1BA5A35A1825}" destId="{24162206-0749-4F25-8316-4855B251E579}" srcOrd="105" destOrd="0" presId="urn:microsoft.com/office/officeart/2005/8/layout/default"/>
    <dgm:cxn modelId="{64828E03-D532-48A2-8BC4-A61558B6EC60}" type="presParOf" srcId="{0BB949AA-4FFF-474C-9091-1BA5A35A1825}" destId="{50DEC302-70F5-46EF-8B6A-80608476C8AC}" srcOrd="10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26001B-A17E-4A7C-AF86-E39E4ED76E2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2A26D47A-FAD1-428A-B14C-ED6FEBE4B254}">
      <dgm:prSet phldrT="[Texte]"/>
      <dgm:spPr>
        <a:solidFill>
          <a:srgbClr val="FDD768"/>
        </a:solidFill>
      </dgm:spPr>
      <dgm:t>
        <a:bodyPr/>
        <a:lstStyle/>
        <a:p>
          <a:r>
            <a:rPr lang="fr-BE" b="0" i="0" u="sng" dirty="0">
              <a:solidFill>
                <a:schemeClr val="bg1"/>
              </a:solidFill>
            </a:rPr>
            <a:t>A.R.P.P.</a:t>
          </a:r>
          <a:endParaRPr lang="fr-BE" u="sng" dirty="0">
            <a:solidFill>
              <a:schemeClr val="bg1"/>
            </a:solidFill>
          </a:endParaRPr>
        </a:p>
      </dgm:t>
    </dgm:pt>
    <dgm:pt modelId="{3D6DFD76-C373-4F1E-968E-0DFD208C938B}" type="parTrans" cxnId="{80F205BE-E426-4600-A163-9A2C51BF3ABB}">
      <dgm:prSet/>
      <dgm:spPr/>
      <dgm:t>
        <a:bodyPr/>
        <a:lstStyle/>
        <a:p>
          <a:endParaRPr lang="fr-BE"/>
        </a:p>
      </dgm:t>
    </dgm:pt>
    <dgm:pt modelId="{E350E4D7-7021-4BEA-AB37-A752747B4F2B}" type="sibTrans" cxnId="{80F205BE-E426-4600-A163-9A2C51BF3ABB}">
      <dgm:prSet/>
      <dgm:spPr/>
      <dgm:t>
        <a:bodyPr/>
        <a:lstStyle/>
        <a:p>
          <a:endParaRPr lang="fr-BE"/>
        </a:p>
      </dgm:t>
    </dgm:pt>
    <dgm:pt modelId="{C806B6C5-7D44-42F0-A94A-604504D75977}">
      <dgm:prSet/>
      <dgm:spPr>
        <a:solidFill>
          <a:srgbClr val="FDD768"/>
        </a:solidFill>
      </dgm:spPr>
      <dgm:t>
        <a:bodyPr/>
        <a:lstStyle/>
        <a:p>
          <a:r>
            <a:rPr lang="fr-BE" b="0" i="0" u="sng" dirty="0">
              <a:solidFill>
                <a:schemeClr val="bg1"/>
              </a:solidFill>
            </a:rPr>
            <a:t>Canevas</a:t>
          </a:r>
          <a:endParaRPr lang="fr-BE" u="sng" dirty="0">
            <a:solidFill>
              <a:schemeClr val="bg1"/>
            </a:solidFill>
          </a:endParaRPr>
        </a:p>
      </dgm:t>
    </dgm:pt>
    <dgm:pt modelId="{6077E5FF-0253-481E-8FFF-B74AB72B77D5}" type="parTrans" cxnId="{92763EA7-36C0-43BD-A23B-1D75E7FBFC68}">
      <dgm:prSet/>
      <dgm:spPr/>
      <dgm:t>
        <a:bodyPr/>
        <a:lstStyle/>
        <a:p>
          <a:endParaRPr lang="fr-BE"/>
        </a:p>
      </dgm:t>
    </dgm:pt>
    <dgm:pt modelId="{991BD8D8-73A4-4A9C-8656-D79EC0B5A9D1}" type="sibTrans" cxnId="{92763EA7-36C0-43BD-A23B-1D75E7FBFC68}">
      <dgm:prSet/>
      <dgm:spPr/>
      <dgm:t>
        <a:bodyPr/>
        <a:lstStyle/>
        <a:p>
          <a:endParaRPr lang="fr-BE"/>
        </a:p>
      </dgm:t>
    </dgm:pt>
    <dgm:pt modelId="{FC8124CA-CDA9-45FA-8BEC-1CCAAC3C69DE}">
      <dgm:prSet/>
      <dgm:spPr>
        <a:solidFill>
          <a:srgbClr val="FDD768"/>
        </a:solidFill>
      </dgm:spPr>
      <dgm:t>
        <a:bodyPr/>
        <a:lstStyle/>
        <a:p>
          <a:r>
            <a:rPr lang="fr-BE" b="0" i="0" u="sng" dirty="0">
              <a:solidFill>
                <a:schemeClr val="bg1"/>
              </a:solidFill>
            </a:rPr>
            <a:t>CAPITI</a:t>
          </a:r>
          <a:endParaRPr lang="fr-BE" u="sng" dirty="0">
            <a:solidFill>
              <a:schemeClr val="bg1"/>
            </a:solidFill>
          </a:endParaRPr>
        </a:p>
      </dgm:t>
    </dgm:pt>
    <dgm:pt modelId="{563A95E8-7ACA-4641-84E4-76AE0583056E}" type="parTrans" cxnId="{D998B295-2E01-4744-8452-9DBCAA6DF657}">
      <dgm:prSet/>
      <dgm:spPr/>
      <dgm:t>
        <a:bodyPr/>
        <a:lstStyle/>
        <a:p>
          <a:endParaRPr lang="fr-BE"/>
        </a:p>
      </dgm:t>
    </dgm:pt>
    <dgm:pt modelId="{2440E3A0-B764-4B22-9916-BA15067E6943}" type="sibTrans" cxnId="{D998B295-2E01-4744-8452-9DBCAA6DF657}">
      <dgm:prSet/>
      <dgm:spPr/>
      <dgm:t>
        <a:bodyPr/>
        <a:lstStyle/>
        <a:p>
          <a:endParaRPr lang="fr-BE"/>
        </a:p>
      </dgm:t>
    </dgm:pt>
    <dgm:pt modelId="{2E839B7C-2694-401A-AD07-054960D3EA25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Centre Chapelle-aux-Champs</a:t>
          </a:r>
          <a:endParaRPr lang="fr-BE" u="sng">
            <a:solidFill>
              <a:schemeClr val="bg1"/>
            </a:solidFill>
          </a:endParaRPr>
        </a:p>
      </dgm:t>
    </dgm:pt>
    <dgm:pt modelId="{0383B060-8C78-4F8F-8B99-F9D5C2683A8C}" type="parTrans" cxnId="{253FF63B-5702-4B35-9744-BFDADADB2EB2}">
      <dgm:prSet/>
      <dgm:spPr/>
      <dgm:t>
        <a:bodyPr/>
        <a:lstStyle/>
        <a:p>
          <a:endParaRPr lang="fr-BE"/>
        </a:p>
      </dgm:t>
    </dgm:pt>
    <dgm:pt modelId="{E7970158-2FB7-4CA5-AA64-E38E8FCAF86F}" type="sibTrans" cxnId="{253FF63B-5702-4B35-9744-BFDADADB2EB2}">
      <dgm:prSet/>
      <dgm:spPr/>
      <dgm:t>
        <a:bodyPr/>
        <a:lstStyle/>
        <a:p>
          <a:endParaRPr lang="fr-BE"/>
        </a:p>
      </dgm:t>
    </dgm:pt>
    <dgm:pt modelId="{0387A35A-1479-4636-9246-0E68F0FFC56C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Centre de Guidance d’Ixelles </a:t>
          </a:r>
          <a:endParaRPr lang="fr-BE" u="sng">
            <a:solidFill>
              <a:schemeClr val="bg1"/>
            </a:solidFill>
          </a:endParaRPr>
        </a:p>
      </dgm:t>
    </dgm:pt>
    <dgm:pt modelId="{164C2BC4-B587-4E8C-B79C-D570A72C15B2}" type="parTrans" cxnId="{52866051-DFA7-4705-A7F6-A5BBDDAC29C6}">
      <dgm:prSet/>
      <dgm:spPr/>
      <dgm:t>
        <a:bodyPr/>
        <a:lstStyle/>
        <a:p>
          <a:endParaRPr lang="fr-BE"/>
        </a:p>
      </dgm:t>
    </dgm:pt>
    <dgm:pt modelId="{CFB36F0B-C8F9-484B-8805-4A35D0854A26}" type="sibTrans" cxnId="{52866051-DFA7-4705-A7F6-A5BBDDAC29C6}">
      <dgm:prSet/>
      <dgm:spPr/>
      <dgm:t>
        <a:bodyPr/>
        <a:lstStyle/>
        <a:p>
          <a:endParaRPr lang="fr-BE"/>
        </a:p>
      </dgm:t>
    </dgm:pt>
    <dgm:pt modelId="{FF128124-4902-4A1F-9F1A-3E9C13F52847}">
      <dgm:prSet/>
      <dgm:spPr>
        <a:solidFill>
          <a:srgbClr val="F28E86"/>
        </a:solidFill>
      </dgm:spPr>
      <dgm:t>
        <a:bodyPr/>
        <a:lstStyle/>
        <a:p>
          <a:r>
            <a:rPr lang="fr-BE" b="0" i="0" u="sng" dirty="0">
              <a:solidFill>
                <a:schemeClr val="bg1"/>
              </a:solidFill>
            </a:rPr>
            <a:t>Centre de Guidance d'Etterbeek</a:t>
          </a:r>
          <a:endParaRPr lang="fr-BE" u="sng" dirty="0">
            <a:solidFill>
              <a:schemeClr val="bg1"/>
            </a:solidFill>
          </a:endParaRPr>
        </a:p>
      </dgm:t>
    </dgm:pt>
    <dgm:pt modelId="{6F511A1D-7EB4-43CC-891A-C5C989BE527C}" type="parTrans" cxnId="{B5FB872F-DFB3-4D3E-8ABA-E573B072B208}">
      <dgm:prSet/>
      <dgm:spPr/>
      <dgm:t>
        <a:bodyPr/>
        <a:lstStyle/>
        <a:p>
          <a:endParaRPr lang="fr-BE"/>
        </a:p>
      </dgm:t>
    </dgm:pt>
    <dgm:pt modelId="{D330F771-82C4-4ED9-9748-F328C3083DB2}" type="sibTrans" cxnId="{B5FB872F-DFB3-4D3E-8ABA-E573B072B208}">
      <dgm:prSet/>
      <dgm:spPr/>
      <dgm:t>
        <a:bodyPr/>
        <a:lstStyle/>
        <a:p>
          <a:endParaRPr lang="fr-BE"/>
        </a:p>
      </dgm:t>
    </dgm:pt>
    <dgm:pt modelId="{C635DC11-58F5-476C-B6FA-DA98AC0BDACF}">
      <dgm:prSet/>
      <dgm:spPr>
        <a:solidFill>
          <a:srgbClr val="FDD768"/>
        </a:solidFill>
      </dgm:spPr>
      <dgm:t>
        <a:bodyPr/>
        <a:lstStyle/>
        <a:p>
          <a:r>
            <a:rPr lang="fr-FR" b="0" i="0" u="sng">
              <a:solidFill>
                <a:schemeClr val="bg1"/>
              </a:solidFill>
            </a:rPr>
            <a:t>Centre de Prévention du Suicide</a:t>
          </a:r>
          <a:endParaRPr lang="fr-FR" u="sng">
            <a:solidFill>
              <a:schemeClr val="bg1"/>
            </a:solidFill>
          </a:endParaRPr>
        </a:p>
      </dgm:t>
    </dgm:pt>
    <dgm:pt modelId="{9EE19FDB-BC57-46C0-8DAC-710A05F9E1ED}" type="parTrans" cxnId="{320D17C3-C418-49E2-B8D3-46CC6F75A187}">
      <dgm:prSet/>
      <dgm:spPr/>
      <dgm:t>
        <a:bodyPr/>
        <a:lstStyle/>
        <a:p>
          <a:endParaRPr lang="fr-BE"/>
        </a:p>
      </dgm:t>
    </dgm:pt>
    <dgm:pt modelId="{88CD85D0-4A2D-4AF5-B9B0-DF1603A759E9}" type="sibTrans" cxnId="{320D17C3-C418-49E2-B8D3-46CC6F75A187}">
      <dgm:prSet/>
      <dgm:spPr/>
      <dgm:t>
        <a:bodyPr/>
        <a:lstStyle/>
        <a:p>
          <a:endParaRPr lang="fr-BE"/>
        </a:p>
      </dgm:t>
    </dgm:pt>
    <dgm:pt modelId="{736376F1-E14A-44B8-B18F-2F53990B7F11}">
      <dgm:prSet/>
      <dgm:spPr>
        <a:solidFill>
          <a:srgbClr val="FDD768"/>
        </a:solidFill>
      </dgm:spPr>
      <dgm:t>
        <a:bodyPr/>
        <a:lstStyle/>
        <a:p>
          <a:r>
            <a:rPr lang="fr-FR" b="0" i="0" u="sng">
              <a:solidFill>
                <a:schemeClr val="bg1"/>
              </a:solidFill>
            </a:rPr>
            <a:t>Centre de Santé Mentale Antonin Artaud</a:t>
          </a:r>
          <a:endParaRPr lang="fr-FR" u="sng">
            <a:solidFill>
              <a:schemeClr val="bg1"/>
            </a:solidFill>
          </a:endParaRPr>
        </a:p>
      </dgm:t>
    </dgm:pt>
    <dgm:pt modelId="{C09F139D-1BC9-405A-A9CB-E6E227F63512}" type="parTrans" cxnId="{D1A47114-821D-4185-A2A0-E6EECE9E0556}">
      <dgm:prSet/>
      <dgm:spPr/>
      <dgm:t>
        <a:bodyPr/>
        <a:lstStyle/>
        <a:p>
          <a:endParaRPr lang="fr-BE"/>
        </a:p>
      </dgm:t>
    </dgm:pt>
    <dgm:pt modelId="{E1725458-3778-4B2C-B61D-631BC95DA820}" type="sibTrans" cxnId="{D1A47114-821D-4185-A2A0-E6EECE9E0556}">
      <dgm:prSet/>
      <dgm:spPr/>
      <dgm:t>
        <a:bodyPr/>
        <a:lstStyle/>
        <a:p>
          <a:endParaRPr lang="fr-BE"/>
        </a:p>
      </dgm:t>
    </dgm:pt>
    <dgm:pt modelId="{4DD8337C-DDE9-4927-BC2D-18A472CC3004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Centre Exil</a:t>
          </a:r>
          <a:endParaRPr lang="fr-BE" u="sng">
            <a:solidFill>
              <a:schemeClr val="bg1"/>
            </a:solidFill>
          </a:endParaRPr>
        </a:p>
      </dgm:t>
    </dgm:pt>
    <dgm:pt modelId="{D6B34702-D44A-47B6-9681-B9F1EEFC814C}" type="parTrans" cxnId="{DE615048-E6E0-4800-9103-41F3F63EE280}">
      <dgm:prSet/>
      <dgm:spPr/>
      <dgm:t>
        <a:bodyPr/>
        <a:lstStyle/>
        <a:p>
          <a:endParaRPr lang="fr-BE"/>
        </a:p>
      </dgm:t>
    </dgm:pt>
    <dgm:pt modelId="{619562D7-A34B-48BF-8E25-536847158596}" type="sibTrans" cxnId="{DE615048-E6E0-4800-9103-41F3F63EE280}">
      <dgm:prSet/>
      <dgm:spPr/>
      <dgm:t>
        <a:bodyPr/>
        <a:lstStyle/>
        <a:p>
          <a:endParaRPr lang="fr-BE"/>
        </a:p>
      </dgm:t>
    </dgm:pt>
    <dgm:pt modelId="{A7BEFE23-4346-440D-B7F5-FECA265BF8DA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Club Antonin Artaud</a:t>
          </a:r>
          <a:endParaRPr lang="fr-BE" u="sng">
            <a:solidFill>
              <a:schemeClr val="bg1"/>
            </a:solidFill>
          </a:endParaRPr>
        </a:p>
      </dgm:t>
    </dgm:pt>
    <dgm:pt modelId="{4639CCF5-B7D8-422B-A064-79B983B7CAA5}" type="parTrans" cxnId="{38F426EB-26AF-46DE-ABF8-DA45A5EBAC2D}">
      <dgm:prSet/>
      <dgm:spPr/>
      <dgm:t>
        <a:bodyPr/>
        <a:lstStyle/>
        <a:p>
          <a:endParaRPr lang="fr-BE"/>
        </a:p>
      </dgm:t>
    </dgm:pt>
    <dgm:pt modelId="{63C23A3F-A2C5-4FC9-8DF1-59B8CC58B71B}" type="sibTrans" cxnId="{38F426EB-26AF-46DE-ABF8-DA45A5EBAC2D}">
      <dgm:prSet/>
      <dgm:spPr/>
      <dgm:t>
        <a:bodyPr/>
        <a:lstStyle/>
        <a:p>
          <a:endParaRPr lang="fr-BE"/>
        </a:p>
      </dgm:t>
    </dgm:pt>
    <dgm:pt modelId="{84052FBE-0E45-4257-BBCA-21614397778E}">
      <dgm:prSet/>
      <dgm:spPr>
        <a:solidFill>
          <a:srgbClr val="F28E86"/>
        </a:solidFill>
      </dgm:spPr>
      <dgm:t>
        <a:bodyPr/>
        <a:lstStyle/>
        <a:p>
          <a:r>
            <a:rPr lang="fr-FR" b="0" i="0" u="sng">
              <a:solidFill>
                <a:schemeClr val="bg1"/>
              </a:solidFill>
            </a:rPr>
            <a:t>CMP du Service Social Juif</a:t>
          </a:r>
          <a:endParaRPr lang="fr-FR" u="sng">
            <a:solidFill>
              <a:schemeClr val="bg1"/>
            </a:solidFill>
          </a:endParaRPr>
        </a:p>
      </dgm:t>
    </dgm:pt>
    <dgm:pt modelId="{FD1A8EF9-E712-4C32-A4DD-83B8B017BDD3}" type="parTrans" cxnId="{192AFFE9-BEAC-48D8-8241-C7DD3D4840DE}">
      <dgm:prSet/>
      <dgm:spPr/>
      <dgm:t>
        <a:bodyPr/>
        <a:lstStyle/>
        <a:p>
          <a:endParaRPr lang="fr-BE"/>
        </a:p>
      </dgm:t>
    </dgm:pt>
    <dgm:pt modelId="{0CE45E53-113B-452B-9D66-6C636D506524}" type="sibTrans" cxnId="{192AFFE9-BEAC-48D8-8241-C7DD3D4840DE}">
      <dgm:prSet/>
      <dgm:spPr/>
      <dgm:t>
        <a:bodyPr/>
        <a:lstStyle/>
        <a:p>
          <a:endParaRPr lang="fr-BE"/>
        </a:p>
      </dgm:t>
    </dgm:pt>
    <dgm:pt modelId="{4AF60BEE-45EB-4D7E-B4B0-BCD2B9AA474F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Enaden</a:t>
          </a:r>
          <a:endParaRPr lang="fr-BE" u="sng">
            <a:solidFill>
              <a:schemeClr val="bg1"/>
            </a:solidFill>
          </a:endParaRPr>
        </a:p>
      </dgm:t>
    </dgm:pt>
    <dgm:pt modelId="{9417FE69-FA6A-4315-8D3F-876BC48D309E}" type="parTrans" cxnId="{D920A1F3-0396-4C66-9591-AE3C71146A8F}">
      <dgm:prSet/>
      <dgm:spPr/>
      <dgm:t>
        <a:bodyPr/>
        <a:lstStyle/>
        <a:p>
          <a:endParaRPr lang="fr-BE"/>
        </a:p>
      </dgm:t>
    </dgm:pt>
    <dgm:pt modelId="{C1BAB12F-5C60-4077-A7C5-BD4AA469D2BA}" type="sibTrans" cxnId="{D920A1F3-0396-4C66-9591-AE3C71146A8F}">
      <dgm:prSet/>
      <dgm:spPr/>
      <dgm:t>
        <a:bodyPr/>
        <a:lstStyle/>
        <a:p>
          <a:endParaRPr lang="fr-BE"/>
        </a:p>
      </dgm:t>
    </dgm:pt>
    <dgm:pt modelId="{A4DC0E3A-BD27-46F5-9F81-517583D0AB45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Ent'aide des Marolles</a:t>
          </a:r>
          <a:endParaRPr lang="fr-BE" u="sng">
            <a:solidFill>
              <a:schemeClr val="bg1"/>
            </a:solidFill>
          </a:endParaRPr>
        </a:p>
      </dgm:t>
    </dgm:pt>
    <dgm:pt modelId="{18ADE5E1-72AF-4FA5-9AD8-B3A171F6651A}" type="parTrans" cxnId="{3F331F1B-5501-46C1-800F-4C69FFF7AAB1}">
      <dgm:prSet/>
      <dgm:spPr/>
      <dgm:t>
        <a:bodyPr/>
        <a:lstStyle/>
        <a:p>
          <a:endParaRPr lang="fr-BE"/>
        </a:p>
      </dgm:t>
    </dgm:pt>
    <dgm:pt modelId="{8DF48ACD-78F9-4E31-B101-326E8A3661C6}" type="sibTrans" cxnId="{3F331F1B-5501-46C1-800F-4C69FFF7AAB1}">
      <dgm:prSet/>
      <dgm:spPr/>
      <dgm:t>
        <a:bodyPr/>
        <a:lstStyle/>
        <a:p>
          <a:endParaRPr lang="fr-BE"/>
        </a:p>
      </dgm:t>
    </dgm:pt>
    <dgm:pt modelId="{AA6BFA82-D8AA-4352-A4B3-EFB8BCB3B484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IEFSH</a:t>
          </a:r>
          <a:endParaRPr lang="fr-BE" u="sng">
            <a:solidFill>
              <a:schemeClr val="bg1"/>
            </a:solidFill>
          </a:endParaRPr>
        </a:p>
      </dgm:t>
    </dgm:pt>
    <dgm:pt modelId="{0EA97019-81E7-451B-935E-C5C519ED8AF5}" type="parTrans" cxnId="{07CA4311-72F4-43E9-853D-5F1E3A5ED9F5}">
      <dgm:prSet/>
      <dgm:spPr/>
      <dgm:t>
        <a:bodyPr/>
        <a:lstStyle/>
        <a:p>
          <a:endParaRPr lang="fr-BE"/>
        </a:p>
      </dgm:t>
    </dgm:pt>
    <dgm:pt modelId="{41917389-EFEB-4EEE-9D79-E85E4167E8E6}" type="sibTrans" cxnId="{07CA4311-72F4-43E9-853D-5F1E3A5ED9F5}">
      <dgm:prSet/>
      <dgm:spPr/>
      <dgm:t>
        <a:bodyPr/>
        <a:lstStyle/>
        <a:p>
          <a:endParaRPr lang="fr-BE"/>
        </a:p>
      </dgm:t>
    </dgm:pt>
    <dgm:pt modelId="{F0766A0F-27D7-4FCC-87EE-39E31D12987F}">
      <dgm:prSet/>
      <dgm:spPr>
        <a:solidFill>
          <a:srgbClr val="FDD768"/>
        </a:solidFill>
      </dgm:spPr>
      <dgm:t>
        <a:bodyPr/>
        <a:lstStyle/>
        <a:p>
          <a:r>
            <a:rPr lang="fr-BE" b="0" i="0" u="sng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IFISAM</a:t>
          </a:r>
          <a:endParaRPr lang="fr-BE" u="sng" dirty="0">
            <a:solidFill>
              <a:schemeClr val="bg1"/>
            </a:solidFill>
          </a:endParaRPr>
        </a:p>
      </dgm:t>
    </dgm:pt>
    <dgm:pt modelId="{1DACE170-302C-4B59-B41F-BB377E211E54}" type="parTrans" cxnId="{73820772-65DF-4DCB-8A96-4C954A008212}">
      <dgm:prSet/>
      <dgm:spPr/>
      <dgm:t>
        <a:bodyPr/>
        <a:lstStyle/>
        <a:p>
          <a:endParaRPr lang="fr-BE"/>
        </a:p>
      </dgm:t>
    </dgm:pt>
    <dgm:pt modelId="{6DC74707-E48F-4D1D-8C60-48FA3AB53E85}" type="sibTrans" cxnId="{73820772-65DF-4DCB-8A96-4C954A008212}">
      <dgm:prSet/>
      <dgm:spPr/>
      <dgm:t>
        <a:bodyPr/>
        <a:lstStyle/>
        <a:p>
          <a:endParaRPr lang="fr-BE"/>
        </a:p>
      </dgm:t>
    </dgm:pt>
    <dgm:pt modelId="{DD7D9B3C-D7A4-4A08-9D75-E5507C24AEF8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La Guise</a:t>
          </a:r>
          <a:endParaRPr lang="fr-BE" u="sng">
            <a:solidFill>
              <a:schemeClr val="bg1"/>
            </a:solidFill>
          </a:endParaRPr>
        </a:p>
      </dgm:t>
    </dgm:pt>
    <dgm:pt modelId="{1AE0640B-CBA5-4FF1-A702-3C9899614262}" type="parTrans" cxnId="{0AE0DFD2-8412-4D8A-913C-347D2ED9A13C}">
      <dgm:prSet/>
      <dgm:spPr/>
      <dgm:t>
        <a:bodyPr/>
        <a:lstStyle/>
        <a:p>
          <a:endParaRPr lang="fr-BE"/>
        </a:p>
      </dgm:t>
    </dgm:pt>
    <dgm:pt modelId="{039F308B-829B-4E16-B59F-0183BB9B7947}" type="sibTrans" cxnId="{0AE0DFD2-8412-4D8A-913C-347D2ED9A13C}">
      <dgm:prSet/>
      <dgm:spPr/>
      <dgm:t>
        <a:bodyPr/>
        <a:lstStyle/>
        <a:p>
          <a:endParaRPr lang="fr-BE"/>
        </a:p>
      </dgm:t>
    </dgm:pt>
    <dgm:pt modelId="{2FB00A86-5025-45FA-AA82-5448E5E9CDEF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La Lice</a:t>
          </a:r>
          <a:endParaRPr lang="fr-BE" u="sng">
            <a:solidFill>
              <a:schemeClr val="bg1"/>
            </a:solidFill>
          </a:endParaRPr>
        </a:p>
      </dgm:t>
    </dgm:pt>
    <dgm:pt modelId="{6D5BE911-05B7-47F9-A494-C3608B27AF3D}" type="parTrans" cxnId="{95E4E059-40D9-475E-A5D3-9F7553B8AD8D}">
      <dgm:prSet/>
      <dgm:spPr/>
      <dgm:t>
        <a:bodyPr/>
        <a:lstStyle/>
        <a:p>
          <a:endParaRPr lang="fr-BE"/>
        </a:p>
      </dgm:t>
    </dgm:pt>
    <dgm:pt modelId="{1545BE8B-131F-40B4-B616-797D918000D6}" type="sibTrans" cxnId="{95E4E059-40D9-475E-A5D3-9F7553B8AD8D}">
      <dgm:prSet/>
      <dgm:spPr/>
      <dgm:t>
        <a:bodyPr/>
        <a:lstStyle/>
        <a:p>
          <a:endParaRPr lang="fr-BE"/>
        </a:p>
      </dgm:t>
    </dgm:pt>
    <dgm:pt modelId="{F97DC9D5-2E8C-4337-B0D9-618FAEBCC965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Le Coin des Cerises</a:t>
          </a:r>
          <a:endParaRPr lang="fr-BE" u="sng">
            <a:solidFill>
              <a:schemeClr val="bg1"/>
            </a:solidFill>
          </a:endParaRPr>
        </a:p>
      </dgm:t>
    </dgm:pt>
    <dgm:pt modelId="{F2623F19-4F26-4089-B614-9E34B8DE1410}" type="parTrans" cxnId="{9D9F2D1E-8CCE-40B0-BC5B-A0CCCBD6D579}">
      <dgm:prSet/>
      <dgm:spPr/>
      <dgm:t>
        <a:bodyPr/>
        <a:lstStyle/>
        <a:p>
          <a:endParaRPr lang="fr-BE"/>
        </a:p>
      </dgm:t>
    </dgm:pt>
    <dgm:pt modelId="{22BF9362-81FE-4544-BDE0-D12F1899D4BD}" type="sibTrans" cxnId="{9D9F2D1E-8CCE-40B0-BC5B-A0CCCBD6D579}">
      <dgm:prSet/>
      <dgm:spPr/>
      <dgm:t>
        <a:bodyPr/>
        <a:lstStyle/>
        <a:p>
          <a:endParaRPr lang="fr-BE"/>
        </a:p>
      </dgm:t>
    </dgm:pt>
    <dgm:pt modelId="{5E94672A-7BC2-4383-8E6B-590C4C1A8ED1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Le Quotidien (Fond'Roy)</a:t>
          </a:r>
          <a:endParaRPr lang="fr-BE" u="sng">
            <a:solidFill>
              <a:schemeClr val="bg1"/>
            </a:solidFill>
          </a:endParaRPr>
        </a:p>
      </dgm:t>
    </dgm:pt>
    <dgm:pt modelId="{2BB7D20E-B14D-4F87-929D-9DCC868AC231}" type="parTrans" cxnId="{A92AA1D5-FE8D-4EDA-9D27-5BE9D39C6008}">
      <dgm:prSet/>
      <dgm:spPr/>
      <dgm:t>
        <a:bodyPr/>
        <a:lstStyle/>
        <a:p>
          <a:endParaRPr lang="fr-BE"/>
        </a:p>
      </dgm:t>
    </dgm:pt>
    <dgm:pt modelId="{6C18C651-5239-42BD-B92E-D5C7D73AFD6B}" type="sibTrans" cxnId="{A92AA1D5-FE8D-4EDA-9D27-5BE9D39C6008}">
      <dgm:prSet/>
      <dgm:spPr/>
      <dgm:t>
        <a:bodyPr/>
        <a:lstStyle/>
        <a:p>
          <a:endParaRPr lang="fr-BE"/>
        </a:p>
      </dgm:t>
    </dgm:pt>
    <dgm:pt modelId="{7617BEA8-F2C6-4B80-8EC9-FFAD0393F5D7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L'Orée</a:t>
          </a:r>
          <a:endParaRPr lang="fr-BE" u="sng">
            <a:solidFill>
              <a:schemeClr val="bg1"/>
            </a:solidFill>
          </a:endParaRPr>
        </a:p>
      </dgm:t>
    </dgm:pt>
    <dgm:pt modelId="{BB9E31D8-C171-4C24-92B2-6BF181743006}" type="parTrans" cxnId="{F95AD5C0-54C2-4ACF-98EE-E548355FC7EA}">
      <dgm:prSet/>
      <dgm:spPr/>
      <dgm:t>
        <a:bodyPr/>
        <a:lstStyle/>
        <a:p>
          <a:endParaRPr lang="fr-BE"/>
        </a:p>
      </dgm:t>
    </dgm:pt>
    <dgm:pt modelId="{80C4AE37-A697-41EB-B8B2-03CD29EFE35A}" type="sibTrans" cxnId="{F95AD5C0-54C2-4ACF-98EE-E548355FC7EA}">
      <dgm:prSet/>
      <dgm:spPr/>
      <dgm:t>
        <a:bodyPr/>
        <a:lstStyle/>
        <a:p>
          <a:endParaRPr lang="fr-BE"/>
        </a:p>
      </dgm:t>
    </dgm:pt>
    <dgm:pt modelId="{FC3BA649-6627-4809-AE55-FB0C974CDE11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Messidor</a:t>
          </a:r>
          <a:endParaRPr lang="fr-BE" u="sng">
            <a:solidFill>
              <a:schemeClr val="bg1"/>
            </a:solidFill>
          </a:endParaRPr>
        </a:p>
      </dgm:t>
    </dgm:pt>
    <dgm:pt modelId="{8EBDBF4E-49C3-4045-9BBD-7D484AE36958}" type="parTrans" cxnId="{E0842B4E-B325-41F5-A593-88693FD25FAF}">
      <dgm:prSet/>
      <dgm:spPr/>
      <dgm:t>
        <a:bodyPr/>
        <a:lstStyle/>
        <a:p>
          <a:endParaRPr lang="fr-BE"/>
        </a:p>
      </dgm:t>
    </dgm:pt>
    <dgm:pt modelId="{8B523DEE-4633-4FD1-9E44-426636990F13}" type="sibTrans" cxnId="{E0842B4E-B325-41F5-A593-88693FD25FAF}">
      <dgm:prSet/>
      <dgm:spPr/>
      <dgm:t>
        <a:bodyPr/>
        <a:lstStyle/>
        <a:p>
          <a:endParaRPr lang="fr-BE"/>
        </a:p>
      </dgm:t>
    </dgm:pt>
    <dgm:pt modelId="{28A4419C-1E4D-4D1B-A8BD-E25237663057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Parhélie</a:t>
          </a:r>
          <a:endParaRPr lang="fr-BE" u="sng">
            <a:solidFill>
              <a:schemeClr val="bg1"/>
            </a:solidFill>
          </a:endParaRPr>
        </a:p>
      </dgm:t>
    </dgm:pt>
    <dgm:pt modelId="{708789D5-8625-4B14-9AB6-983E0BC6DC9B}" type="parTrans" cxnId="{999EB3B8-EB92-442B-A189-D4DB74DBD964}">
      <dgm:prSet/>
      <dgm:spPr/>
      <dgm:t>
        <a:bodyPr/>
        <a:lstStyle/>
        <a:p>
          <a:endParaRPr lang="fr-BE"/>
        </a:p>
      </dgm:t>
    </dgm:pt>
    <dgm:pt modelId="{01D9958C-E9B5-4A66-97FF-92F54F1946F0}" type="sibTrans" cxnId="{999EB3B8-EB92-442B-A189-D4DB74DBD964}">
      <dgm:prSet/>
      <dgm:spPr/>
      <dgm:t>
        <a:bodyPr/>
        <a:lstStyle/>
        <a:p>
          <a:endParaRPr lang="fr-BE"/>
        </a:p>
      </dgm:t>
    </dgm:pt>
    <dgm:pt modelId="{5C87985C-D3C2-4185-BE11-29B41491FD9A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Similes</a:t>
          </a:r>
          <a:endParaRPr lang="fr-BE" u="sng">
            <a:solidFill>
              <a:schemeClr val="bg1"/>
            </a:solidFill>
          </a:endParaRPr>
        </a:p>
      </dgm:t>
    </dgm:pt>
    <dgm:pt modelId="{48AB0101-2EE2-4D65-A5B6-071C5CBAB71B}" type="parTrans" cxnId="{67CCC51B-6F3F-4C14-9CE2-D0F6EC6BDA03}">
      <dgm:prSet/>
      <dgm:spPr/>
      <dgm:t>
        <a:bodyPr/>
        <a:lstStyle/>
        <a:p>
          <a:endParaRPr lang="fr-BE"/>
        </a:p>
      </dgm:t>
    </dgm:pt>
    <dgm:pt modelId="{D9B7BB55-F5AE-433E-80CC-6FD6B448B9DF}" type="sibTrans" cxnId="{67CCC51B-6F3F-4C14-9CE2-D0F6EC6BDA03}">
      <dgm:prSet/>
      <dgm:spPr/>
      <dgm:t>
        <a:bodyPr/>
        <a:lstStyle/>
        <a:p>
          <a:endParaRPr lang="fr-BE"/>
        </a:p>
      </dgm:t>
    </dgm:pt>
    <dgm:pt modelId="{F59DFB08-9C94-44E6-8C77-2F52102A81C3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SOS Viol</a:t>
          </a:r>
          <a:endParaRPr lang="fr-BE" u="sng">
            <a:solidFill>
              <a:schemeClr val="bg1"/>
            </a:solidFill>
          </a:endParaRPr>
        </a:p>
      </dgm:t>
    </dgm:pt>
    <dgm:pt modelId="{F838DCB0-9888-4DD4-B64D-B4DB11D4195B}" type="parTrans" cxnId="{232EC1CB-7369-4C54-99E6-3459774BCED1}">
      <dgm:prSet/>
      <dgm:spPr/>
      <dgm:t>
        <a:bodyPr/>
        <a:lstStyle/>
        <a:p>
          <a:endParaRPr lang="fr-BE"/>
        </a:p>
      </dgm:t>
    </dgm:pt>
    <dgm:pt modelId="{495DDDF0-81DF-43F8-A75B-3333A7943ACE}" type="sibTrans" cxnId="{232EC1CB-7369-4C54-99E6-3459774BCED1}">
      <dgm:prSet/>
      <dgm:spPr/>
      <dgm:t>
        <a:bodyPr/>
        <a:lstStyle/>
        <a:p>
          <a:endParaRPr lang="fr-BE"/>
        </a:p>
      </dgm:t>
    </dgm:pt>
    <dgm:pt modelId="{81632392-73F1-4A52-B29C-E28335C52A00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A.N.A.I.S.</a:t>
          </a:r>
          <a:endParaRPr lang="fr-BE" u="sng">
            <a:solidFill>
              <a:schemeClr val="bg1"/>
            </a:solidFill>
          </a:endParaRPr>
        </a:p>
      </dgm:t>
    </dgm:pt>
    <dgm:pt modelId="{43D84E8A-0CBC-4E1B-913E-040E9D535244}" type="parTrans" cxnId="{97167FC2-F936-4C11-872E-C322C9EFB749}">
      <dgm:prSet/>
      <dgm:spPr/>
      <dgm:t>
        <a:bodyPr/>
        <a:lstStyle/>
        <a:p>
          <a:endParaRPr lang="fr-BE"/>
        </a:p>
      </dgm:t>
    </dgm:pt>
    <dgm:pt modelId="{B11CD111-B1D7-40DA-99BC-3C1CD88C6851}" type="sibTrans" cxnId="{97167FC2-F936-4C11-872E-C322C9EFB749}">
      <dgm:prSet/>
      <dgm:spPr/>
      <dgm:t>
        <a:bodyPr/>
        <a:lstStyle/>
        <a:p>
          <a:endParaRPr lang="fr-BE"/>
        </a:p>
      </dgm:t>
    </dgm:pt>
    <dgm:pt modelId="{B2497086-4163-4C41-AC0A-50594BBCDD36}">
      <dgm:prSet/>
      <dgm:spPr>
        <a:solidFill>
          <a:srgbClr val="F28E86"/>
        </a:solidFill>
      </dgm:spPr>
      <dgm:t>
        <a:bodyPr/>
        <a:lstStyle/>
        <a:p>
          <a:r>
            <a:rPr lang="fr-FR" b="0" i="0" u="sng">
              <a:solidFill>
                <a:schemeClr val="bg1"/>
              </a:solidFill>
            </a:rPr>
            <a:t>SSM Champ de la Couronne</a:t>
          </a:r>
          <a:endParaRPr lang="fr-FR" u="sng">
            <a:solidFill>
              <a:schemeClr val="bg1"/>
            </a:solidFill>
          </a:endParaRPr>
        </a:p>
      </dgm:t>
    </dgm:pt>
    <dgm:pt modelId="{C9561C10-30C0-482C-A3E4-7E8B3F008B90}" type="parTrans" cxnId="{A97BA27A-17B2-41C4-88F7-6BB61D51BEAC}">
      <dgm:prSet/>
      <dgm:spPr/>
      <dgm:t>
        <a:bodyPr/>
        <a:lstStyle/>
        <a:p>
          <a:endParaRPr lang="fr-BE"/>
        </a:p>
      </dgm:t>
    </dgm:pt>
    <dgm:pt modelId="{D073729F-7430-4A78-A126-D3228B671E46}" type="sibTrans" cxnId="{A97BA27A-17B2-41C4-88F7-6BB61D51BEAC}">
      <dgm:prSet/>
      <dgm:spPr/>
      <dgm:t>
        <a:bodyPr/>
        <a:lstStyle/>
        <a:p>
          <a:endParaRPr lang="fr-BE"/>
        </a:p>
      </dgm:t>
    </dgm:pt>
    <dgm:pt modelId="{C5C24D58-28FC-4BF5-9E04-E2428F96994E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d’Ici et d’Ailleurs</a:t>
          </a:r>
          <a:endParaRPr lang="fr-BE" u="sng">
            <a:solidFill>
              <a:schemeClr val="bg1"/>
            </a:solidFill>
          </a:endParaRPr>
        </a:p>
      </dgm:t>
    </dgm:pt>
    <dgm:pt modelId="{0F337BF2-986D-4CEC-ACF2-0656F2523169}" type="parTrans" cxnId="{8551AABD-B1CE-479D-8863-076CC08EFA52}">
      <dgm:prSet/>
      <dgm:spPr/>
      <dgm:t>
        <a:bodyPr/>
        <a:lstStyle/>
        <a:p>
          <a:endParaRPr lang="fr-BE"/>
        </a:p>
      </dgm:t>
    </dgm:pt>
    <dgm:pt modelId="{998BBB52-A6DD-4991-ACC4-2AD5C70846C3}" type="sibTrans" cxnId="{8551AABD-B1CE-479D-8863-076CC08EFA52}">
      <dgm:prSet/>
      <dgm:spPr/>
      <dgm:t>
        <a:bodyPr/>
        <a:lstStyle/>
        <a:p>
          <a:endParaRPr lang="fr-BE"/>
        </a:p>
      </dgm:t>
    </dgm:pt>
    <dgm:pt modelId="{81610267-33EC-45D3-BD73-B61E2801469D}">
      <dgm:prSet/>
      <dgm:spPr>
        <a:solidFill>
          <a:srgbClr val="F28E86"/>
        </a:solidFill>
      </dgm:spPr>
      <dgm:t>
        <a:bodyPr/>
        <a:lstStyle/>
        <a:p>
          <a:r>
            <a:rPr lang="fr-FR" b="0" i="0" u="sng">
              <a:solidFill>
                <a:schemeClr val="bg1"/>
              </a:solidFill>
            </a:rPr>
            <a:t>SSM de l’ULB Psycho La Plaine</a:t>
          </a:r>
          <a:endParaRPr lang="fr-FR" u="sng">
            <a:solidFill>
              <a:schemeClr val="bg1"/>
            </a:solidFill>
          </a:endParaRPr>
        </a:p>
      </dgm:t>
    </dgm:pt>
    <dgm:pt modelId="{A0A1E73B-0915-4B7D-A006-F7D66B17A8AD}" type="parTrans" cxnId="{826F97F2-77C6-421F-8710-EE7B29C33A4B}">
      <dgm:prSet/>
      <dgm:spPr/>
      <dgm:t>
        <a:bodyPr/>
        <a:lstStyle/>
        <a:p>
          <a:endParaRPr lang="fr-BE"/>
        </a:p>
      </dgm:t>
    </dgm:pt>
    <dgm:pt modelId="{09FA4616-4A39-4FD2-BE82-E5D7B456A68F}" type="sibTrans" cxnId="{826F97F2-77C6-421F-8710-EE7B29C33A4B}">
      <dgm:prSet/>
      <dgm:spPr/>
      <dgm:t>
        <a:bodyPr/>
        <a:lstStyle/>
        <a:p>
          <a:endParaRPr lang="fr-BE"/>
        </a:p>
      </dgm:t>
    </dgm:pt>
    <dgm:pt modelId="{E62B29D9-D1CF-4AFF-A121-ED3043762756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Free Clinic</a:t>
          </a:r>
          <a:endParaRPr lang="fr-BE" u="sng">
            <a:solidFill>
              <a:schemeClr val="bg1"/>
            </a:solidFill>
          </a:endParaRPr>
        </a:p>
      </dgm:t>
    </dgm:pt>
    <dgm:pt modelId="{277877AA-6ED5-4A2F-A6D5-9A794385C7D3}" type="parTrans" cxnId="{B5922A67-70E9-4C55-9BE5-03A5425395B3}">
      <dgm:prSet/>
      <dgm:spPr/>
      <dgm:t>
        <a:bodyPr/>
        <a:lstStyle/>
        <a:p>
          <a:endParaRPr lang="fr-BE"/>
        </a:p>
      </dgm:t>
    </dgm:pt>
    <dgm:pt modelId="{C9B413D8-4E97-4793-A07D-3E0F05F76226}" type="sibTrans" cxnId="{B5922A67-70E9-4C55-9BE5-03A5425395B3}">
      <dgm:prSet/>
      <dgm:spPr/>
      <dgm:t>
        <a:bodyPr/>
        <a:lstStyle/>
        <a:p>
          <a:endParaRPr lang="fr-BE"/>
        </a:p>
      </dgm:t>
    </dgm:pt>
    <dgm:pt modelId="{A05967DA-BF1D-45C4-BB66-5E04AA1C6216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L’Adret</a:t>
          </a:r>
          <a:endParaRPr lang="fr-BE" u="sng">
            <a:solidFill>
              <a:schemeClr val="bg1"/>
            </a:solidFill>
          </a:endParaRPr>
        </a:p>
      </dgm:t>
    </dgm:pt>
    <dgm:pt modelId="{57E8D0D5-0ADA-4918-BEFC-0B089B8C5D53}" type="parTrans" cxnId="{A2ADF5C1-3CE2-4612-AD53-3362D6E4C83A}">
      <dgm:prSet/>
      <dgm:spPr/>
      <dgm:t>
        <a:bodyPr/>
        <a:lstStyle/>
        <a:p>
          <a:endParaRPr lang="fr-BE"/>
        </a:p>
      </dgm:t>
    </dgm:pt>
    <dgm:pt modelId="{85B860B3-7B24-44D8-98E0-24754C4F7112}" type="sibTrans" cxnId="{A2ADF5C1-3CE2-4612-AD53-3362D6E4C83A}">
      <dgm:prSet/>
      <dgm:spPr/>
      <dgm:t>
        <a:bodyPr/>
        <a:lstStyle/>
        <a:p>
          <a:endParaRPr lang="fr-BE"/>
        </a:p>
      </dgm:t>
    </dgm:pt>
    <dgm:pt modelId="{2AF7E88F-338B-439B-9EC3-30B8040CADFD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La Gerbe</a:t>
          </a:r>
          <a:endParaRPr lang="fr-BE" u="sng">
            <a:solidFill>
              <a:schemeClr val="bg1"/>
            </a:solidFill>
          </a:endParaRPr>
        </a:p>
      </dgm:t>
    </dgm:pt>
    <dgm:pt modelId="{D4A2F7CA-482B-433E-8D15-F475B897F511}" type="parTrans" cxnId="{935A5AE6-1EE7-4FAD-8D86-8CC5FD01FBA8}">
      <dgm:prSet/>
      <dgm:spPr/>
      <dgm:t>
        <a:bodyPr/>
        <a:lstStyle/>
        <a:p>
          <a:endParaRPr lang="fr-BE"/>
        </a:p>
      </dgm:t>
    </dgm:pt>
    <dgm:pt modelId="{9C74A787-0653-4B06-B2F9-F132155734FE}" type="sibTrans" cxnId="{935A5AE6-1EE7-4FAD-8D86-8CC5FD01FBA8}">
      <dgm:prSet/>
      <dgm:spPr/>
      <dgm:t>
        <a:bodyPr/>
        <a:lstStyle/>
        <a:p>
          <a:endParaRPr lang="fr-BE"/>
        </a:p>
      </dgm:t>
    </dgm:pt>
    <dgm:pt modelId="{DA9B86EA-0872-44B1-A71B-D45798088237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Le Chien Vert</a:t>
          </a:r>
          <a:endParaRPr lang="fr-BE" u="sng">
            <a:solidFill>
              <a:schemeClr val="bg1"/>
            </a:solidFill>
          </a:endParaRPr>
        </a:p>
      </dgm:t>
    </dgm:pt>
    <dgm:pt modelId="{3F21E815-DF9D-451E-8556-BB9B774404F1}" type="parTrans" cxnId="{E67EEA0B-DE83-432B-B4DE-FB0829EEC5E1}">
      <dgm:prSet/>
      <dgm:spPr/>
      <dgm:t>
        <a:bodyPr/>
        <a:lstStyle/>
        <a:p>
          <a:endParaRPr lang="fr-BE"/>
        </a:p>
      </dgm:t>
    </dgm:pt>
    <dgm:pt modelId="{0F09B04B-9A7B-4BC9-BEE7-1AC6727E80F1}" type="sibTrans" cxnId="{E67EEA0B-DE83-432B-B4DE-FB0829EEC5E1}">
      <dgm:prSet/>
      <dgm:spPr/>
      <dgm:t>
        <a:bodyPr/>
        <a:lstStyle/>
        <a:p>
          <a:endParaRPr lang="fr-BE"/>
        </a:p>
      </dgm:t>
    </dgm:pt>
    <dgm:pt modelId="{CEC4752E-6845-4852-9E34-074D778BEE68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Le Grès</a:t>
          </a:r>
          <a:endParaRPr lang="fr-BE" u="sng">
            <a:solidFill>
              <a:schemeClr val="bg1"/>
            </a:solidFill>
          </a:endParaRPr>
        </a:p>
      </dgm:t>
    </dgm:pt>
    <dgm:pt modelId="{C7EF5F97-1A96-4237-AB96-E0B47D8F7447}" type="parTrans" cxnId="{B992E5C2-492E-44F7-84F5-FD39D5794351}">
      <dgm:prSet/>
      <dgm:spPr/>
      <dgm:t>
        <a:bodyPr/>
        <a:lstStyle/>
        <a:p>
          <a:endParaRPr lang="fr-BE"/>
        </a:p>
      </dgm:t>
    </dgm:pt>
    <dgm:pt modelId="{CD7E9FA5-2A75-4433-85A7-723F00F8A02B}" type="sibTrans" cxnId="{B992E5C2-492E-44F7-84F5-FD39D5794351}">
      <dgm:prSet/>
      <dgm:spPr/>
      <dgm:t>
        <a:bodyPr/>
        <a:lstStyle/>
        <a:p>
          <a:endParaRPr lang="fr-BE"/>
        </a:p>
      </dgm:t>
    </dgm:pt>
    <dgm:pt modelId="{4B8EEA9C-8C5E-4FB7-B883-7DC9DFCB35C0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Le Méridien</a:t>
          </a:r>
          <a:endParaRPr lang="fr-BE" u="sng">
            <a:solidFill>
              <a:schemeClr val="bg1"/>
            </a:solidFill>
          </a:endParaRPr>
        </a:p>
      </dgm:t>
    </dgm:pt>
    <dgm:pt modelId="{CF4D078E-7EA8-4A79-994F-F1713627675C}" type="parTrans" cxnId="{A4B36152-A946-450E-BB23-D5C0FE2AD5E8}">
      <dgm:prSet/>
      <dgm:spPr/>
      <dgm:t>
        <a:bodyPr/>
        <a:lstStyle/>
        <a:p>
          <a:endParaRPr lang="fr-BE"/>
        </a:p>
      </dgm:t>
    </dgm:pt>
    <dgm:pt modelId="{9537C3AB-996B-4715-872B-A9D382CF04FD}" type="sibTrans" cxnId="{A4B36152-A946-450E-BB23-D5C0FE2AD5E8}">
      <dgm:prSet/>
      <dgm:spPr/>
      <dgm:t>
        <a:bodyPr/>
        <a:lstStyle/>
        <a:p>
          <a:endParaRPr lang="fr-BE"/>
        </a:p>
      </dgm:t>
    </dgm:pt>
    <dgm:pt modelId="{2F5D5C33-9739-4724-8DEF-AE48F28B6BF4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Le Norois</a:t>
          </a:r>
          <a:endParaRPr lang="fr-BE" u="sng">
            <a:solidFill>
              <a:schemeClr val="bg1"/>
            </a:solidFill>
          </a:endParaRPr>
        </a:p>
      </dgm:t>
    </dgm:pt>
    <dgm:pt modelId="{0E2E5F95-E1A7-49FE-89E5-ED4CDC04EAD9}" type="parTrans" cxnId="{1CAF7DDC-2089-49E5-BAA3-8F940769D48B}">
      <dgm:prSet/>
      <dgm:spPr/>
      <dgm:t>
        <a:bodyPr/>
        <a:lstStyle/>
        <a:p>
          <a:endParaRPr lang="fr-BE"/>
        </a:p>
      </dgm:t>
    </dgm:pt>
    <dgm:pt modelId="{05EC8F8C-4603-4E7C-881F-4FE5900B62BE}" type="sibTrans" cxnId="{1CAF7DDC-2089-49E5-BAA3-8F940769D48B}">
      <dgm:prSet/>
      <dgm:spPr/>
      <dgm:t>
        <a:bodyPr/>
        <a:lstStyle/>
        <a:p>
          <a:endParaRPr lang="fr-BE"/>
        </a:p>
      </dgm:t>
    </dgm:pt>
    <dgm:pt modelId="{A204F175-D3B6-4931-A0DD-E2926BA44FC2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Le Sas</a:t>
          </a:r>
          <a:endParaRPr lang="fr-BE" u="sng">
            <a:solidFill>
              <a:schemeClr val="bg1"/>
            </a:solidFill>
          </a:endParaRPr>
        </a:p>
      </dgm:t>
    </dgm:pt>
    <dgm:pt modelId="{03E1A334-B6AD-457F-A95E-1C7C95E20BAB}" type="parTrans" cxnId="{2825FDFD-9CFC-4F85-9165-2614DA432D43}">
      <dgm:prSet/>
      <dgm:spPr/>
      <dgm:t>
        <a:bodyPr/>
        <a:lstStyle/>
        <a:p>
          <a:endParaRPr lang="fr-BE"/>
        </a:p>
      </dgm:t>
    </dgm:pt>
    <dgm:pt modelId="{0FD07684-B840-41A8-AD3F-47423C2A2E56}" type="sibTrans" cxnId="{2825FDFD-9CFC-4F85-9165-2614DA432D43}">
      <dgm:prSet/>
      <dgm:spPr/>
      <dgm:t>
        <a:bodyPr/>
        <a:lstStyle/>
        <a:p>
          <a:endParaRPr lang="fr-BE"/>
        </a:p>
      </dgm:t>
    </dgm:pt>
    <dgm:pt modelId="{9747CED4-EF31-47A5-8D38-8573340A8410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L'été</a:t>
          </a:r>
          <a:endParaRPr lang="fr-BE" u="sng">
            <a:solidFill>
              <a:schemeClr val="bg1"/>
            </a:solidFill>
          </a:endParaRPr>
        </a:p>
      </dgm:t>
    </dgm:pt>
    <dgm:pt modelId="{97B4A14F-8D4E-4C57-9ECC-CA9B0D862CFF}" type="parTrans" cxnId="{2A82417C-F082-4A89-99D1-4A461D91F3CC}">
      <dgm:prSet/>
      <dgm:spPr/>
      <dgm:t>
        <a:bodyPr/>
        <a:lstStyle/>
        <a:p>
          <a:endParaRPr lang="fr-BE"/>
        </a:p>
      </dgm:t>
    </dgm:pt>
    <dgm:pt modelId="{E26274F4-7D5F-467B-9934-F194E67D351A}" type="sibTrans" cxnId="{2A82417C-F082-4A89-99D1-4A461D91F3CC}">
      <dgm:prSet/>
      <dgm:spPr/>
      <dgm:t>
        <a:bodyPr/>
        <a:lstStyle/>
        <a:p>
          <a:endParaRPr lang="fr-BE"/>
        </a:p>
      </dgm:t>
    </dgm:pt>
    <dgm:pt modelId="{06EE2A9F-2B2C-47C3-BD8F-D4C645E00A80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Nouveau Centre Primavera</a:t>
          </a:r>
          <a:endParaRPr lang="fr-BE" u="sng">
            <a:solidFill>
              <a:schemeClr val="bg1"/>
            </a:solidFill>
          </a:endParaRPr>
        </a:p>
      </dgm:t>
    </dgm:pt>
    <dgm:pt modelId="{C12F74D9-C35F-447D-B4BE-00371AEF2A68}" type="parTrans" cxnId="{2C245748-E9E0-45A3-B7AB-0D46DF924A61}">
      <dgm:prSet/>
      <dgm:spPr/>
      <dgm:t>
        <a:bodyPr/>
        <a:lstStyle/>
        <a:p>
          <a:endParaRPr lang="fr-BE"/>
        </a:p>
      </dgm:t>
    </dgm:pt>
    <dgm:pt modelId="{412BF3E8-54F3-41EF-9AEE-A982E62DD60A}" type="sibTrans" cxnId="{2C245748-E9E0-45A3-B7AB-0D46DF924A61}">
      <dgm:prSet/>
      <dgm:spPr/>
      <dgm:t>
        <a:bodyPr/>
        <a:lstStyle/>
        <a:p>
          <a:endParaRPr lang="fr-BE"/>
        </a:p>
      </dgm:t>
    </dgm:pt>
    <dgm:pt modelId="{5376D61B-85C0-4D1B-A087-DE1645DAF758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Psycho-Etterbeek</a:t>
          </a:r>
          <a:endParaRPr lang="fr-BE" u="sng">
            <a:solidFill>
              <a:schemeClr val="bg1"/>
            </a:solidFill>
          </a:endParaRPr>
        </a:p>
      </dgm:t>
    </dgm:pt>
    <dgm:pt modelId="{0C4C6FC9-D78B-42F3-A0D0-652B8B4BBB6A}" type="parTrans" cxnId="{9CF33FDF-1BD1-409C-A3B8-44AF33F1F0B5}">
      <dgm:prSet/>
      <dgm:spPr/>
      <dgm:t>
        <a:bodyPr/>
        <a:lstStyle/>
        <a:p>
          <a:endParaRPr lang="fr-BE"/>
        </a:p>
      </dgm:t>
    </dgm:pt>
    <dgm:pt modelId="{37BEFD15-C9FE-4F50-89EA-0CCD9FA10C08}" type="sibTrans" cxnId="{9CF33FDF-1BD1-409C-A3B8-44AF33F1F0B5}">
      <dgm:prSet/>
      <dgm:spPr/>
      <dgm:t>
        <a:bodyPr/>
        <a:lstStyle/>
        <a:p>
          <a:endParaRPr lang="fr-BE"/>
        </a:p>
      </dgm:t>
    </dgm:pt>
    <dgm:pt modelId="{C3004A07-EB2C-413D-9D0C-4A45276BC5A4}">
      <dgm:prSet/>
      <dgm:spPr>
        <a:solidFill>
          <a:srgbClr val="F28E86"/>
        </a:solidFill>
      </dgm:spPr>
      <dgm:t>
        <a:bodyPr/>
        <a:lstStyle/>
        <a:p>
          <a:r>
            <a:rPr lang="fr-FR" b="0" i="0" u="sng">
              <a:solidFill>
                <a:schemeClr val="bg1"/>
              </a:solidFill>
            </a:rPr>
            <a:t>SSM sectorisé de (Forest) Uccle, Watermael-Boitsfort</a:t>
          </a:r>
          <a:endParaRPr lang="fr-FR" u="sng">
            <a:solidFill>
              <a:schemeClr val="bg1"/>
            </a:solidFill>
          </a:endParaRPr>
        </a:p>
      </dgm:t>
    </dgm:pt>
    <dgm:pt modelId="{17DE04C6-11F2-4F7A-A5BC-87BEBB6E7B7F}" type="parTrans" cxnId="{8114F67E-51DD-419C-8374-2C308575B5C5}">
      <dgm:prSet/>
      <dgm:spPr/>
      <dgm:t>
        <a:bodyPr/>
        <a:lstStyle/>
        <a:p>
          <a:endParaRPr lang="fr-BE"/>
        </a:p>
      </dgm:t>
    </dgm:pt>
    <dgm:pt modelId="{6EB707C4-0390-431F-9E2A-8ED23BA395E6}" type="sibTrans" cxnId="{8114F67E-51DD-419C-8374-2C308575B5C5}">
      <dgm:prSet/>
      <dgm:spPr/>
      <dgm:t>
        <a:bodyPr/>
        <a:lstStyle/>
        <a:p>
          <a:endParaRPr lang="fr-BE"/>
        </a:p>
      </dgm:t>
    </dgm:pt>
    <dgm:pt modelId="{00BEE84E-29FE-40BE-8110-0C45CBFA618A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SESAME</a:t>
          </a:r>
          <a:endParaRPr lang="fr-BE" u="sng">
            <a:solidFill>
              <a:schemeClr val="bg1"/>
            </a:solidFill>
          </a:endParaRPr>
        </a:p>
      </dgm:t>
    </dgm:pt>
    <dgm:pt modelId="{71B0E899-0D0A-4B8B-8F8D-7D5FDA2B2E4B}" type="parTrans" cxnId="{38A5620A-DD12-419A-A8F3-7E85D4F83696}">
      <dgm:prSet/>
      <dgm:spPr/>
      <dgm:t>
        <a:bodyPr/>
        <a:lstStyle/>
        <a:p>
          <a:endParaRPr lang="fr-BE"/>
        </a:p>
      </dgm:t>
    </dgm:pt>
    <dgm:pt modelId="{7B887846-E38A-4EF9-B2BF-2237C92FF3F1}" type="sibTrans" cxnId="{38A5620A-DD12-419A-A8F3-7E85D4F83696}">
      <dgm:prSet/>
      <dgm:spPr/>
      <dgm:t>
        <a:bodyPr/>
        <a:lstStyle/>
        <a:p>
          <a:endParaRPr lang="fr-BE"/>
        </a:p>
      </dgm:t>
    </dgm:pt>
    <dgm:pt modelId="{28EA9DA3-7750-42C9-AB29-51DA76F8130A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Ulysse</a:t>
          </a:r>
          <a:endParaRPr lang="fr-BE" u="sng">
            <a:solidFill>
              <a:schemeClr val="bg1"/>
            </a:solidFill>
          </a:endParaRPr>
        </a:p>
      </dgm:t>
    </dgm:pt>
    <dgm:pt modelId="{5D98E9E0-99A1-4E0E-B8B1-402E2F0BC1D6}" type="parTrans" cxnId="{145DD872-8CE8-4918-9063-00B8586C89F5}">
      <dgm:prSet/>
      <dgm:spPr/>
      <dgm:t>
        <a:bodyPr/>
        <a:lstStyle/>
        <a:p>
          <a:endParaRPr lang="fr-BE"/>
        </a:p>
      </dgm:t>
    </dgm:pt>
    <dgm:pt modelId="{B2CC4AF3-8109-4F7D-9A3B-0AEB119792E3}" type="sibTrans" cxnId="{145DD872-8CE8-4918-9063-00B8586C89F5}">
      <dgm:prSet/>
      <dgm:spPr/>
      <dgm:t>
        <a:bodyPr/>
        <a:lstStyle/>
        <a:p>
          <a:endParaRPr lang="fr-BE"/>
        </a:p>
      </dgm:t>
    </dgm:pt>
    <dgm:pt modelId="{5F5C53FE-95F2-4347-AB44-642F8BEB06C9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Wops</a:t>
          </a:r>
          <a:endParaRPr lang="fr-BE" u="sng">
            <a:solidFill>
              <a:schemeClr val="bg1"/>
            </a:solidFill>
          </a:endParaRPr>
        </a:p>
      </dgm:t>
    </dgm:pt>
    <dgm:pt modelId="{6165D626-C828-4050-8E01-76038F83B93F}" type="parTrans" cxnId="{33ACB7CA-483E-40F3-B023-54C3E72D661B}">
      <dgm:prSet/>
      <dgm:spPr/>
      <dgm:t>
        <a:bodyPr/>
        <a:lstStyle/>
        <a:p>
          <a:endParaRPr lang="fr-BE"/>
        </a:p>
      </dgm:t>
    </dgm:pt>
    <dgm:pt modelId="{0DB80899-6DA9-4C6D-ABA2-00C23C9E959A}" type="sibTrans" cxnId="{33ACB7CA-483E-40F3-B023-54C3E72D661B}">
      <dgm:prSet/>
      <dgm:spPr/>
      <dgm:t>
        <a:bodyPr/>
        <a:lstStyle/>
        <a:p>
          <a:endParaRPr lang="fr-BE"/>
        </a:p>
      </dgm:t>
    </dgm:pt>
    <dgm:pt modelId="{73C53ED0-B2D6-4F65-8FE1-5C0A00D124E2}">
      <dgm:prSet/>
      <dgm:spPr>
        <a:solidFill>
          <a:srgbClr val="F28E86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SSM Saint-Gilles</a:t>
          </a:r>
          <a:endParaRPr lang="fr-BE" u="sng">
            <a:solidFill>
              <a:schemeClr val="bg1"/>
            </a:solidFill>
          </a:endParaRPr>
        </a:p>
      </dgm:t>
    </dgm:pt>
    <dgm:pt modelId="{515766E6-385E-4B53-9503-FAC5A37E0D51}" type="parTrans" cxnId="{C1C40868-CC4F-4CFA-96E8-44896A5B08D7}">
      <dgm:prSet/>
      <dgm:spPr/>
      <dgm:t>
        <a:bodyPr/>
        <a:lstStyle/>
        <a:p>
          <a:endParaRPr lang="fr-BE"/>
        </a:p>
      </dgm:t>
    </dgm:pt>
    <dgm:pt modelId="{B036C45E-43FD-425A-8288-34BC2A5DD976}" type="sibTrans" cxnId="{C1C40868-CC4F-4CFA-96E8-44896A5B08D7}">
      <dgm:prSet/>
      <dgm:spPr/>
      <dgm:t>
        <a:bodyPr/>
        <a:lstStyle/>
        <a:p>
          <a:endParaRPr lang="fr-BE"/>
        </a:p>
      </dgm:t>
    </dgm:pt>
    <dgm:pt modelId="{BC431BF3-A075-4C43-938A-85B2829E4671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Télé-Accueil</a:t>
          </a:r>
          <a:endParaRPr lang="fr-BE" u="sng">
            <a:solidFill>
              <a:schemeClr val="bg1"/>
            </a:solidFill>
          </a:endParaRPr>
        </a:p>
      </dgm:t>
    </dgm:pt>
    <dgm:pt modelId="{A7A39387-F41C-45A1-8996-319C1A688256}" type="parTrans" cxnId="{0415C451-A951-4320-B8B8-9CAE0955BECE}">
      <dgm:prSet/>
      <dgm:spPr/>
      <dgm:t>
        <a:bodyPr/>
        <a:lstStyle/>
        <a:p>
          <a:endParaRPr lang="fr-BE"/>
        </a:p>
      </dgm:t>
    </dgm:pt>
    <dgm:pt modelId="{B822B8E0-07F4-4AE9-AE8B-F008E7A653D0}" type="sibTrans" cxnId="{0415C451-A951-4320-B8B8-9CAE0955BECE}">
      <dgm:prSet/>
      <dgm:spPr/>
      <dgm:t>
        <a:bodyPr/>
        <a:lstStyle/>
        <a:p>
          <a:endParaRPr lang="fr-BE"/>
        </a:p>
      </dgm:t>
    </dgm:pt>
    <dgm:pt modelId="{31AD59B1-FEB7-4234-B913-5F9E6C1597B9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Wolvendael</a:t>
          </a:r>
          <a:endParaRPr lang="fr-BE" u="sng">
            <a:solidFill>
              <a:schemeClr val="bg1"/>
            </a:solidFill>
          </a:endParaRPr>
        </a:p>
      </dgm:t>
    </dgm:pt>
    <dgm:pt modelId="{CDFF86CE-54F9-4D70-8EB3-39C3AEC50A38}" type="parTrans" cxnId="{912771B9-9D06-4928-AB83-5561256D1BDA}">
      <dgm:prSet/>
      <dgm:spPr/>
      <dgm:t>
        <a:bodyPr/>
        <a:lstStyle/>
        <a:p>
          <a:endParaRPr lang="fr-BE"/>
        </a:p>
      </dgm:t>
    </dgm:pt>
    <dgm:pt modelId="{3D9497DD-14DF-4008-A6C4-B5DEB3B72280}" type="sibTrans" cxnId="{912771B9-9D06-4928-AB83-5561256D1BDA}">
      <dgm:prSet/>
      <dgm:spPr/>
      <dgm:t>
        <a:bodyPr/>
        <a:lstStyle/>
        <a:p>
          <a:endParaRPr lang="fr-BE"/>
        </a:p>
      </dgm:t>
    </dgm:pt>
    <dgm:pt modelId="{E94959C9-948A-43ED-8121-C25E6508016E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L'Equipe</a:t>
          </a:r>
          <a:endParaRPr lang="fr-BE" u="sng">
            <a:solidFill>
              <a:schemeClr val="bg1"/>
            </a:solidFill>
          </a:endParaRPr>
        </a:p>
      </dgm:t>
    </dgm:pt>
    <dgm:pt modelId="{D72DAC72-68C1-4383-A80F-0394BBD873CE}" type="parTrans" cxnId="{6791E0CC-971D-4F62-A93C-5115E785194F}">
      <dgm:prSet/>
      <dgm:spPr/>
      <dgm:t>
        <a:bodyPr/>
        <a:lstStyle/>
        <a:p>
          <a:endParaRPr lang="fr-BE"/>
        </a:p>
      </dgm:t>
    </dgm:pt>
    <dgm:pt modelId="{360799ED-C66B-42F0-8CF1-AD39A7081163}" type="sibTrans" cxnId="{6791E0CC-971D-4F62-A93C-5115E785194F}">
      <dgm:prSet/>
      <dgm:spPr/>
      <dgm:t>
        <a:bodyPr/>
        <a:lstStyle/>
        <a:p>
          <a:endParaRPr lang="fr-BE"/>
        </a:p>
      </dgm:t>
    </dgm:pt>
    <dgm:pt modelId="{8CE70C8A-9EDE-4289-9469-05C636B93885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ABMV</a:t>
          </a:r>
          <a:endParaRPr lang="fr-BE" u="sng">
            <a:solidFill>
              <a:schemeClr val="bg1"/>
            </a:solidFill>
          </a:endParaRPr>
        </a:p>
      </dgm:t>
    </dgm:pt>
    <dgm:pt modelId="{729F58D7-6FA1-4D88-8E0C-F492020CD2A7}" type="parTrans" cxnId="{52158EB6-1F1C-44E6-A49A-6529DADE3D63}">
      <dgm:prSet/>
      <dgm:spPr/>
      <dgm:t>
        <a:bodyPr/>
        <a:lstStyle/>
        <a:p>
          <a:endParaRPr lang="fr-BE"/>
        </a:p>
      </dgm:t>
    </dgm:pt>
    <dgm:pt modelId="{521876AB-B03B-4B41-AC24-01C29968777F}" type="sibTrans" cxnId="{52158EB6-1F1C-44E6-A49A-6529DADE3D63}">
      <dgm:prSet/>
      <dgm:spPr/>
      <dgm:t>
        <a:bodyPr/>
        <a:lstStyle/>
        <a:p>
          <a:endParaRPr lang="fr-BE"/>
        </a:p>
      </dgm:t>
    </dgm:pt>
    <dgm:pt modelId="{51465E8D-5250-4E06-8FE2-45D534F5FC19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APPCF</a:t>
          </a:r>
          <a:endParaRPr lang="fr-BE" u="sng">
            <a:solidFill>
              <a:schemeClr val="bg1"/>
            </a:solidFill>
          </a:endParaRPr>
        </a:p>
      </dgm:t>
    </dgm:pt>
    <dgm:pt modelId="{600A561F-4A3F-44E2-9125-7E8D7E196796}" type="parTrans" cxnId="{AC17A780-F0CB-4372-B3FC-BF3838AD539D}">
      <dgm:prSet/>
      <dgm:spPr/>
      <dgm:t>
        <a:bodyPr/>
        <a:lstStyle/>
        <a:p>
          <a:endParaRPr lang="fr-BE"/>
        </a:p>
      </dgm:t>
    </dgm:pt>
    <dgm:pt modelId="{1FB6823E-045C-46EE-B2CE-29FBAF4A1515}" type="sibTrans" cxnId="{AC17A780-F0CB-4372-B3FC-BF3838AD539D}">
      <dgm:prSet/>
      <dgm:spPr/>
      <dgm:t>
        <a:bodyPr/>
        <a:lstStyle/>
        <a:p>
          <a:endParaRPr lang="fr-BE"/>
        </a:p>
      </dgm:t>
    </dgm:pt>
    <dgm:pt modelId="{F19994E1-81D6-4C54-BE7C-3CEB953DCCBE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CAB</a:t>
          </a:r>
          <a:endParaRPr lang="fr-BE" u="sng">
            <a:solidFill>
              <a:schemeClr val="bg1"/>
            </a:solidFill>
          </a:endParaRPr>
        </a:p>
      </dgm:t>
    </dgm:pt>
    <dgm:pt modelId="{3556B790-7CDC-4EAF-B051-2D07C9E20584}" type="parTrans" cxnId="{FAAF9F57-6BA2-4C19-8AE4-075083BEDBF8}">
      <dgm:prSet/>
      <dgm:spPr/>
      <dgm:t>
        <a:bodyPr/>
        <a:lstStyle/>
        <a:p>
          <a:endParaRPr lang="fr-BE"/>
        </a:p>
      </dgm:t>
    </dgm:pt>
    <dgm:pt modelId="{26D8591E-68FA-4222-A158-EB8AE1D2B910}" type="sibTrans" cxnId="{FAAF9F57-6BA2-4C19-8AE4-075083BEDBF8}">
      <dgm:prSet/>
      <dgm:spPr/>
      <dgm:t>
        <a:bodyPr/>
        <a:lstStyle/>
        <a:p>
          <a:endParaRPr lang="fr-BE"/>
        </a:p>
      </dgm:t>
    </dgm:pt>
    <dgm:pt modelId="{1BC681D4-AB0F-4C20-B189-D35AD3815B9D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Centre Benenzon de Belgique</a:t>
          </a:r>
          <a:endParaRPr lang="fr-BE" u="sng">
            <a:solidFill>
              <a:schemeClr val="bg1"/>
            </a:solidFill>
          </a:endParaRPr>
        </a:p>
      </dgm:t>
    </dgm:pt>
    <dgm:pt modelId="{28F2817A-0B88-4BCB-86F2-8DF5E3152B75}" type="parTrans" cxnId="{A9785C75-55CE-4535-A843-C680DF1AF9B8}">
      <dgm:prSet/>
      <dgm:spPr/>
      <dgm:t>
        <a:bodyPr/>
        <a:lstStyle/>
        <a:p>
          <a:endParaRPr lang="fr-BE"/>
        </a:p>
      </dgm:t>
    </dgm:pt>
    <dgm:pt modelId="{5EA3FF28-D3CC-4BFF-A69C-6E208C17A60A}" type="sibTrans" cxnId="{A9785C75-55CE-4535-A843-C680DF1AF9B8}">
      <dgm:prSet/>
      <dgm:spPr/>
      <dgm:t>
        <a:bodyPr/>
        <a:lstStyle/>
        <a:p>
          <a:endParaRPr lang="fr-BE"/>
        </a:p>
      </dgm:t>
    </dgm:pt>
    <dgm:pt modelId="{8E3215B0-AC57-4CFD-94A8-E9B47F0F1AA5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SMES</a:t>
          </a:r>
          <a:endParaRPr lang="fr-BE" u="sng">
            <a:solidFill>
              <a:schemeClr val="bg1"/>
            </a:solidFill>
          </a:endParaRPr>
        </a:p>
      </dgm:t>
    </dgm:pt>
    <dgm:pt modelId="{AC11A590-9BE7-4D0A-AD56-C116BB576E86}" type="parTrans" cxnId="{30C1E13D-669E-4333-A407-E8DBE709ECA5}">
      <dgm:prSet/>
      <dgm:spPr/>
      <dgm:t>
        <a:bodyPr/>
        <a:lstStyle/>
        <a:p>
          <a:endParaRPr lang="fr-BE"/>
        </a:p>
      </dgm:t>
    </dgm:pt>
    <dgm:pt modelId="{BCEC4E63-77B0-4134-B973-AFB026789C7E}" type="sibTrans" cxnId="{30C1E13D-669E-4333-A407-E8DBE709ECA5}">
      <dgm:prSet/>
      <dgm:spPr/>
      <dgm:t>
        <a:bodyPr/>
        <a:lstStyle/>
        <a:p>
          <a:endParaRPr lang="fr-BE"/>
        </a:p>
      </dgm:t>
    </dgm:pt>
    <dgm:pt modelId="{51A7578B-8814-4BEA-857B-B8300B48151A}">
      <dgm:prSet/>
      <dgm:spPr>
        <a:solidFill>
          <a:srgbClr val="FDD768"/>
        </a:solidFill>
      </dgm:spPr>
      <dgm:t>
        <a:bodyPr/>
        <a:lstStyle/>
        <a:p>
          <a:r>
            <a:rPr lang="fr-BE" b="0" i="0" u="sng">
              <a:solidFill>
                <a:schemeClr val="bg1"/>
              </a:solidFill>
            </a:rPr>
            <a:t>Hermès+</a:t>
          </a:r>
          <a:endParaRPr lang="fr-BE" u="sng">
            <a:solidFill>
              <a:schemeClr val="bg1"/>
            </a:solidFill>
          </a:endParaRPr>
        </a:p>
      </dgm:t>
    </dgm:pt>
    <dgm:pt modelId="{74BA1F97-A4EB-4122-9FB1-39F724425141}" type="parTrans" cxnId="{36FAD6CF-A089-4620-A9C6-1C1C60C30232}">
      <dgm:prSet/>
      <dgm:spPr/>
      <dgm:t>
        <a:bodyPr/>
        <a:lstStyle/>
        <a:p>
          <a:endParaRPr lang="fr-BE"/>
        </a:p>
      </dgm:t>
    </dgm:pt>
    <dgm:pt modelId="{83980759-B7E3-4BF4-A2FC-63110183BF7A}" type="sibTrans" cxnId="{36FAD6CF-A089-4620-A9C6-1C1C60C30232}">
      <dgm:prSet/>
      <dgm:spPr/>
      <dgm:t>
        <a:bodyPr/>
        <a:lstStyle/>
        <a:p>
          <a:endParaRPr lang="fr-BE"/>
        </a:p>
      </dgm:t>
    </dgm:pt>
    <dgm:pt modelId="{E72E53D4-C4A6-4B3A-BD16-86966E189F51}">
      <dgm:prSet/>
      <dgm:spPr>
        <a:solidFill>
          <a:srgbClr val="FDD768"/>
        </a:solidFill>
      </dgm:spPr>
      <dgm:t>
        <a:bodyPr/>
        <a:lstStyle/>
        <a:p>
          <a:r>
            <a:rPr lang="fr-BE" b="0" i="0" u="sng" dirty="0">
              <a:solidFill>
                <a:schemeClr val="bg1"/>
              </a:solidFill>
            </a:rPr>
            <a:t>Maison Parents Solo</a:t>
          </a:r>
          <a:endParaRPr lang="fr-BE" u="sng" dirty="0">
            <a:solidFill>
              <a:schemeClr val="bg1"/>
            </a:solidFill>
          </a:endParaRPr>
        </a:p>
      </dgm:t>
    </dgm:pt>
    <dgm:pt modelId="{055032B5-09BC-4113-8F54-9B912F27EE40}" type="parTrans" cxnId="{D841372C-B051-42C4-999B-4933FF919893}">
      <dgm:prSet/>
      <dgm:spPr/>
      <dgm:t>
        <a:bodyPr/>
        <a:lstStyle/>
        <a:p>
          <a:endParaRPr lang="fr-BE"/>
        </a:p>
      </dgm:t>
    </dgm:pt>
    <dgm:pt modelId="{245E69A7-DE4D-4862-BA84-95800D530641}" type="sibTrans" cxnId="{D841372C-B051-42C4-999B-4933FF919893}">
      <dgm:prSet/>
      <dgm:spPr/>
      <dgm:t>
        <a:bodyPr/>
        <a:lstStyle/>
        <a:p>
          <a:endParaRPr lang="fr-BE"/>
        </a:p>
      </dgm:t>
    </dgm:pt>
    <dgm:pt modelId="{0BB949AA-4FFF-474C-9091-1BA5A35A1825}" type="pres">
      <dgm:prSet presAssocID="{DA26001B-A17E-4A7C-AF86-E39E4ED76E20}" presName="diagram" presStyleCnt="0">
        <dgm:presLayoutVars>
          <dgm:dir/>
          <dgm:resizeHandles val="exact"/>
        </dgm:presLayoutVars>
      </dgm:prSet>
      <dgm:spPr/>
    </dgm:pt>
    <dgm:pt modelId="{C926AD1F-356E-4047-AF30-202CDA332658}" type="pres">
      <dgm:prSet presAssocID="{2A26D47A-FAD1-428A-B14C-ED6FEBE4B254}" presName="node" presStyleLbl="node1" presStyleIdx="0" presStyleCnt="54">
        <dgm:presLayoutVars>
          <dgm:bulletEnabled val="1"/>
        </dgm:presLayoutVars>
      </dgm:prSet>
      <dgm:spPr/>
    </dgm:pt>
    <dgm:pt modelId="{31DC2A84-37A6-49B0-9078-4F6129973099}" type="pres">
      <dgm:prSet presAssocID="{E350E4D7-7021-4BEA-AB37-A752747B4F2B}" presName="sibTrans" presStyleCnt="0"/>
      <dgm:spPr/>
    </dgm:pt>
    <dgm:pt modelId="{7955D839-BCF8-478A-AA41-3C15BAFF88C5}" type="pres">
      <dgm:prSet presAssocID="{C806B6C5-7D44-42F0-A94A-604504D75977}" presName="node" presStyleLbl="node1" presStyleIdx="1" presStyleCnt="54">
        <dgm:presLayoutVars>
          <dgm:bulletEnabled val="1"/>
        </dgm:presLayoutVars>
      </dgm:prSet>
      <dgm:spPr/>
    </dgm:pt>
    <dgm:pt modelId="{038509EE-A48E-4073-B808-403D6F4DF332}" type="pres">
      <dgm:prSet presAssocID="{991BD8D8-73A4-4A9C-8656-D79EC0B5A9D1}" presName="sibTrans" presStyleCnt="0"/>
      <dgm:spPr/>
    </dgm:pt>
    <dgm:pt modelId="{A8CBEB21-9F4F-4BB9-A6CC-58227DFC9CB3}" type="pres">
      <dgm:prSet presAssocID="{FC8124CA-CDA9-45FA-8BEC-1CCAAC3C69DE}" presName="node" presStyleLbl="node1" presStyleIdx="2" presStyleCnt="54">
        <dgm:presLayoutVars>
          <dgm:bulletEnabled val="1"/>
        </dgm:presLayoutVars>
      </dgm:prSet>
      <dgm:spPr/>
    </dgm:pt>
    <dgm:pt modelId="{511168BE-47A0-4956-9046-C7471447CF5F}" type="pres">
      <dgm:prSet presAssocID="{2440E3A0-B764-4B22-9916-BA15067E6943}" presName="sibTrans" presStyleCnt="0"/>
      <dgm:spPr/>
    </dgm:pt>
    <dgm:pt modelId="{6AB55594-AE5A-4CAF-A0B8-0FB063EC10B4}" type="pres">
      <dgm:prSet presAssocID="{2E839B7C-2694-401A-AD07-054960D3EA25}" presName="node" presStyleLbl="node1" presStyleIdx="3" presStyleCnt="54">
        <dgm:presLayoutVars>
          <dgm:bulletEnabled val="1"/>
        </dgm:presLayoutVars>
      </dgm:prSet>
      <dgm:spPr/>
    </dgm:pt>
    <dgm:pt modelId="{9EBCCB27-9FC3-4820-B5E1-4FF73B99D3D1}" type="pres">
      <dgm:prSet presAssocID="{E7970158-2FB7-4CA5-AA64-E38E8FCAF86F}" presName="sibTrans" presStyleCnt="0"/>
      <dgm:spPr/>
    </dgm:pt>
    <dgm:pt modelId="{95E972AB-9B83-47EF-BEBB-A76EFC75E206}" type="pres">
      <dgm:prSet presAssocID="{0387A35A-1479-4636-9246-0E68F0FFC56C}" presName="node" presStyleLbl="node1" presStyleIdx="4" presStyleCnt="54">
        <dgm:presLayoutVars>
          <dgm:bulletEnabled val="1"/>
        </dgm:presLayoutVars>
      </dgm:prSet>
      <dgm:spPr/>
    </dgm:pt>
    <dgm:pt modelId="{D43A4176-C29F-4002-A57A-1955735C0268}" type="pres">
      <dgm:prSet presAssocID="{CFB36F0B-C8F9-484B-8805-4A35D0854A26}" presName="sibTrans" presStyleCnt="0"/>
      <dgm:spPr/>
    </dgm:pt>
    <dgm:pt modelId="{85482850-0061-40E2-948C-8E78B6C32A92}" type="pres">
      <dgm:prSet presAssocID="{FF128124-4902-4A1F-9F1A-3E9C13F52847}" presName="node" presStyleLbl="node1" presStyleIdx="5" presStyleCnt="54">
        <dgm:presLayoutVars>
          <dgm:bulletEnabled val="1"/>
        </dgm:presLayoutVars>
      </dgm:prSet>
      <dgm:spPr/>
    </dgm:pt>
    <dgm:pt modelId="{40BBE490-25D9-409A-9EFC-85D69265E29D}" type="pres">
      <dgm:prSet presAssocID="{D330F771-82C4-4ED9-9748-F328C3083DB2}" presName="sibTrans" presStyleCnt="0"/>
      <dgm:spPr/>
    </dgm:pt>
    <dgm:pt modelId="{421A0B23-42A0-444E-9007-F01C6A515BFD}" type="pres">
      <dgm:prSet presAssocID="{C635DC11-58F5-476C-B6FA-DA98AC0BDACF}" presName="node" presStyleLbl="node1" presStyleIdx="6" presStyleCnt="54">
        <dgm:presLayoutVars>
          <dgm:bulletEnabled val="1"/>
        </dgm:presLayoutVars>
      </dgm:prSet>
      <dgm:spPr/>
    </dgm:pt>
    <dgm:pt modelId="{0CFC3489-B086-41D2-BC83-346BE65B0DC4}" type="pres">
      <dgm:prSet presAssocID="{88CD85D0-4A2D-4AF5-B9B0-DF1603A759E9}" presName="sibTrans" presStyleCnt="0"/>
      <dgm:spPr/>
    </dgm:pt>
    <dgm:pt modelId="{D7FE09AC-7819-4A15-B1FC-C85B7F6F9024}" type="pres">
      <dgm:prSet presAssocID="{736376F1-E14A-44B8-B18F-2F53990B7F11}" presName="node" presStyleLbl="node1" presStyleIdx="7" presStyleCnt="54">
        <dgm:presLayoutVars>
          <dgm:bulletEnabled val="1"/>
        </dgm:presLayoutVars>
      </dgm:prSet>
      <dgm:spPr/>
    </dgm:pt>
    <dgm:pt modelId="{2DB934E1-AFF9-423A-B487-DC826EB815FF}" type="pres">
      <dgm:prSet presAssocID="{E1725458-3778-4B2C-B61D-631BC95DA820}" presName="sibTrans" presStyleCnt="0"/>
      <dgm:spPr/>
    </dgm:pt>
    <dgm:pt modelId="{D405044C-59C7-445F-B254-F5E3821AD7B7}" type="pres">
      <dgm:prSet presAssocID="{4DD8337C-DDE9-4927-BC2D-18A472CC3004}" presName="node" presStyleLbl="node1" presStyleIdx="8" presStyleCnt="54">
        <dgm:presLayoutVars>
          <dgm:bulletEnabled val="1"/>
        </dgm:presLayoutVars>
      </dgm:prSet>
      <dgm:spPr/>
    </dgm:pt>
    <dgm:pt modelId="{A9496254-D2B0-425B-A2DD-B072DCC9A268}" type="pres">
      <dgm:prSet presAssocID="{619562D7-A34B-48BF-8E25-536847158596}" presName="sibTrans" presStyleCnt="0"/>
      <dgm:spPr/>
    </dgm:pt>
    <dgm:pt modelId="{CE8E7DC2-CBC4-46D7-A996-1FA63522ED35}" type="pres">
      <dgm:prSet presAssocID="{A7BEFE23-4346-440D-B7F5-FECA265BF8DA}" presName="node" presStyleLbl="node1" presStyleIdx="9" presStyleCnt="54">
        <dgm:presLayoutVars>
          <dgm:bulletEnabled val="1"/>
        </dgm:presLayoutVars>
      </dgm:prSet>
      <dgm:spPr/>
    </dgm:pt>
    <dgm:pt modelId="{E3C679C7-9BE0-4FC5-9352-1B8A19E1DC4D}" type="pres">
      <dgm:prSet presAssocID="{63C23A3F-A2C5-4FC9-8DF1-59B8CC58B71B}" presName="sibTrans" presStyleCnt="0"/>
      <dgm:spPr/>
    </dgm:pt>
    <dgm:pt modelId="{8E8B1A55-0240-430B-AC18-15C223022386}" type="pres">
      <dgm:prSet presAssocID="{84052FBE-0E45-4257-BBCA-21614397778E}" presName="node" presStyleLbl="node1" presStyleIdx="10" presStyleCnt="54">
        <dgm:presLayoutVars>
          <dgm:bulletEnabled val="1"/>
        </dgm:presLayoutVars>
      </dgm:prSet>
      <dgm:spPr/>
    </dgm:pt>
    <dgm:pt modelId="{003A34CE-4E70-43DB-8E51-D790C7997368}" type="pres">
      <dgm:prSet presAssocID="{0CE45E53-113B-452B-9D66-6C636D506524}" presName="sibTrans" presStyleCnt="0"/>
      <dgm:spPr/>
    </dgm:pt>
    <dgm:pt modelId="{68094F40-1CFD-4451-A0CB-88EB2884BD8C}" type="pres">
      <dgm:prSet presAssocID="{4AF60BEE-45EB-4D7E-B4B0-BCD2B9AA474F}" presName="node" presStyleLbl="node1" presStyleIdx="11" presStyleCnt="54">
        <dgm:presLayoutVars>
          <dgm:bulletEnabled val="1"/>
        </dgm:presLayoutVars>
      </dgm:prSet>
      <dgm:spPr/>
    </dgm:pt>
    <dgm:pt modelId="{6AB620F6-7900-4410-91F6-9209F4548635}" type="pres">
      <dgm:prSet presAssocID="{C1BAB12F-5C60-4077-A7C5-BD4AA469D2BA}" presName="sibTrans" presStyleCnt="0"/>
      <dgm:spPr/>
    </dgm:pt>
    <dgm:pt modelId="{3D4E9D59-DC2B-42DB-915A-8EE8962D4521}" type="pres">
      <dgm:prSet presAssocID="{A4DC0E3A-BD27-46F5-9F81-517583D0AB45}" presName="node" presStyleLbl="node1" presStyleIdx="12" presStyleCnt="54">
        <dgm:presLayoutVars>
          <dgm:bulletEnabled val="1"/>
        </dgm:presLayoutVars>
      </dgm:prSet>
      <dgm:spPr/>
    </dgm:pt>
    <dgm:pt modelId="{B08B8AC4-CBE8-46B5-87C0-13C061204CF8}" type="pres">
      <dgm:prSet presAssocID="{8DF48ACD-78F9-4E31-B101-326E8A3661C6}" presName="sibTrans" presStyleCnt="0"/>
      <dgm:spPr/>
    </dgm:pt>
    <dgm:pt modelId="{E0B02847-9531-449C-9512-68EE82DDA2A6}" type="pres">
      <dgm:prSet presAssocID="{AA6BFA82-D8AA-4352-A4B3-EFB8BCB3B484}" presName="node" presStyleLbl="node1" presStyleIdx="13" presStyleCnt="54">
        <dgm:presLayoutVars>
          <dgm:bulletEnabled val="1"/>
        </dgm:presLayoutVars>
      </dgm:prSet>
      <dgm:spPr/>
    </dgm:pt>
    <dgm:pt modelId="{DB3B4023-019A-46EA-8932-3A2B0502AB34}" type="pres">
      <dgm:prSet presAssocID="{41917389-EFEB-4EEE-9D79-E85E4167E8E6}" presName="sibTrans" presStyleCnt="0"/>
      <dgm:spPr/>
    </dgm:pt>
    <dgm:pt modelId="{6ECE5B06-E177-46BE-98CA-DC067E40BF30}" type="pres">
      <dgm:prSet presAssocID="{F0766A0F-27D7-4FCC-87EE-39E31D12987F}" presName="node" presStyleLbl="node1" presStyleIdx="14" presStyleCnt="54">
        <dgm:presLayoutVars>
          <dgm:bulletEnabled val="1"/>
        </dgm:presLayoutVars>
      </dgm:prSet>
      <dgm:spPr/>
    </dgm:pt>
    <dgm:pt modelId="{2A791A48-5E64-4A55-AEC7-7B1503D5CF34}" type="pres">
      <dgm:prSet presAssocID="{6DC74707-E48F-4D1D-8C60-48FA3AB53E85}" presName="sibTrans" presStyleCnt="0"/>
      <dgm:spPr/>
    </dgm:pt>
    <dgm:pt modelId="{E84D103A-6162-4471-BD10-03617C695E2A}" type="pres">
      <dgm:prSet presAssocID="{DD7D9B3C-D7A4-4A08-9D75-E5507C24AEF8}" presName="node" presStyleLbl="node1" presStyleIdx="15" presStyleCnt="54">
        <dgm:presLayoutVars>
          <dgm:bulletEnabled val="1"/>
        </dgm:presLayoutVars>
      </dgm:prSet>
      <dgm:spPr/>
    </dgm:pt>
    <dgm:pt modelId="{052003C6-858A-4A20-B973-B8708F17A456}" type="pres">
      <dgm:prSet presAssocID="{039F308B-829B-4E16-B59F-0183BB9B7947}" presName="sibTrans" presStyleCnt="0"/>
      <dgm:spPr/>
    </dgm:pt>
    <dgm:pt modelId="{C23403B8-CD95-4A26-A430-A49CED6378DC}" type="pres">
      <dgm:prSet presAssocID="{2FB00A86-5025-45FA-AA82-5448E5E9CDEF}" presName="node" presStyleLbl="node1" presStyleIdx="16" presStyleCnt="54">
        <dgm:presLayoutVars>
          <dgm:bulletEnabled val="1"/>
        </dgm:presLayoutVars>
      </dgm:prSet>
      <dgm:spPr/>
    </dgm:pt>
    <dgm:pt modelId="{92D22BF9-56F1-4363-B564-A83F6140825E}" type="pres">
      <dgm:prSet presAssocID="{1545BE8B-131F-40B4-B616-797D918000D6}" presName="sibTrans" presStyleCnt="0"/>
      <dgm:spPr/>
    </dgm:pt>
    <dgm:pt modelId="{99712BCC-E1CF-4F7D-9FDE-37A0CC28C0B3}" type="pres">
      <dgm:prSet presAssocID="{F97DC9D5-2E8C-4337-B0D9-618FAEBCC965}" presName="node" presStyleLbl="node1" presStyleIdx="17" presStyleCnt="54">
        <dgm:presLayoutVars>
          <dgm:bulletEnabled val="1"/>
        </dgm:presLayoutVars>
      </dgm:prSet>
      <dgm:spPr/>
    </dgm:pt>
    <dgm:pt modelId="{4CF5491D-A880-4C1D-8624-04CE39BE43CB}" type="pres">
      <dgm:prSet presAssocID="{22BF9362-81FE-4544-BDE0-D12F1899D4BD}" presName="sibTrans" presStyleCnt="0"/>
      <dgm:spPr/>
    </dgm:pt>
    <dgm:pt modelId="{DE544E91-520C-45E4-8F0A-0A520B7A700E}" type="pres">
      <dgm:prSet presAssocID="{5E94672A-7BC2-4383-8E6B-590C4C1A8ED1}" presName="node" presStyleLbl="node1" presStyleIdx="18" presStyleCnt="54">
        <dgm:presLayoutVars>
          <dgm:bulletEnabled val="1"/>
        </dgm:presLayoutVars>
      </dgm:prSet>
      <dgm:spPr/>
    </dgm:pt>
    <dgm:pt modelId="{C121A1B2-EE06-4F4C-8AF0-6BA5EF003A10}" type="pres">
      <dgm:prSet presAssocID="{6C18C651-5239-42BD-B92E-D5C7D73AFD6B}" presName="sibTrans" presStyleCnt="0"/>
      <dgm:spPr/>
    </dgm:pt>
    <dgm:pt modelId="{A65943D8-9F64-4883-B4ED-031948C9F025}" type="pres">
      <dgm:prSet presAssocID="{7617BEA8-F2C6-4B80-8EC9-FFAD0393F5D7}" presName="node" presStyleLbl="node1" presStyleIdx="19" presStyleCnt="54">
        <dgm:presLayoutVars>
          <dgm:bulletEnabled val="1"/>
        </dgm:presLayoutVars>
      </dgm:prSet>
      <dgm:spPr/>
    </dgm:pt>
    <dgm:pt modelId="{F7EDBD56-36E6-49E2-8767-CC3F569D356A}" type="pres">
      <dgm:prSet presAssocID="{80C4AE37-A697-41EB-B8B2-03CD29EFE35A}" presName="sibTrans" presStyleCnt="0"/>
      <dgm:spPr/>
    </dgm:pt>
    <dgm:pt modelId="{604A080F-3C0F-4869-813E-6759173F952D}" type="pres">
      <dgm:prSet presAssocID="{FC3BA649-6627-4809-AE55-FB0C974CDE11}" presName="node" presStyleLbl="node1" presStyleIdx="20" presStyleCnt="54">
        <dgm:presLayoutVars>
          <dgm:bulletEnabled val="1"/>
        </dgm:presLayoutVars>
      </dgm:prSet>
      <dgm:spPr/>
    </dgm:pt>
    <dgm:pt modelId="{976EF8C0-82DC-4A74-9237-55F8FD42ADA1}" type="pres">
      <dgm:prSet presAssocID="{8B523DEE-4633-4FD1-9E44-426636990F13}" presName="sibTrans" presStyleCnt="0"/>
      <dgm:spPr/>
    </dgm:pt>
    <dgm:pt modelId="{403FFACB-DFC2-45C7-94F2-544566FD5DE2}" type="pres">
      <dgm:prSet presAssocID="{28A4419C-1E4D-4D1B-A8BD-E25237663057}" presName="node" presStyleLbl="node1" presStyleIdx="21" presStyleCnt="54">
        <dgm:presLayoutVars>
          <dgm:bulletEnabled val="1"/>
        </dgm:presLayoutVars>
      </dgm:prSet>
      <dgm:spPr/>
    </dgm:pt>
    <dgm:pt modelId="{CC6CAE51-28BA-4D98-BCD1-5822B3A437D4}" type="pres">
      <dgm:prSet presAssocID="{01D9958C-E9B5-4A66-97FF-92F54F1946F0}" presName="sibTrans" presStyleCnt="0"/>
      <dgm:spPr/>
    </dgm:pt>
    <dgm:pt modelId="{97D533AF-F755-48AB-AD60-24A0B0626411}" type="pres">
      <dgm:prSet presAssocID="{5C87985C-D3C2-4185-BE11-29B41491FD9A}" presName="node" presStyleLbl="node1" presStyleIdx="22" presStyleCnt="54">
        <dgm:presLayoutVars>
          <dgm:bulletEnabled val="1"/>
        </dgm:presLayoutVars>
      </dgm:prSet>
      <dgm:spPr/>
    </dgm:pt>
    <dgm:pt modelId="{7FC4F953-16F9-4D79-A701-093B61C405F0}" type="pres">
      <dgm:prSet presAssocID="{D9B7BB55-F5AE-433E-80CC-6FD6B448B9DF}" presName="sibTrans" presStyleCnt="0"/>
      <dgm:spPr/>
    </dgm:pt>
    <dgm:pt modelId="{06FDCB0F-7ADE-4135-96CD-009CE6CE482A}" type="pres">
      <dgm:prSet presAssocID="{F59DFB08-9C94-44E6-8C77-2F52102A81C3}" presName="node" presStyleLbl="node1" presStyleIdx="23" presStyleCnt="54">
        <dgm:presLayoutVars>
          <dgm:bulletEnabled val="1"/>
        </dgm:presLayoutVars>
      </dgm:prSet>
      <dgm:spPr/>
    </dgm:pt>
    <dgm:pt modelId="{6B5CC7EC-869F-4014-BED3-3760672A4226}" type="pres">
      <dgm:prSet presAssocID="{495DDDF0-81DF-43F8-A75B-3333A7943ACE}" presName="sibTrans" presStyleCnt="0"/>
      <dgm:spPr/>
    </dgm:pt>
    <dgm:pt modelId="{6D565E2A-6E38-450E-A8CC-2DF20E901D3D}" type="pres">
      <dgm:prSet presAssocID="{81632392-73F1-4A52-B29C-E28335C52A00}" presName="node" presStyleLbl="node1" presStyleIdx="24" presStyleCnt="54">
        <dgm:presLayoutVars>
          <dgm:bulletEnabled val="1"/>
        </dgm:presLayoutVars>
      </dgm:prSet>
      <dgm:spPr/>
    </dgm:pt>
    <dgm:pt modelId="{8A3ECED7-CE94-4D03-81FD-43A27900AF6B}" type="pres">
      <dgm:prSet presAssocID="{B11CD111-B1D7-40DA-99BC-3C1CD88C6851}" presName="sibTrans" presStyleCnt="0"/>
      <dgm:spPr/>
    </dgm:pt>
    <dgm:pt modelId="{00630403-E062-4780-B153-58E1A8FAE902}" type="pres">
      <dgm:prSet presAssocID="{B2497086-4163-4C41-AC0A-50594BBCDD36}" presName="node" presStyleLbl="node1" presStyleIdx="25" presStyleCnt="54">
        <dgm:presLayoutVars>
          <dgm:bulletEnabled val="1"/>
        </dgm:presLayoutVars>
      </dgm:prSet>
      <dgm:spPr/>
    </dgm:pt>
    <dgm:pt modelId="{8D3B4F44-A0B6-4E34-8776-08DF2BACE7B4}" type="pres">
      <dgm:prSet presAssocID="{D073729F-7430-4A78-A126-D3228B671E46}" presName="sibTrans" presStyleCnt="0"/>
      <dgm:spPr/>
    </dgm:pt>
    <dgm:pt modelId="{6E59D399-CEC2-40D9-A771-9763AD165056}" type="pres">
      <dgm:prSet presAssocID="{C5C24D58-28FC-4BF5-9E04-E2428F96994E}" presName="node" presStyleLbl="node1" presStyleIdx="26" presStyleCnt="54">
        <dgm:presLayoutVars>
          <dgm:bulletEnabled val="1"/>
        </dgm:presLayoutVars>
      </dgm:prSet>
      <dgm:spPr/>
    </dgm:pt>
    <dgm:pt modelId="{86C684FB-1D14-4E6A-92CB-F4DC90F0C666}" type="pres">
      <dgm:prSet presAssocID="{998BBB52-A6DD-4991-ACC4-2AD5C70846C3}" presName="sibTrans" presStyleCnt="0"/>
      <dgm:spPr/>
    </dgm:pt>
    <dgm:pt modelId="{A13452E4-2C32-4B7C-B53E-EC0171747C93}" type="pres">
      <dgm:prSet presAssocID="{81610267-33EC-45D3-BD73-B61E2801469D}" presName="node" presStyleLbl="node1" presStyleIdx="27" presStyleCnt="54">
        <dgm:presLayoutVars>
          <dgm:bulletEnabled val="1"/>
        </dgm:presLayoutVars>
      </dgm:prSet>
      <dgm:spPr/>
    </dgm:pt>
    <dgm:pt modelId="{3538CD8C-76CE-4C5F-B7A7-3B3B77855E2C}" type="pres">
      <dgm:prSet presAssocID="{09FA4616-4A39-4FD2-BE82-E5D7B456A68F}" presName="sibTrans" presStyleCnt="0"/>
      <dgm:spPr/>
    </dgm:pt>
    <dgm:pt modelId="{E42EB842-30B5-41E7-9F3F-C0C5E3C1BEA8}" type="pres">
      <dgm:prSet presAssocID="{E62B29D9-D1CF-4AFF-A121-ED3043762756}" presName="node" presStyleLbl="node1" presStyleIdx="28" presStyleCnt="54">
        <dgm:presLayoutVars>
          <dgm:bulletEnabled val="1"/>
        </dgm:presLayoutVars>
      </dgm:prSet>
      <dgm:spPr/>
    </dgm:pt>
    <dgm:pt modelId="{C38FA7FC-1323-416B-886D-3DBAD5DE73FA}" type="pres">
      <dgm:prSet presAssocID="{C9B413D8-4E97-4793-A07D-3E0F05F76226}" presName="sibTrans" presStyleCnt="0"/>
      <dgm:spPr/>
    </dgm:pt>
    <dgm:pt modelId="{CBBF2160-C2EB-4AFA-844D-171D5B7E5142}" type="pres">
      <dgm:prSet presAssocID="{A05967DA-BF1D-45C4-BB66-5E04AA1C6216}" presName="node" presStyleLbl="node1" presStyleIdx="29" presStyleCnt="54">
        <dgm:presLayoutVars>
          <dgm:bulletEnabled val="1"/>
        </dgm:presLayoutVars>
      </dgm:prSet>
      <dgm:spPr/>
    </dgm:pt>
    <dgm:pt modelId="{CB05E3B5-19CC-4577-BA09-608D53A80EE3}" type="pres">
      <dgm:prSet presAssocID="{85B860B3-7B24-44D8-98E0-24754C4F7112}" presName="sibTrans" presStyleCnt="0"/>
      <dgm:spPr/>
    </dgm:pt>
    <dgm:pt modelId="{B494F747-A8BD-4B63-A01C-0C07F3C8CA30}" type="pres">
      <dgm:prSet presAssocID="{2AF7E88F-338B-439B-9EC3-30B8040CADFD}" presName="node" presStyleLbl="node1" presStyleIdx="30" presStyleCnt="54">
        <dgm:presLayoutVars>
          <dgm:bulletEnabled val="1"/>
        </dgm:presLayoutVars>
      </dgm:prSet>
      <dgm:spPr/>
    </dgm:pt>
    <dgm:pt modelId="{1CAB0C0D-AE5E-4BC1-99ED-10CEA7714514}" type="pres">
      <dgm:prSet presAssocID="{9C74A787-0653-4B06-B2F9-F132155734FE}" presName="sibTrans" presStyleCnt="0"/>
      <dgm:spPr/>
    </dgm:pt>
    <dgm:pt modelId="{A506EBC6-A9CE-4203-9AE8-704E8E2B2D8A}" type="pres">
      <dgm:prSet presAssocID="{DA9B86EA-0872-44B1-A71B-D45798088237}" presName="node" presStyleLbl="node1" presStyleIdx="31" presStyleCnt="54">
        <dgm:presLayoutVars>
          <dgm:bulletEnabled val="1"/>
        </dgm:presLayoutVars>
      </dgm:prSet>
      <dgm:spPr/>
    </dgm:pt>
    <dgm:pt modelId="{27B63D2C-07CF-46AE-B940-1F515EECBA0F}" type="pres">
      <dgm:prSet presAssocID="{0F09B04B-9A7B-4BC9-BEE7-1AC6727E80F1}" presName="sibTrans" presStyleCnt="0"/>
      <dgm:spPr/>
    </dgm:pt>
    <dgm:pt modelId="{C5FE5C85-D749-464C-9C39-6640EE334C04}" type="pres">
      <dgm:prSet presAssocID="{CEC4752E-6845-4852-9E34-074D778BEE68}" presName="node" presStyleLbl="node1" presStyleIdx="32" presStyleCnt="54">
        <dgm:presLayoutVars>
          <dgm:bulletEnabled val="1"/>
        </dgm:presLayoutVars>
      </dgm:prSet>
      <dgm:spPr/>
    </dgm:pt>
    <dgm:pt modelId="{259D59C4-7AFC-4B46-95DA-A87DB4890063}" type="pres">
      <dgm:prSet presAssocID="{CD7E9FA5-2A75-4433-85A7-723F00F8A02B}" presName="sibTrans" presStyleCnt="0"/>
      <dgm:spPr/>
    </dgm:pt>
    <dgm:pt modelId="{111B7A0D-86AE-43AC-AB86-AD4643F24084}" type="pres">
      <dgm:prSet presAssocID="{4B8EEA9C-8C5E-4FB7-B883-7DC9DFCB35C0}" presName="node" presStyleLbl="node1" presStyleIdx="33" presStyleCnt="54">
        <dgm:presLayoutVars>
          <dgm:bulletEnabled val="1"/>
        </dgm:presLayoutVars>
      </dgm:prSet>
      <dgm:spPr/>
    </dgm:pt>
    <dgm:pt modelId="{1B7479CE-5659-4AC9-B1E5-4832690BD0AB}" type="pres">
      <dgm:prSet presAssocID="{9537C3AB-996B-4715-872B-A9D382CF04FD}" presName="sibTrans" presStyleCnt="0"/>
      <dgm:spPr/>
    </dgm:pt>
    <dgm:pt modelId="{CE80BB94-A98E-4432-89DD-9E2134DB412D}" type="pres">
      <dgm:prSet presAssocID="{2F5D5C33-9739-4724-8DEF-AE48F28B6BF4}" presName="node" presStyleLbl="node1" presStyleIdx="34" presStyleCnt="54">
        <dgm:presLayoutVars>
          <dgm:bulletEnabled val="1"/>
        </dgm:presLayoutVars>
      </dgm:prSet>
      <dgm:spPr/>
    </dgm:pt>
    <dgm:pt modelId="{625A3DE0-94CC-4FE0-9E59-26DBF362CE97}" type="pres">
      <dgm:prSet presAssocID="{05EC8F8C-4603-4E7C-881F-4FE5900B62BE}" presName="sibTrans" presStyleCnt="0"/>
      <dgm:spPr/>
    </dgm:pt>
    <dgm:pt modelId="{AA8B39A4-60DB-407F-9915-7C9F595D60AD}" type="pres">
      <dgm:prSet presAssocID="{A204F175-D3B6-4931-A0DD-E2926BA44FC2}" presName="node" presStyleLbl="node1" presStyleIdx="35" presStyleCnt="54">
        <dgm:presLayoutVars>
          <dgm:bulletEnabled val="1"/>
        </dgm:presLayoutVars>
      </dgm:prSet>
      <dgm:spPr/>
    </dgm:pt>
    <dgm:pt modelId="{5DA086C1-4E99-4DF1-9FF5-0B638AFD62B3}" type="pres">
      <dgm:prSet presAssocID="{0FD07684-B840-41A8-AD3F-47423C2A2E56}" presName="sibTrans" presStyleCnt="0"/>
      <dgm:spPr/>
    </dgm:pt>
    <dgm:pt modelId="{1A9A2D15-D51A-416C-ADF5-3D4BC6803D8E}" type="pres">
      <dgm:prSet presAssocID="{9747CED4-EF31-47A5-8D38-8573340A8410}" presName="node" presStyleLbl="node1" presStyleIdx="36" presStyleCnt="54">
        <dgm:presLayoutVars>
          <dgm:bulletEnabled val="1"/>
        </dgm:presLayoutVars>
      </dgm:prSet>
      <dgm:spPr/>
    </dgm:pt>
    <dgm:pt modelId="{54BF5C77-4F42-46B8-A8C5-1009DB1252F0}" type="pres">
      <dgm:prSet presAssocID="{E26274F4-7D5F-467B-9934-F194E67D351A}" presName="sibTrans" presStyleCnt="0"/>
      <dgm:spPr/>
    </dgm:pt>
    <dgm:pt modelId="{321942B8-F50B-4ACD-8DF3-96C8E87E094C}" type="pres">
      <dgm:prSet presAssocID="{06EE2A9F-2B2C-47C3-BD8F-D4C645E00A80}" presName="node" presStyleLbl="node1" presStyleIdx="37" presStyleCnt="54">
        <dgm:presLayoutVars>
          <dgm:bulletEnabled val="1"/>
        </dgm:presLayoutVars>
      </dgm:prSet>
      <dgm:spPr/>
    </dgm:pt>
    <dgm:pt modelId="{6F161D36-04A1-4683-BA81-B3E06EDDDB10}" type="pres">
      <dgm:prSet presAssocID="{412BF3E8-54F3-41EF-9AEE-A982E62DD60A}" presName="sibTrans" presStyleCnt="0"/>
      <dgm:spPr/>
    </dgm:pt>
    <dgm:pt modelId="{0A62DC43-E7BE-4695-BF03-F29357FDE62B}" type="pres">
      <dgm:prSet presAssocID="{5376D61B-85C0-4D1B-A087-DE1645DAF758}" presName="node" presStyleLbl="node1" presStyleIdx="38" presStyleCnt="54">
        <dgm:presLayoutVars>
          <dgm:bulletEnabled val="1"/>
        </dgm:presLayoutVars>
      </dgm:prSet>
      <dgm:spPr/>
    </dgm:pt>
    <dgm:pt modelId="{A48A91CA-5827-40DA-B543-144943E10F4E}" type="pres">
      <dgm:prSet presAssocID="{37BEFD15-C9FE-4F50-89EA-0CCD9FA10C08}" presName="sibTrans" presStyleCnt="0"/>
      <dgm:spPr/>
    </dgm:pt>
    <dgm:pt modelId="{B79D3D75-81C9-4099-8810-E2C564AB41D0}" type="pres">
      <dgm:prSet presAssocID="{C3004A07-EB2C-413D-9D0C-4A45276BC5A4}" presName="node" presStyleLbl="node1" presStyleIdx="39" presStyleCnt="54">
        <dgm:presLayoutVars>
          <dgm:bulletEnabled val="1"/>
        </dgm:presLayoutVars>
      </dgm:prSet>
      <dgm:spPr/>
    </dgm:pt>
    <dgm:pt modelId="{C9E0A5B7-82B8-469D-B1F7-04F10363C861}" type="pres">
      <dgm:prSet presAssocID="{6EB707C4-0390-431F-9E2A-8ED23BA395E6}" presName="sibTrans" presStyleCnt="0"/>
      <dgm:spPr/>
    </dgm:pt>
    <dgm:pt modelId="{2095398F-032D-4E0D-9FE9-51B6DF6EB1B5}" type="pres">
      <dgm:prSet presAssocID="{00BEE84E-29FE-40BE-8110-0C45CBFA618A}" presName="node" presStyleLbl="node1" presStyleIdx="40" presStyleCnt="54">
        <dgm:presLayoutVars>
          <dgm:bulletEnabled val="1"/>
        </dgm:presLayoutVars>
      </dgm:prSet>
      <dgm:spPr/>
    </dgm:pt>
    <dgm:pt modelId="{DB7CF570-41AE-4022-97CB-AFEA3A9CB8D1}" type="pres">
      <dgm:prSet presAssocID="{7B887846-E38A-4EF9-B2BF-2237C92FF3F1}" presName="sibTrans" presStyleCnt="0"/>
      <dgm:spPr/>
    </dgm:pt>
    <dgm:pt modelId="{D50D976B-DB34-4C9D-80EB-B7DFA571D634}" type="pres">
      <dgm:prSet presAssocID="{28EA9DA3-7750-42C9-AB29-51DA76F8130A}" presName="node" presStyleLbl="node1" presStyleIdx="41" presStyleCnt="54">
        <dgm:presLayoutVars>
          <dgm:bulletEnabled val="1"/>
        </dgm:presLayoutVars>
      </dgm:prSet>
      <dgm:spPr/>
    </dgm:pt>
    <dgm:pt modelId="{346049B6-BF15-4D75-9F56-E53BF35AE9D8}" type="pres">
      <dgm:prSet presAssocID="{B2CC4AF3-8109-4F7D-9A3B-0AEB119792E3}" presName="sibTrans" presStyleCnt="0"/>
      <dgm:spPr/>
    </dgm:pt>
    <dgm:pt modelId="{BC27D205-96E7-4EC2-A181-7AB22B7386BC}" type="pres">
      <dgm:prSet presAssocID="{5F5C53FE-95F2-4347-AB44-642F8BEB06C9}" presName="node" presStyleLbl="node1" presStyleIdx="42" presStyleCnt="54">
        <dgm:presLayoutVars>
          <dgm:bulletEnabled val="1"/>
        </dgm:presLayoutVars>
      </dgm:prSet>
      <dgm:spPr/>
    </dgm:pt>
    <dgm:pt modelId="{058B0C58-3968-4141-859D-DF8D5FF5CA7F}" type="pres">
      <dgm:prSet presAssocID="{0DB80899-6DA9-4C6D-ABA2-00C23C9E959A}" presName="sibTrans" presStyleCnt="0"/>
      <dgm:spPr/>
    </dgm:pt>
    <dgm:pt modelId="{FA7F58BB-2965-4BFC-8B6F-0B4973AD8677}" type="pres">
      <dgm:prSet presAssocID="{73C53ED0-B2D6-4F65-8FE1-5C0A00D124E2}" presName="node" presStyleLbl="node1" presStyleIdx="43" presStyleCnt="54">
        <dgm:presLayoutVars>
          <dgm:bulletEnabled val="1"/>
        </dgm:presLayoutVars>
      </dgm:prSet>
      <dgm:spPr/>
    </dgm:pt>
    <dgm:pt modelId="{9B7B10B7-2C6D-4C80-8694-62BF52F92F28}" type="pres">
      <dgm:prSet presAssocID="{B036C45E-43FD-425A-8288-34BC2A5DD976}" presName="sibTrans" presStyleCnt="0"/>
      <dgm:spPr/>
    </dgm:pt>
    <dgm:pt modelId="{14487F03-31BD-4228-81C9-8D8924366B5A}" type="pres">
      <dgm:prSet presAssocID="{BC431BF3-A075-4C43-938A-85B2829E4671}" presName="node" presStyleLbl="node1" presStyleIdx="44" presStyleCnt="54">
        <dgm:presLayoutVars>
          <dgm:bulletEnabled val="1"/>
        </dgm:presLayoutVars>
      </dgm:prSet>
      <dgm:spPr/>
    </dgm:pt>
    <dgm:pt modelId="{A5C2FC39-6CA4-42BB-BE23-4A0F0E82843D}" type="pres">
      <dgm:prSet presAssocID="{B822B8E0-07F4-4AE9-AE8B-F008E7A653D0}" presName="sibTrans" presStyleCnt="0"/>
      <dgm:spPr/>
    </dgm:pt>
    <dgm:pt modelId="{30E49FA0-D242-4765-B6C3-2E19722E4E67}" type="pres">
      <dgm:prSet presAssocID="{31AD59B1-FEB7-4234-B913-5F9E6C1597B9}" presName="node" presStyleLbl="node1" presStyleIdx="45" presStyleCnt="54">
        <dgm:presLayoutVars>
          <dgm:bulletEnabled val="1"/>
        </dgm:presLayoutVars>
      </dgm:prSet>
      <dgm:spPr/>
    </dgm:pt>
    <dgm:pt modelId="{FA5ABF7C-5513-4E64-866E-9870D3803463}" type="pres">
      <dgm:prSet presAssocID="{3D9497DD-14DF-4008-A6C4-B5DEB3B72280}" presName="sibTrans" presStyleCnt="0"/>
      <dgm:spPr/>
    </dgm:pt>
    <dgm:pt modelId="{9C14CC71-4814-467B-95F5-C6E8217BA10F}" type="pres">
      <dgm:prSet presAssocID="{E94959C9-948A-43ED-8121-C25E6508016E}" presName="node" presStyleLbl="node1" presStyleIdx="46" presStyleCnt="54">
        <dgm:presLayoutVars>
          <dgm:bulletEnabled val="1"/>
        </dgm:presLayoutVars>
      </dgm:prSet>
      <dgm:spPr/>
    </dgm:pt>
    <dgm:pt modelId="{9D949E6F-E4E4-4650-B9BD-F11A3A0A3347}" type="pres">
      <dgm:prSet presAssocID="{360799ED-C66B-42F0-8CF1-AD39A7081163}" presName="sibTrans" presStyleCnt="0"/>
      <dgm:spPr/>
    </dgm:pt>
    <dgm:pt modelId="{67775E34-1F8A-4AD4-817E-5C5151593583}" type="pres">
      <dgm:prSet presAssocID="{8CE70C8A-9EDE-4289-9469-05C636B93885}" presName="node" presStyleLbl="node1" presStyleIdx="47" presStyleCnt="54">
        <dgm:presLayoutVars>
          <dgm:bulletEnabled val="1"/>
        </dgm:presLayoutVars>
      </dgm:prSet>
      <dgm:spPr/>
    </dgm:pt>
    <dgm:pt modelId="{30B75156-0EB0-4E9B-A287-3A74E8FF18C7}" type="pres">
      <dgm:prSet presAssocID="{521876AB-B03B-4B41-AC24-01C29968777F}" presName="sibTrans" presStyleCnt="0"/>
      <dgm:spPr/>
    </dgm:pt>
    <dgm:pt modelId="{3A6DD00A-0F5A-4FF2-B518-BE74BA32364B}" type="pres">
      <dgm:prSet presAssocID="{51465E8D-5250-4E06-8FE2-45D534F5FC19}" presName="node" presStyleLbl="node1" presStyleIdx="48" presStyleCnt="54">
        <dgm:presLayoutVars>
          <dgm:bulletEnabled val="1"/>
        </dgm:presLayoutVars>
      </dgm:prSet>
      <dgm:spPr/>
    </dgm:pt>
    <dgm:pt modelId="{397D5B3C-F716-4F7D-81A5-6FF236D3953E}" type="pres">
      <dgm:prSet presAssocID="{1FB6823E-045C-46EE-B2CE-29FBAF4A1515}" presName="sibTrans" presStyleCnt="0"/>
      <dgm:spPr/>
    </dgm:pt>
    <dgm:pt modelId="{CFDDDC56-9BF7-46A6-9830-848F36A4D01D}" type="pres">
      <dgm:prSet presAssocID="{F19994E1-81D6-4C54-BE7C-3CEB953DCCBE}" presName="node" presStyleLbl="node1" presStyleIdx="49" presStyleCnt="54">
        <dgm:presLayoutVars>
          <dgm:bulletEnabled val="1"/>
        </dgm:presLayoutVars>
      </dgm:prSet>
      <dgm:spPr/>
    </dgm:pt>
    <dgm:pt modelId="{A00AF5B3-3AC8-446D-8859-850EA2EAB8F8}" type="pres">
      <dgm:prSet presAssocID="{26D8591E-68FA-4222-A158-EB8AE1D2B910}" presName="sibTrans" presStyleCnt="0"/>
      <dgm:spPr/>
    </dgm:pt>
    <dgm:pt modelId="{3D4B6C0E-5826-46FE-837B-F5A5379F7A38}" type="pres">
      <dgm:prSet presAssocID="{1BC681D4-AB0F-4C20-B189-D35AD3815B9D}" presName="node" presStyleLbl="node1" presStyleIdx="50" presStyleCnt="54">
        <dgm:presLayoutVars>
          <dgm:bulletEnabled val="1"/>
        </dgm:presLayoutVars>
      </dgm:prSet>
      <dgm:spPr/>
    </dgm:pt>
    <dgm:pt modelId="{DC9F39C6-A140-49F0-8F11-8805674C4B2B}" type="pres">
      <dgm:prSet presAssocID="{5EA3FF28-D3CC-4BFF-A69C-6E208C17A60A}" presName="sibTrans" presStyleCnt="0"/>
      <dgm:spPr/>
    </dgm:pt>
    <dgm:pt modelId="{5BBE6953-F818-4618-9657-25AA6A940184}" type="pres">
      <dgm:prSet presAssocID="{8E3215B0-AC57-4CFD-94A8-E9B47F0F1AA5}" presName="node" presStyleLbl="node1" presStyleIdx="51" presStyleCnt="54">
        <dgm:presLayoutVars>
          <dgm:bulletEnabled val="1"/>
        </dgm:presLayoutVars>
      </dgm:prSet>
      <dgm:spPr/>
    </dgm:pt>
    <dgm:pt modelId="{9A8186BC-68F0-472C-83C2-D7DF91624E8F}" type="pres">
      <dgm:prSet presAssocID="{BCEC4E63-77B0-4134-B973-AFB026789C7E}" presName="sibTrans" presStyleCnt="0"/>
      <dgm:spPr/>
    </dgm:pt>
    <dgm:pt modelId="{D0E71157-B2F7-4CA8-825D-E55A1C8CCD6C}" type="pres">
      <dgm:prSet presAssocID="{51A7578B-8814-4BEA-857B-B8300B48151A}" presName="node" presStyleLbl="node1" presStyleIdx="52" presStyleCnt="54">
        <dgm:presLayoutVars>
          <dgm:bulletEnabled val="1"/>
        </dgm:presLayoutVars>
      </dgm:prSet>
      <dgm:spPr/>
    </dgm:pt>
    <dgm:pt modelId="{24162206-0749-4F25-8316-4855B251E579}" type="pres">
      <dgm:prSet presAssocID="{83980759-B7E3-4BF4-A2FC-63110183BF7A}" presName="sibTrans" presStyleCnt="0"/>
      <dgm:spPr/>
    </dgm:pt>
    <dgm:pt modelId="{50DEC302-70F5-46EF-8B6A-80608476C8AC}" type="pres">
      <dgm:prSet presAssocID="{E72E53D4-C4A6-4B3A-BD16-86966E189F51}" presName="node" presStyleLbl="node1" presStyleIdx="53" presStyleCnt="54">
        <dgm:presLayoutVars>
          <dgm:bulletEnabled val="1"/>
        </dgm:presLayoutVars>
      </dgm:prSet>
      <dgm:spPr/>
    </dgm:pt>
  </dgm:ptLst>
  <dgm:cxnLst>
    <dgm:cxn modelId="{4D9ABD02-BF82-487D-B370-48F87B3B85AA}" type="presOf" srcId="{4AF60BEE-45EB-4D7E-B4B0-BCD2B9AA474F}" destId="{68094F40-1CFD-4451-A0CB-88EB2884BD8C}" srcOrd="0" destOrd="0" presId="urn:microsoft.com/office/officeart/2005/8/layout/default"/>
    <dgm:cxn modelId="{B1DF2C06-D448-45BD-BBDC-645B7AAF1294}" type="presOf" srcId="{A4DC0E3A-BD27-46F5-9F81-517583D0AB45}" destId="{3D4E9D59-DC2B-42DB-915A-8EE8962D4521}" srcOrd="0" destOrd="0" presId="urn:microsoft.com/office/officeart/2005/8/layout/default"/>
    <dgm:cxn modelId="{38A5620A-DD12-419A-A8F3-7E85D4F83696}" srcId="{DA26001B-A17E-4A7C-AF86-E39E4ED76E20}" destId="{00BEE84E-29FE-40BE-8110-0C45CBFA618A}" srcOrd="40" destOrd="0" parTransId="{71B0E899-0D0A-4B8B-8F8D-7D5FDA2B2E4B}" sibTransId="{7B887846-E38A-4EF9-B2BF-2237C92FF3F1}"/>
    <dgm:cxn modelId="{5ECA8A0B-5590-4C94-A80E-ED76D1AA910C}" type="presOf" srcId="{736376F1-E14A-44B8-B18F-2F53990B7F11}" destId="{D7FE09AC-7819-4A15-B1FC-C85B7F6F9024}" srcOrd="0" destOrd="0" presId="urn:microsoft.com/office/officeart/2005/8/layout/default"/>
    <dgm:cxn modelId="{E67EEA0B-DE83-432B-B4DE-FB0829EEC5E1}" srcId="{DA26001B-A17E-4A7C-AF86-E39E4ED76E20}" destId="{DA9B86EA-0872-44B1-A71B-D45798088237}" srcOrd="31" destOrd="0" parTransId="{3F21E815-DF9D-451E-8556-BB9B774404F1}" sibTransId="{0F09B04B-9A7B-4BC9-BEE7-1AC6727E80F1}"/>
    <dgm:cxn modelId="{804E8E0D-9820-461E-8538-11CA956EF547}" type="presOf" srcId="{FF128124-4902-4A1F-9F1A-3E9C13F52847}" destId="{85482850-0061-40E2-948C-8E78B6C32A92}" srcOrd="0" destOrd="0" presId="urn:microsoft.com/office/officeart/2005/8/layout/default"/>
    <dgm:cxn modelId="{07CA4311-72F4-43E9-853D-5F1E3A5ED9F5}" srcId="{DA26001B-A17E-4A7C-AF86-E39E4ED76E20}" destId="{AA6BFA82-D8AA-4352-A4B3-EFB8BCB3B484}" srcOrd="13" destOrd="0" parTransId="{0EA97019-81E7-451B-935E-C5C519ED8AF5}" sibTransId="{41917389-EFEB-4EEE-9D79-E85E4167E8E6}"/>
    <dgm:cxn modelId="{D1A47114-821D-4185-A2A0-E6EECE9E0556}" srcId="{DA26001B-A17E-4A7C-AF86-E39E4ED76E20}" destId="{736376F1-E14A-44B8-B18F-2F53990B7F11}" srcOrd="7" destOrd="0" parTransId="{C09F139D-1BC9-405A-A9CB-E6E227F63512}" sibTransId="{E1725458-3778-4B2C-B61D-631BC95DA820}"/>
    <dgm:cxn modelId="{34CC9518-A819-4278-80E6-25664D54B689}" type="presOf" srcId="{FC3BA649-6627-4809-AE55-FB0C974CDE11}" destId="{604A080F-3C0F-4869-813E-6759173F952D}" srcOrd="0" destOrd="0" presId="urn:microsoft.com/office/officeart/2005/8/layout/default"/>
    <dgm:cxn modelId="{F54E2619-B49C-4B15-9022-DCD8408B1327}" type="presOf" srcId="{31AD59B1-FEB7-4234-B913-5F9E6C1597B9}" destId="{30E49FA0-D242-4765-B6C3-2E19722E4E67}" srcOrd="0" destOrd="0" presId="urn:microsoft.com/office/officeart/2005/8/layout/default"/>
    <dgm:cxn modelId="{3F331F1B-5501-46C1-800F-4C69FFF7AAB1}" srcId="{DA26001B-A17E-4A7C-AF86-E39E4ED76E20}" destId="{A4DC0E3A-BD27-46F5-9F81-517583D0AB45}" srcOrd="12" destOrd="0" parTransId="{18ADE5E1-72AF-4FA5-9AD8-B3A171F6651A}" sibTransId="{8DF48ACD-78F9-4E31-B101-326E8A3661C6}"/>
    <dgm:cxn modelId="{67CCC51B-6F3F-4C14-9CE2-D0F6EC6BDA03}" srcId="{DA26001B-A17E-4A7C-AF86-E39E4ED76E20}" destId="{5C87985C-D3C2-4185-BE11-29B41491FD9A}" srcOrd="22" destOrd="0" parTransId="{48AB0101-2EE2-4D65-A5B6-071C5CBAB71B}" sibTransId="{D9B7BB55-F5AE-433E-80CC-6FD6B448B9DF}"/>
    <dgm:cxn modelId="{9D9F2D1E-8CCE-40B0-BC5B-A0CCCBD6D579}" srcId="{DA26001B-A17E-4A7C-AF86-E39E4ED76E20}" destId="{F97DC9D5-2E8C-4337-B0D9-618FAEBCC965}" srcOrd="17" destOrd="0" parTransId="{F2623F19-4F26-4089-B614-9E34B8DE1410}" sibTransId="{22BF9362-81FE-4544-BDE0-D12F1899D4BD}"/>
    <dgm:cxn modelId="{A9BC1327-1609-437D-BF5A-F5F0E7AC6C6C}" type="presOf" srcId="{FC8124CA-CDA9-45FA-8BEC-1CCAAC3C69DE}" destId="{A8CBEB21-9F4F-4BB9-A6CC-58227DFC9CB3}" srcOrd="0" destOrd="0" presId="urn:microsoft.com/office/officeart/2005/8/layout/default"/>
    <dgm:cxn modelId="{81DC962B-80CC-4C56-B131-B5D108872CEC}" type="presOf" srcId="{51A7578B-8814-4BEA-857B-B8300B48151A}" destId="{D0E71157-B2F7-4CA8-825D-E55A1C8CCD6C}" srcOrd="0" destOrd="0" presId="urn:microsoft.com/office/officeart/2005/8/layout/default"/>
    <dgm:cxn modelId="{D841372C-B051-42C4-999B-4933FF919893}" srcId="{DA26001B-A17E-4A7C-AF86-E39E4ED76E20}" destId="{E72E53D4-C4A6-4B3A-BD16-86966E189F51}" srcOrd="53" destOrd="0" parTransId="{055032B5-09BC-4113-8F54-9B912F27EE40}" sibTransId="{245E69A7-DE4D-4862-BA84-95800D530641}"/>
    <dgm:cxn modelId="{579D1D2E-0C46-44BB-8D15-147BAA222544}" type="presOf" srcId="{DA26001B-A17E-4A7C-AF86-E39E4ED76E20}" destId="{0BB949AA-4FFF-474C-9091-1BA5A35A1825}" srcOrd="0" destOrd="0" presId="urn:microsoft.com/office/officeart/2005/8/layout/default"/>
    <dgm:cxn modelId="{B5FB872F-DFB3-4D3E-8ABA-E573B072B208}" srcId="{DA26001B-A17E-4A7C-AF86-E39E4ED76E20}" destId="{FF128124-4902-4A1F-9F1A-3E9C13F52847}" srcOrd="5" destOrd="0" parTransId="{6F511A1D-7EB4-43CC-891A-C5C989BE527C}" sibTransId="{D330F771-82C4-4ED9-9748-F328C3083DB2}"/>
    <dgm:cxn modelId="{E9F5C833-ED2A-444D-9C42-96143191B9BA}" type="presOf" srcId="{F0766A0F-27D7-4FCC-87EE-39E31D12987F}" destId="{6ECE5B06-E177-46BE-98CA-DC067E40BF30}" srcOrd="0" destOrd="0" presId="urn:microsoft.com/office/officeart/2005/8/layout/default"/>
    <dgm:cxn modelId="{A6BD1638-C19E-4B1C-BBD6-FD5AC5593546}" type="presOf" srcId="{73C53ED0-B2D6-4F65-8FE1-5C0A00D124E2}" destId="{FA7F58BB-2965-4BFC-8B6F-0B4973AD8677}" srcOrd="0" destOrd="0" presId="urn:microsoft.com/office/officeart/2005/8/layout/default"/>
    <dgm:cxn modelId="{253FF63B-5702-4B35-9744-BFDADADB2EB2}" srcId="{DA26001B-A17E-4A7C-AF86-E39E4ED76E20}" destId="{2E839B7C-2694-401A-AD07-054960D3EA25}" srcOrd="3" destOrd="0" parTransId="{0383B060-8C78-4F8F-8B99-F9D5C2683A8C}" sibTransId="{E7970158-2FB7-4CA5-AA64-E38E8FCAF86F}"/>
    <dgm:cxn modelId="{C0D1B63D-9947-4718-9D58-4E91656BCA9C}" type="presOf" srcId="{28A4419C-1E4D-4D1B-A8BD-E25237663057}" destId="{403FFACB-DFC2-45C7-94F2-544566FD5DE2}" srcOrd="0" destOrd="0" presId="urn:microsoft.com/office/officeart/2005/8/layout/default"/>
    <dgm:cxn modelId="{30C1E13D-669E-4333-A407-E8DBE709ECA5}" srcId="{DA26001B-A17E-4A7C-AF86-E39E4ED76E20}" destId="{8E3215B0-AC57-4CFD-94A8-E9B47F0F1AA5}" srcOrd="51" destOrd="0" parTransId="{AC11A590-9BE7-4D0A-AD56-C116BB576E86}" sibTransId="{BCEC4E63-77B0-4134-B973-AFB026789C7E}"/>
    <dgm:cxn modelId="{B27D123E-ED5D-4C18-B385-9CAF0A972AC1}" type="presOf" srcId="{06EE2A9F-2B2C-47C3-BD8F-D4C645E00A80}" destId="{321942B8-F50B-4ACD-8DF3-96C8E87E094C}" srcOrd="0" destOrd="0" presId="urn:microsoft.com/office/officeart/2005/8/layout/default"/>
    <dgm:cxn modelId="{B19D285D-EC77-4471-8758-6CEAC01FD86B}" type="presOf" srcId="{9747CED4-EF31-47A5-8D38-8573340A8410}" destId="{1A9A2D15-D51A-416C-ADF5-3D4BC6803D8E}" srcOrd="0" destOrd="0" presId="urn:microsoft.com/office/officeart/2005/8/layout/default"/>
    <dgm:cxn modelId="{E0665162-61AE-4058-92AC-E6FC1A0C6750}" type="presOf" srcId="{A05967DA-BF1D-45C4-BB66-5E04AA1C6216}" destId="{CBBF2160-C2EB-4AFA-844D-171D5B7E5142}" srcOrd="0" destOrd="0" presId="urn:microsoft.com/office/officeart/2005/8/layout/default"/>
    <dgm:cxn modelId="{1070F543-B4D0-4269-82B0-552940CF5C1B}" type="presOf" srcId="{F19994E1-81D6-4C54-BE7C-3CEB953DCCBE}" destId="{CFDDDC56-9BF7-46A6-9830-848F36A4D01D}" srcOrd="0" destOrd="0" presId="urn:microsoft.com/office/officeart/2005/8/layout/default"/>
    <dgm:cxn modelId="{A268BF64-0328-4947-9AB2-1CAC81AF7D44}" type="presOf" srcId="{28EA9DA3-7750-42C9-AB29-51DA76F8130A}" destId="{D50D976B-DB34-4C9D-80EB-B7DFA571D634}" srcOrd="0" destOrd="0" presId="urn:microsoft.com/office/officeart/2005/8/layout/default"/>
    <dgm:cxn modelId="{399CA166-ECE8-4CAD-BD8B-53A5B23A33FB}" type="presOf" srcId="{84052FBE-0E45-4257-BBCA-21614397778E}" destId="{8E8B1A55-0240-430B-AC18-15C223022386}" srcOrd="0" destOrd="0" presId="urn:microsoft.com/office/officeart/2005/8/layout/default"/>
    <dgm:cxn modelId="{B5922A67-70E9-4C55-9BE5-03A5425395B3}" srcId="{DA26001B-A17E-4A7C-AF86-E39E4ED76E20}" destId="{E62B29D9-D1CF-4AFF-A121-ED3043762756}" srcOrd="28" destOrd="0" parTransId="{277877AA-6ED5-4A2F-A6D5-9A794385C7D3}" sibTransId="{C9B413D8-4E97-4793-A07D-3E0F05F76226}"/>
    <dgm:cxn modelId="{A144E947-0AFA-49B5-BB07-7E5246857ED3}" type="presOf" srcId="{7617BEA8-F2C6-4B80-8EC9-FFAD0393F5D7}" destId="{A65943D8-9F64-4883-B4ED-031948C9F025}" srcOrd="0" destOrd="0" presId="urn:microsoft.com/office/officeart/2005/8/layout/default"/>
    <dgm:cxn modelId="{C1C40868-CC4F-4CFA-96E8-44896A5B08D7}" srcId="{DA26001B-A17E-4A7C-AF86-E39E4ED76E20}" destId="{73C53ED0-B2D6-4F65-8FE1-5C0A00D124E2}" srcOrd="43" destOrd="0" parTransId="{515766E6-385E-4B53-9503-FAC5A37E0D51}" sibTransId="{B036C45E-43FD-425A-8288-34BC2A5DD976}"/>
    <dgm:cxn modelId="{DE615048-E6E0-4800-9103-41F3F63EE280}" srcId="{DA26001B-A17E-4A7C-AF86-E39E4ED76E20}" destId="{4DD8337C-DDE9-4927-BC2D-18A472CC3004}" srcOrd="8" destOrd="0" parTransId="{D6B34702-D44A-47B6-9681-B9F1EEFC814C}" sibTransId="{619562D7-A34B-48BF-8E25-536847158596}"/>
    <dgm:cxn modelId="{2C245748-E9E0-45A3-B7AB-0D46DF924A61}" srcId="{DA26001B-A17E-4A7C-AF86-E39E4ED76E20}" destId="{06EE2A9F-2B2C-47C3-BD8F-D4C645E00A80}" srcOrd="37" destOrd="0" parTransId="{C12F74D9-C35F-447D-B4BE-00371AEF2A68}" sibTransId="{412BF3E8-54F3-41EF-9AEE-A982E62DD60A}"/>
    <dgm:cxn modelId="{96D9A64A-5031-46B8-BC31-9CF08670B58B}" type="presOf" srcId="{2AF7E88F-338B-439B-9EC3-30B8040CADFD}" destId="{B494F747-A8BD-4B63-A01C-0C07F3C8CA30}" srcOrd="0" destOrd="0" presId="urn:microsoft.com/office/officeart/2005/8/layout/default"/>
    <dgm:cxn modelId="{0207EC6C-02E3-4E84-A226-7F6E595AF3F4}" type="presOf" srcId="{E62B29D9-D1CF-4AFF-A121-ED3043762756}" destId="{E42EB842-30B5-41E7-9F3F-C0C5E3C1BEA8}" srcOrd="0" destOrd="0" presId="urn:microsoft.com/office/officeart/2005/8/layout/default"/>
    <dgm:cxn modelId="{E0842B4E-B325-41F5-A593-88693FD25FAF}" srcId="{DA26001B-A17E-4A7C-AF86-E39E4ED76E20}" destId="{FC3BA649-6627-4809-AE55-FB0C974CDE11}" srcOrd="20" destOrd="0" parTransId="{8EBDBF4E-49C3-4045-9BBD-7D484AE36958}" sibTransId="{8B523DEE-4633-4FD1-9E44-426636990F13}"/>
    <dgm:cxn modelId="{52866051-DFA7-4705-A7F6-A5BBDDAC29C6}" srcId="{DA26001B-A17E-4A7C-AF86-E39E4ED76E20}" destId="{0387A35A-1479-4636-9246-0E68F0FFC56C}" srcOrd="4" destOrd="0" parTransId="{164C2BC4-B587-4E8C-B79C-D570A72C15B2}" sibTransId="{CFB36F0B-C8F9-484B-8805-4A35D0854A26}"/>
    <dgm:cxn modelId="{23785551-99F5-4FE1-9986-D39EE5EB5F07}" type="presOf" srcId="{1BC681D4-AB0F-4C20-B189-D35AD3815B9D}" destId="{3D4B6C0E-5826-46FE-837B-F5A5379F7A38}" srcOrd="0" destOrd="0" presId="urn:microsoft.com/office/officeart/2005/8/layout/default"/>
    <dgm:cxn modelId="{0415C451-A951-4320-B8B8-9CAE0955BECE}" srcId="{DA26001B-A17E-4A7C-AF86-E39E4ED76E20}" destId="{BC431BF3-A075-4C43-938A-85B2829E4671}" srcOrd="44" destOrd="0" parTransId="{A7A39387-F41C-45A1-8996-319C1A688256}" sibTransId="{B822B8E0-07F4-4AE9-AE8B-F008E7A653D0}"/>
    <dgm:cxn modelId="{73820772-65DF-4DCB-8A96-4C954A008212}" srcId="{DA26001B-A17E-4A7C-AF86-E39E4ED76E20}" destId="{F0766A0F-27D7-4FCC-87EE-39E31D12987F}" srcOrd="14" destOrd="0" parTransId="{1DACE170-302C-4B59-B41F-BB377E211E54}" sibTransId="{6DC74707-E48F-4D1D-8C60-48FA3AB53E85}"/>
    <dgm:cxn modelId="{A4B36152-A946-450E-BB23-D5C0FE2AD5E8}" srcId="{DA26001B-A17E-4A7C-AF86-E39E4ED76E20}" destId="{4B8EEA9C-8C5E-4FB7-B883-7DC9DFCB35C0}" srcOrd="33" destOrd="0" parTransId="{CF4D078E-7EA8-4A79-994F-F1713627675C}" sibTransId="{9537C3AB-996B-4715-872B-A9D382CF04FD}"/>
    <dgm:cxn modelId="{145DD872-8CE8-4918-9063-00B8586C89F5}" srcId="{DA26001B-A17E-4A7C-AF86-E39E4ED76E20}" destId="{28EA9DA3-7750-42C9-AB29-51DA76F8130A}" srcOrd="41" destOrd="0" parTransId="{5D98E9E0-99A1-4E0E-B8B1-402E2F0BC1D6}" sibTransId="{B2CC4AF3-8109-4F7D-9A3B-0AEB119792E3}"/>
    <dgm:cxn modelId="{D1C11E74-C672-462B-BE26-1EDB62DD174C}" type="presOf" srcId="{A204F175-D3B6-4931-A0DD-E2926BA44FC2}" destId="{AA8B39A4-60DB-407F-9915-7C9F595D60AD}" srcOrd="0" destOrd="0" presId="urn:microsoft.com/office/officeart/2005/8/layout/default"/>
    <dgm:cxn modelId="{A9785C75-55CE-4535-A843-C680DF1AF9B8}" srcId="{DA26001B-A17E-4A7C-AF86-E39E4ED76E20}" destId="{1BC681D4-AB0F-4C20-B189-D35AD3815B9D}" srcOrd="50" destOrd="0" parTransId="{28F2817A-0B88-4BCB-86F2-8DF5E3152B75}" sibTransId="{5EA3FF28-D3CC-4BFF-A69C-6E208C17A60A}"/>
    <dgm:cxn modelId="{FAAF9F57-6BA2-4C19-8AE4-075083BEDBF8}" srcId="{DA26001B-A17E-4A7C-AF86-E39E4ED76E20}" destId="{F19994E1-81D6-4C54-BE7C-3CEB953DCCBE}" srcOrd="49" destOrd="0" parTransId="{3556B790-7CDC-4EAF-B051-2D07C9E20584}" sibTransId="{26D8591E-68FA-4222-A158-EB8AE1D2B910}"/>
    <dgm:cxn modelId="{16818978-454D-4CE9-8935-513B6425CE37}" type="presOf" srcId="{51465E8D-5250-4E06-8FE2-45D534F5FC19}" destId="{3A6DD00A-0F5A-4FF2-B518-BE74BA32364B}" srcOrd="0" destOrd="0" presId="urn:microsoft.com/office/officeart/2005/8/layout/default"/>
    <dgm:cxn modelId="{95E4E059-40D9-475E-A5D3-9F7553B8AD8D}" srcId="{DA26001B-A17E-4A7C-AF86-E39E4ED76E20}" destId="{2FB00A86-5025-45FA-AA82-5448E5E9CDEF}" srcOrd="16" destOrd="0" parTransId="{6D5BE911-05B7-47F9-A494-C3608B27AF3D}" sibTransId="{1545BE8B-131F-40B4-B616-797D918000D6}"/>
    <dgm:cxn modelId="{A97BA27A-17B2-41C4-88F7-6BB61D51BEAC}" srcId="{DA26001B-A17E-4A7C-AF86-E39E4ED76E20}" destId="{B2497086-4163-4C41-AC0A-50594BBCDD36}" srcOrd="25" destOrd="0" parTransId="{C9561C10-30C0-482C-A3E4-7E8B3F008B90}" sibTransId="{D073729F-7430-4A78-A126-D3228B671E46}"/>
    <dgm:cxn modelId="{29DCC65A-5F30-4631-ACBF-861BEF99AF99}" type="presOf" srcId="{C635DC11-58F5-476C-B6FA-DA98AC0BDACF}" destId="{421A0B23-42A0-444E-9007-F01C6A515BFD}" srcOrd="0" destOrd="0" presId="urn:microsoft.com/office/officeart/2005/8/layout/default"/>
    <dgm:cxn modelId="{2A82417C-F082-4A89-99D1-4A461D91F3CC}" srcId="{DA26001B-A17E-4A7C-AF86-E39E4ED76E20}" destId="{9747CED4-EF31-47A5-8D38-8573340A8410}" srcOrd="36" destOrd="0" parTransId="{97B4A14F-8D4E-4C57-9ECC-CA9B0D862CFF}" sibTransId="{E26274F4-7D5F-467B-9934-F194E67D351A}"/>
    <dgm:cxn modelId="{8114F67E-51DD-419C-8374-2C308575B5C5}" srcId="{DA26001B-A17E-4A7C-AF86-E39E4ED76E20}" destId="{C3004A07-EB2C-413D-9D0C-4A45276BC5A4}" srcOrd="39" destOrd="0" parTransId="{17DE04C6-11F2-4F7A-A5BC-87BEBB6E7B7F}" sibTransId="{6EB707C4-0390-431F-9E2A-8ED23BA395E6}"/>
    <dgm:cxn modelId="{F238D37F-C49B-4A8B-85B9-34756FC2E3CB}" type="presOf" srcId="{A7BEFE23-4346-440D-B7F5-FECA265BF8DA}" destId="{CE8E7DC2-CBC4-46D7-A996-1FA63522ED35}" srcOrd="0" destOrd="0" presId="urn:microsoft.com/office/officeart/2005/8/layout/default"/>
    <dgm:cxn modelId="{AC17A780-F0CB-4372-B3FC-BF3838AD539D}" srcId="{DA26001B-A17E-4A7C-AF86-E39E4ED76E20}" destId="{51465E8D-5250-4E06-8FE2-45D534F5FC19}" srcOrd="48" destOrd="0" parTransId="{600A561F-4A3F-44E2-9125-7E8D7E196796}" sibTransId="{1FB6823E-045C-46EE-B2CE-29FBAF4A1515}"/>
    <dgm:cxn modelId="{92B2DE83-CDF3-4B84-ACDC-E5CEF8F52B21}" type="presOf" srcId="{C806B6C5-7D44-42F0-A94A-604504D75977}" destId="{7955D839-BCF8-478A-AA41-3C15BAFF88C5}" srcOrd="0" destOrd="0" presId="urn:microsoft.com/office/officeart/2005/8/layout/default"/>
    <dgm:cxn modelId="{322AA48A-533A-40B7-8E03-2DA405AB8132}" type="presOf" srcId="{00BEE84E-29FE-40BE-8110-0C45CBFA618A}" destId="{2095398F-032D-4E0D-9FE9-51B6DF6EB1B5}" srcOrd="0" destOrd="0" presId="urn:microsoft.com/office/officeart/2005/8/layout/default"/>
    <dgm:cxn modelId="{60404D8B-5D33-4470-A337-0D50120C09A6}" type="presOf" srcId="{5E94672A-7BC2-4383-8E6B-590C4C1A8ED1}" destId="{DE544E91-520C-45E4-8F0A-0A520B7A700E}" srcOrd="0" destOrd="0" presId="urn:microsoft.com/office/officeart/2005/8/layout/default"/>
    <dgm:cxn modelId="{B678838F-B71F-42DF-A303-8EF255FFFC46}" type="presOf" srcId="{DD7D9B3C-D7A4-4A08-9D75-E5507C24AEF8}" destId="{E84D103A-6162-4471-BD10-03617C695E2A}" srcOrd="0" destOrd="0" presId="urn:microsoft.com/office/officeart/2005/8/layout/default"/>
    <dgm:cxn modelId="{D998B295-2E01-4744-8452-9DBCAA6DF657}" srcId="{DA26001B-A17E-4A7C-AF86-E39E4ED76E20}" destId="{FC8124CA-CDA9-45FA-8BEC-1CCAAC3C69DE}" srcOrd="2" destOrd="0" parTransId="{563A95E8-7ACA-4641-84E4-76AE0583056E}" sibTransId="{2440E3A0-B764-4B22-9916-BA15067E6943}"/>
    <dgm:cxn modelId="{A81BCD98-7CCF-4F4A-A7C3-70D8D7D8FBBA}" type="presOf" srcId="{5F5C53FE-95F2-4347-AB44-642F8BEB06C9}" destId="{BC27D205-96E7-4EC2-A181-7AB22B7386BC}" srcOrd="0" destOrd="0" presId="urn:microsoft.com/office/officeart/2005/8/layout/default"/>
    <dgm:cxn modelId="{4452E6A0-E9DF-4952-B342-EF4948CC091E}" type="presOf" srcId="{5C87985C-D3C2-4185-BE11-29B41491FD9A}" destId="{97D533AF-F755-48AB-AD60-24A0B0626411}" srcOrd="0" destOrd="0" presId="urn:microsoft.com/office/officeart/2005/8/layout/default"/>
    <dgm:cxn modelId="{B8E640A4-DBD8-4FA0-943A-49D05B2F6F8C}" type="presOf" srcId="{F97DC9D5-2E8C-4337-B0D9-618FAEBCC965}" destId="{99712BCC-E1CF-4F7D-9FDE-37A0CC28C0B3}" srcOrd="0" destOrd="0" presId="urn:microsoft.com/office/officeart/2005/8/layout/default"/>
    <dgm:cxn modelId="{92763EA7-36C0-43BD-A23B-1D75E7FBFC68}" srcId="{DA26001B-A17E-4A7C-AF86-E39E4ED76E20}" destId="{C806B6C5-7D44-42F0-A94A-604504D75977}" srcOrd="1" destOrd="0" parTransId="{6077E5FF-0253-481E-8FFF-B74AB72B77D5}" sibTransId="{991BD8D8-73A4-4A9C-8656-D79EC0B5A9D1}"/>
    <dgm:cxn modelId="{2F49CBA8-F296-43EB-B69D-2FC0A7B30B8E}" type="presOf" srcId="{8E3215B0-AC57-4CFD-94A8-E9B47F0F1AA5}" destId="{5BBE6953-F818-4618-9657-25AA6A940184}" srcOrd="0" destOrd="0" presId="urn:microsoft.com/office/officeart/2005/8/layout/default"/>
    <dgm:cxn modelId="{589322AA-40C6-425D-9895-02D5FF68402E}" type="presOf" srcId="{5376D61B-85C0-4D1B-A087-DE1645DAF758}" destId="{0A62DC43-E7BE-4695-BF03-F29357FDE62B}" srcOrd="0" destOrd="0" presId="urn:microsoft.com/office/officeart/2005/8/layout/default"/>
    <dgm:cxn modelId="{54C4EBAA-4AC7-4BA8-84E7-917320076818}" type="presOf" srcId="{E94959C9-948A-43ED-8121-C25E6508016E}" destId="{9C14CC71-4814-467B-95F5-C6E8217BA10F}" srcOrd="0" destOrd="0" presId="urn:microsoft.com/office/officeart/2005/8/layout/default"/>
    <dgm:cxn modelId="{38227FAB-9D0C-467E-8183-642C252B1A0D}" type="presOf" srcId="{F59DFB08-9C94-44E6-8C77-2F52102A81C3}" destId="{06FDCB0F-7ADE-4135-96CD-009CE6CE482A}" srcOrd="0" destOrd="0" presId="urn:microsoft.com/office/officeart/2005/8/layout/default"/>
    <dgm:cxn modelId="{52158EB6-1F1C-44E6-A49A-6529DADE3D63}" srcId="{DA26001B-A17E-4A7C-AF86-E39E4ED76E20}" destId="{8CE70C8A-9EDE-4289-9469-05C636B93885}" srcOrd="47" destOrd="0" parTransId="{729F58D7-6FA1-4D88-8E0C-F492020CD2A7}" sibTransId="{521876AB-B03B-4B41-AC24-01C29968777F}"/>
    <dgm:cxn modelId="{999EB3B8-EB92-442B-A189-D4DB74DBD964}" srcId="{DA26001B-A17E-4A7C-AF86-E39E4ED76E20}" destId="{28A4419C-1E4D-4D1B-A8BD-E25237663057}" srcOrd="21" destOrd="0" parTransId="{708789D5-8625-4B14-9AB6-983E0BC6DC9B}" sibTransId="{01D9958C-E9B5-4A66-97FF-92F54F1946F0}"/>
    <dgm:cxn modelId="{912771B9-9D06-4928-AB83-5561256D1BDA}" srcId="{DA26001B-A17E-4A7C-AF86-E39E4ED76E20}" destId="{31AD59B1-FEB7-4234-B913-5F9E6C1597B9}" srcOrd="45" destOrd="0" parTransId="{CDFF86CE-54F9-4D70-8EB3-39C3AEC50A38}" sibTransId="{3D9497DD-14DF-4008-A6C4-B5DEB3B72280}"/>
    <dgm:cxn modelId="{8551AABD-B1CE-479D-8863-076CC08EFA52}" srcId="{DA26001B-A17E-4A7C-AF86-E39E4ED76E20}" destId="{C5C24D58-28FC-4BF5-9E04-E2428F96994E}" srcOrd="26" destOrd="0" parTransId="{0F337BF2-986D-4CEC-ACF2-0656F2523169}" sibTransId="{998BBB52-A6DD-4991-ACC4-2AD5C70846C3}"/>
    <dgm:cxn modelId="{80F205BE-E426-4600-A163-9A2C51BF3ABB}" srcId="{DA26001B-A17E-4A7C-AF86-E39E4ED76E20}" destId="{2A26D47A-FAD1-428A-B14C-ED6FEBE4B254}" srcOrd="0" destOrd="0" parTransId="{3D6DFD76-C373-4F1E-968E-0DFD208C938B}" sibTransId="{E350E4D7-7021-4BEA-AB37-A752747B4F2B}"/>
    <dgm:cxn modelId="{B74E0DC0-0BB7-4A68-B76E-03CFC0C2FE56}" type="presOf" srcId="{2FB00A86-5025-45FA-AA82-5448E5E9CDEF}" destId="{C23403B8-CD95-4A26-A430-A49CED6378DC}" srcOrd="0" destOrd="0" presId="urn:microsoft.com/office/officeart/2005/8/layout/default"/>
    <dgm:cxn modelId="{F95AD5C0-54C2-4ACF-98EE-E548355FC7EA}" srcId="{DA26001B-A17E-4A7C-AF86-E39E4ED76E20}" destId="{7617BEA8-F2C6-4B80-8EC9-FFAD0393F5D7}" srcOrd="19" destOrd="0" parTransId="{BB9E31D8-C171-4C24-92B2-6BF181743006}" sibTransId="{80C4AE37-A697-41EB-B8B2-03CD29EFE35A}"/>
    <dgm:cxn modelId="{A2ADF5C1-3CE2-4612-AD53-3362D6E4C83A}" srcId="{DA26001B-A17E-4A7C-AF86-E39E4ED76E20}" destId="{A05967DA-BF1D-45C4-BB66-5E04AA1C6216}" srcOrd="29" destOrd="0" parTransId="{57E8D0D5-0ADA-4918-BEFC-0B089B8C5D53}" sibTransId="{85B860B3-7B24-44D8-98E0-24754C4F7112}"/>
    <dgm:cxn modelId="{97167FC2-F936-4C11-872E-C322C9EFB749}" srcId="{DA26001B-A17E-4A7C-AF86-E39E4ED76E20}" destId="{81632392-73F1-4A52-B29C-E28335C52A00}" srcOrd="24" destOrd="0" parTransId="{43D84E8A-0CBC-4E1B-913E-040E9D535244}" sibTransId="{B11CD111-B1D7-40DA-99BC-3C1CD88C6851}"/>
    <dgm:cxn modelId="{B992E5C2-492E-44F7-84F5-FD39D5794351}" srcId="{DA26001B-A17E-4A7C-AF86-E39E4ED76E20}" destId="{CEC4752E-6845-4852-9E34-074D778BEE68}" srcOrd="32" destOrd="0" parTransId="{C7EF5F97-1A96-4237-AB96-E0B47D8F7447}" sibTransId="{CD7E9FA5-2A75-4433-85A7-723F00F8A02B}"/>
    <dgm:cxn modelId="{320D17C3-C418-49E2-B8D3-46CC6F75A187}" srcId="{DA26001B-A17E-4A7C-AF86-E39E4ED76E20}" destId="{C635DC11-58F5-476C-B6FA-DA98AC0BDACF}" srcOrd="6" destOrd="0" parTransId="{9EE19FDB-BC57-46C0-8DAC-710A05F9E1ED}" sibTransId="{88CD85D0-4A2D-4AF5-B9B0-DF1603A759E9}"/>
    <dgm:cxn modelId="{45AAA9C4-C5D5-43FD-BBCE-5A758E90AD80}" type="presOf" srcId="{CEC4752E-6845-4852-9E34-074D778BEE68}" destId="{C5FE5C85-D749-464C-9C39-6640EE334C04}" srcOrd="0" destOrd="0" presId="urn:microsoft.com/office/officeart/2005/8/layout/default"/>
    <dgm:cxn modelId="{2AA07CC8-6E11-436C-8834-CE3BC01B457B}" type="presOf" srcId="{AA6BFA82-D8AA-4352-A4B3-EFB8BCB3B484}" destId="{E0B02847-9531-449C-9512-68EE82DDA2A6}" srcOrd="0" destOrd="0" presId="urn:microsoft.com/office/officeart/2005/8/layout/default"/>
    <dgm:cxn modelId="{0B5DB1C9-1971-415E-B774-924269A7E399}" type="presOf" srcId="{4DD8337C-DDE9-4927-BC2D-18A472CC3004}" destId="{D405044C-59C7-445F-B254-F5E3821AD7B7}" srcOrd="0" destOrd="0" presId="urn:microsoft.com/office/officeart/2005/8/layout/default"/>
    <dgm:cxn modelId="{33ACB7CA-483E-40F3-B023-54C3E72D661B}" srcId="{DA26001B-A17E-4A7C-AF86-E39E4ED76E20}" destId="{5F5C53FE-95F2-4347-AB44-642F8BEB06C9}" srcOrd="42" destOrd="0" parTransId="{6165D626-C828-4050-8E01-76038F83B93F}" sibTransId="{0DB80899-6DA9-4C6D-ABA2-00C23C9E959A}"/>
    <dgm:cxn modelId="{D4F03DCB-FE2D-41C7-92B9-23811B2F2953}" type="presOf" srcId="{81610267-33EC-45D3-BD73-B61E2801469D}" destId="{A13452E4-2C32-4B7C-B53E-EC0171747C93}" srcOrd="0" destOrd="0" presId="urn:microsoft.com/office/officeart/2005/8/layout/default"/>
    <dgm:cxn modelId="{232EC1CB-7369-4C54-99E6-3459774BCED1}" srcId="{DA26001B-A17E-4A7C-AF86-E39E4ED76E20}" destId="{F59DFB08-9C94-44E6-8C77-2F52102A81C3}" srcOrd="23" destOrd="0" parTransId="{F838DCB0-9888-4DD4-B64D-B4DB11D4195B}" sibTransId="{495DDDF0-81DF-43F8-A75B-3333A7943ACE}"/>
    <dgm:cxn modelId="{6791E0CC-971D-4F62-A93C-5115E785194F}" srcId="{DA26001B-A17E-4A7C-AF86-E39E4ED76E20}" destId="{E94959C9-948A-43ED-8121-C25E6508016E}" srcOrd="46" destOrd="0" parTransId="{D72DAC72-68C1-4383-A80F-0394BBD873CE}" sibTransId="{360799ED-C66B-42F0-8CF1-AD39A7081163}"/>
    <dgm:cxn modelId="{41ADBCCD-D791-460A-A5AD-A3CC44309E34}" type="presOf" srcId="{0387A35A-1479-4636-9246-0E68F0FFC56C}" destId="{95E972AB-9B83-47EF-BEBB-A76EFC75E206}" srcOrd="0" destOrd="0" presId="urn:microsoft.com/office/officeart/2005/8/layout/default"/>
    <dgm:cxn modelId="{36FAD6CF-A089-4620-A9C6-1C1C60C30232}" srcId="{DA26001B-A17E-4A7C-AF86-E39E4ED76E20}" destId="{51A7578B-8814-4BEA-857B-B8300B48151A}" srcOrd="52" destOrd="0" parTransId="{74BA1F97-A4EB-4122-9FB1-39F724425141}" sibTransId="{83980759-B7E3-4BF4-A2FC-63110183BF7A}"/>
    <dgm:cxn modelId="{0AE0DFD2-8412-4D8A-913C-347D2ED9A13C}" srcId="{DA26001B-A17E-4A7C-AF86-E39E4ED76E20}" destId="{DD7D9B3C-D7A4-4A08-9D75-E5507C24AEF8}" srcOrd="15" destOrd="0" parTransId="{1AE0640B-CBA5-4FF1-A702-3C9899614262}" sibTransId="{039F308B-829B-4E16-B59F-0183BB9B7947}"/>
    <dgm:cxn modelId="{15E0FAD2-2BFD-43F7-90F9-6D18900639C4}" type="presOf" srcId="{E72E53D4-C4A6-4B3A-BD16-86966E189F51}" destId="{50DEC302-70F5-46EF-8B6A-80608476C8AC}" srcOrd="0" destOrd="0" presId="urn:microsoft.com/office/officeart/2005/8/layout/default"/>
    <dgm:cxn modelId="{1F3131D3-4F84-42E2-AB5A-DE2AE4BED6BE}" type="presOf" srcId="{DA9B86EA-0872-44B1-A71B-D45798088237}" destId="{A506EBC6-A9CE-4203-9AE8-704E8E2B2D8A}" srcOrd="0" destOrd="0" presId="urn:microsoft.com/office/officeart/2005/8/layout/default"/>
    <dgm:cxn modelId="{69FA91D3-06A5-440A-966E-CA582FCD20EE}" type="presOf" srcId="{2E839B7C-2694-401A-AD07-054960D3EA25}" destId="{6AB55594-AE5A-4CAF-A0B8-0FB063EC10B4}" srcOrd="0" destOrd="0" presId="urn:microsoft.com/office/officeart/2005/8/layout/default"/>
    <dgm:cxn modelId="{003C92D3-A8F8-4594-BD78-69A0C0292466}" type="presOf" srcId="{2F5D5C33-9739-4724-8DEF-AE48F28B6BF4}" destId="{CE80BB94-A98E-4432-89DD-9E2134DB412D}" srcOrd="0" destOrd="0" presId="urn:microsoft.com/office/officeart/2005/8/layout/default"/>
    <dgm:cxn modelId="{C95314D5-EC60-459E-B1E7-2B814B353181}" type="presOf" srcId="{2A26D47A-FAD1-428A-B14C-ED6FEBE4B254}" destId="{C926AD1F-356E-4047-AF30-202CDA332658}" srcOrd="0" destOrd="0" presId="urn:microsoft.com/office/officeart/2005/8/layout/default"/>
    <dgm:cxn modelId="{95B653D5-5EF8-4DD5-804B-785E72454251}" type="presOf" srcId="{BC431BF3-A075-4C43-938A-85B2829E4671}" destId="{14487F03-31BD-4228-81C9-8D8924366B5A}" srcOrd="0" destOrd="0" presId="urn:microsoft.com/office/officeart/2005/8/layout/default"/>
    <dgm:cxn modelId="{A92AA1D5-FE8D-4EDA-9D27-5BE9D39C6008}" srcId="{DA26001B-A17E-4A7C-AF86-E39E4ED76E20}" destId="{5E94672A-7BC2-4383-8E6B-590C4C1A8ED1}" srcOrd="18" destOrd="0" parTransId="{2BB7D20E-B14D-4F87-929D-9DCC868AC231}" sibTransId="{6C18C651-5239-42BD-B92E-D5C7D73AFD6B}"/>
    <dgm:cxn modelId="{2CF98BD9-7368-4305-A966-C756B9ED7D94}" type="presOf" srcId="{C3004A07-EB2C-413D-9D0C-4A45276BC5A4}" destId="{B79D3D75-81C9-4099-8810-E2C564AB41D0}" srcOrd="0" destOrd="0" presId="urn:microsoft.com/office/officeart/2005/8/layout/default"/>
    <dgm:cxn modelId="{1CAF7DDC-2089-49E5-BAA3-8F940769D48B}" srcId="{DA26001B-A17E-4A7C-AF86-E39E4ED76E20}" destId="{2F5D5C33-9739-4724-8DEF-AE48F28B6BF4}" srcOrd="34" destOrd="0" parTransId="{0E2E5F95-E1A7-49FE-89E5-ED4CDC04EAD9}" sibTransId="{05EC8F8C-4603-4E7C-881F-4FE5900B62BE}"/>
    <dgm:cxn modelId="{61B8F2DC-5418-46B9-85FD-FD3B006E4D38}" type="presOf" srcId="{B2497086-4163-4C41-AC0A-50594BBCDD36}" destId="{00630403-E062-4780-B153-58E1A8FAE902}" srcOrd="0" destOrd="0" presId="urn:microsoft.com/office/officeart/2005/8/layout/default"/>
    <dgm:cxn modelId="{50EE70DD-09F4-40C3-97D1-AE4835405D8C}" type="presOf" srcId="{4B8EEA9C-8C5E-4FB7-B883-7DC9DFCB35C0}" destId="{111B7A0D-86AE-43AC-AB86-AD4643F24084}" srcOrd="0" destOrd="0" presId="urn:microsoft.com/office/officeart/2005/8/layout/default"/>
    <dgm:cxn modelId="{9CF33FDF-1BD1-409C-A3B8-44AF33F1F0B5}" srcId="{DA26001B-A17E-4A7C-AF86-E39E4ED76E20}" destId="{5376D61B-85C0-4D1B-A087-DE1645DAF758}" srcOrd="38" destOrd="0" parTransId="{0C4C6FC9-D78B-42F3-A0D0-652B8B4BBB6A}" sibTransId="{37BEFD15-C9FE-4F50-89EA-0CCD9FA10C08}"/>
    <dgm:cxn modelId="{935A5AE6-1EE7-4FAD-8D86-8CC5FD01FBA8}" srcId="{DA26001B-A17E-4A7C-AF86-E39E4ED76E20}" destId="{2AF7E88F-338B-439B-9EC3-30B8040CADFD}" srcOrd="30" destOrd="0" parTransId="{D4A2F7CA-482B-433E-8D15-F475B897F511}" sibTransId="{9C74A787-0653-4B06-B2F9-F132155734FE}"/>
    <dgm:cxn modelId="{BC7A14E9-C1C0-4EC9-A944-1D11D8602CA4}" type="presOf" srcId="{8CE70C8A-9EDE-4289-9469-05C636B93885}" destId="{67775E34-1F8A-4AD4-817E-5C5151593583}" srcOrd="0" destOrd="0" presId="urn:microsoft.com/office/officeart/2005/8/layout/default"/>
    <dgm:cxn modelId="{192AFFE9-BEAC-48D8-8241-C7DD3D4840DE}" srcId="{DA26001B-A17E-4A7C-AF86-E39E4ED76E20}" destId="{84052FBE-0E45-4257-BBCA-21614397778E}" srcOrd="10" destOrd="0" parTransId="{FD1A8EF9-E712-4C32-A4DD-83B8B017BDD3}" sibTransId="{0CE45E53-113B-452B-9D66-6C636D506524}"/>
    <dgm:cxn modelId="{38F426EB-26AF-46DE-ABF8-DA45A5EBAC2D}" srcId="{DA26001B-A17E-4A7C-AF86-E39E4ED76E20}" destId="{A7BEFE23-4346-440D-B7F5-FECA265BF8DA}" srcOrd="9" destOrd="0" parTransId="{4639CCF5-B7D8-422B-A064-79B983B7CAA5}" sibTransId="{63C23A3F-A2C5-4FC9-8DF1-59B8CC58B71B}"/>
    <dgm:cxn modelId="{826F97F2-77C6-421F-8710-EE7B29C33A4B}" srcId="{DA26001B-A17E-4A7C-AF86-E39E4ED76E20}" destId="{81610267-33EC-45D3-BD73-B61E2801469D}" srcOrd="27" destOrd="0" parTransId="{A0A1E73B-0915-4B7D-A006-F7D66B17A8AD}" sibTransId="{09FA4616-4A39-4FD2-BE82-E5D7B456A68F}"/>
    <dgm:cxn modelId="{D920A1F3-0396-4C66-9591-AE3C71146A8F}" srcId="{DA26001B-A17E-4A7C-AF86-E39E4ED76E20}" destId="{4AF60BEE-45EB-4D7E-B4B0-BCD2B9AA474F}" srcOrd="11" destOrd="0" parTransId="{9417FE69-FA6A-4315-8D3F-876BC48D309E}" sibTransId="{C1BAB12F-5C60-4077-A7C5-BD4AA469D2BA}"/>
    <dgm:cxn modelId="{74E2BFF6-745D-4FF2-AA59-1C23E20675EC}" type="presOf" srcId="{81632392-73F1-4A52-B29C-E28335C52A00}" destId="{6D565E2A-6E38-450E-A8CC-2DF20E901D3D}" srcOrd="0" destOrd="0" presId="urn:microsoft.com/office/officeart/2005/8/layout/default"/>
    <dgm:cxn modelId="{6D949FFB-EF8B-43E5-9736-EC23544432A7}" type="presOf" srcId="{C5C24D58-28FC-4BF5-9E04-E2428F96994E}" destId="{6E59D399-CEC2-40D9-A771-9763AD165056}" srcOrd="0" destOrd="0" presId="urn:microsoft.com/office/officeart/2005/8/layout/default"/>
    <dgm:cxn modelId="{2825FDFD-9CFC-4F85-9165-2614DA432D43}" srcId="{DA26001B-A17E-4A7C-AF86-E39E4ED76E20}" destId="{A204F175-D3B6-4931-A0DD-E2926BA44FC2}" srcOrd="35" destOrd="0" parTransId="{03E1A334-B6AD-457F-A95E-1C7C95E20BAB}" sibTransId="{0FD07684-B840-41A8-AD3F-47423C2A2E56}"/>
    <dgm:cxn modelId="{C1F0D3EF-202D-420A-B7F6-769FED33B351}" type="presParOf" srcId="{0BB949AA-4FFF-474C-9091-1BA5A35A1825}" destId="{C926AD1F-356E-4047-AF30-202CDA332658}" srcOrd="0" destOrd="0" presId="urn:microsoft.com/office/officeart/2005/8/layout/default"/>
    <dgm:cxn modelId="{2CFA0FBC-67D2-4B4A-9658-EB2D5EE7B162}" type="presParOf" srcId="{0BB949AA-4FFF-474C-9091-1BA5A35A1825}" destId="{31DC2A84-37A6-49B0-9078-4F6129973099}" srcOrd="1" destOrd="0" presId="urn:microsoft.com/office/officeart/2005/8/layout/default"/>
    <dgm:cxn modelId="{084187E3-166B-469B-A9A1-FFE2FF1B51FC}" type="presParOf" srcId="{0BB949AA-4FFF-474C-9091-1BA5A35A1825}" destId="{7955D839-BCF8-478A-AA41-3C15BAFF88C5}" srcOrd="2" destOrd="0" presId="urn:microsoft.com/office/officeart/2005/8/layout/default"/>
    <dgm:cxn modelId="{12895127-B63F-4855-9441-7B180EBB91BF}" type="presParOf" srcId="{0BB949AA-4FFF-474C-9091-1BA5A35A1825}" destId="{038509EE-A48E-4073-B808-403D6F4DF332}" srcOrd="3" destOrd="0" presId="urn:microsoft.com/office/officeart/2005/8/layout/default"/>
    <dgm:cxn modelId="{0AD8DD86-9A77-439C-B0DC-54D686C58EB8}" type="presParOf" srcId="{0BB949AA-4FFF-474C-9091-1BA5A35A1825}" destId="{A8CBEB21-9F4F-4BB9-A6CC-58227DFC9CB3}" srcOrd="4" destOrd="0" presId="urn:microsoft.com/office/officeart/2005/8/layout/default"/>
    <dgm:cxn modelId="{B26B6731-ADB1-4F63-93E2-75CBC9064C17}" type="presParOf" srcId="{0BB949AA-4FFF-474C-9091-1BA5A35A1825}" destId="{511168BE-47A0-4956-9046-C7471447CF5F}" srcOrd="5" destOrd="0" presId="urn:microsoft.com/office/officeart/2005/8/layout/default"/>
    <dgm:cxn modelId="{81CE0875-73A9-4730-9A71-E65D4BDECC39}" type="presParOf" srcId="{0BB949AA-4FFF-474C-9091-1BA5A35A1825}" destId="{6AB55594-AE5A-4CAF-A0B8-0FB063EC10B4}" srcOrd="6" destOrd="0" presId="urn:microsoft.com/office/officeart/2005/8/layout/default"/>
    <dgm:cxn modelId="{D2D94143-613F-4CAD-85E2-FF849D7D32B3}" type="presParOf" srcId="{0BB949AA-4FFF-474C-9091-1BA5A35A1825}" destId="{9EBCCB27-9FC3-4820-B5E1-4FF73B99D3D1}" srcOrd="7" destOrd="0" presId="urn:microsoft.com/office/officeart/2005/8/layout/default"/>
    <dgm:cxn modelId="{A5356546-4099-4A02-B087-8C7490A20072}" type="presParOf" srcId="{0BB949AA-4FFF-474C-9091-1BA5A35A1825}" destId="{95E972AB-9B83-47EF-BEBB-A76EFC75E206}" srcOrd="8" destOrd="0" presId="urn:microsoft.com/office/officeart/2005/8/layout/default"/>
    <dgm:cxn modelId="{9EAD1090-7FE8-4AE8-80A4-E7DA525FD802}" type="presParOf" srcId="{0BB949AA-4FFF-474C-9091-1BA5A35A1825}" destId="{D43A4176-C29F-4002-A57A-1955735C0268}" srcOrd="9" destOrd="0" presId="urn:microsoft.com/office/officeart/2005/8/layout/default"/>
    <dgm:cxn modelId="{F19DBCAA-281B-47A4-8EAC-38C44B028F40}" type="presParOf" srcId="{0BB949AA-4FFF-474C-9091-1BA5A35A1825}" destId="{85482850-0061-40E2-948C-8E78B6C32A92}" srcOrd="10" destOrd="0" presId="urn:microsoft.com/office/officeart/2005/8/layout/default"/>
    <dgm:cxn modelId="{F38A512B-82B5-4362-B62E-F918E938E764}" type="presParOf" srcId="{0BB949AA-4FFF-474C-9091-1BA5A35A1825}" destId="{40BBE490-25D9-409A-9EFC-85D69265E29D}" srcOrd="11" destOrd="0" presId="urn:microsoft.com/office/officeart/2005/8/layout/default"/>
    <dgm:cxn modelId="{37031F21-FA83-41FB-B74A-955F497B578A}" type="presParOf" srcId="{0BB949AA-4FFF-474C-9091-1BA5A35A1825}" destId="{421A0B23-42A0-444E-9007-F01C6A515BFD}" srcOrd="12" destOrd="0" presId="urn:microsoft.com/office/officeart/2005/8/layout/default"/>
    <dgm:cxn modelId="{260256AD-2099-4D5F-A320-C4D4E322878C}" type="presParOf" srcId="{0BB949AA-4FFF-474C-9091-1BA5A35A1825}" destId="{0CFC3489-B086-41D2-BC83-346BE65B0DC4}" srcOrd="13" destOrd="0" presId="urn:microsoft.com/office/officeart/2005/8/layout/default"/>
    <dgm:cxn modelId="{D2E27916-0088-4F84-AE35-26E2A0EA1E37}" type="presParOf" srcId="{0BB949AA-4FFF-474C-9091-1BA5A35A1825}" destId="{D7FE09AC-7819-4A15-B1FC-C85B7F6F9024}" srcOrd="14" destOrd="0" presId="urn:microsoft.com/office/officeart/2005/8/layout/default"/>
    <dgm:cxn modelId="{87582F88-6810-4CCA-8E8F-42C5F1AD4A63}" type="presParOf" srcId="{0BB949AA-4FFF-474C-9091-1BA5A35A1825}" destId="{2DB934E1-AFF9-423A-B487-DC826EB815FF}" srcOrd="15" destOrd="0" presId="urn:microsoft.com/office/officeart/2005/8/layout/default"/>
    <dgm:cxn modelId="{0A7A7386-3E50-42C7-AD8D-613EBD1AB346}" type="presParOf" srcId="{0BB949AA-4FFF-474C-9091-1BA5A35A1825}" destId="{D405044C-59C7-445F-B254-F5E3821AD7B7}" srcOrd="16" destOrd="0" presId="urn:microsoft.com/office/officeart/2005/8/layout/default"/>
    <dgm:cxn modelId="{35524974-B0BC-4F9F-B22B-844A0684DE8B}" type="presParOf" srcId="{0BB949AA-4FFF-474C-9091-1BA5A35A1825}" destId="{A9496254-D2B0-425B-A2DD-B072DCC9A268}" srcOrd="17" destOrd="0" presId="urn:microsoft.com/office/officeart/2005/8/layout/default"/>
    <dgm:cxn modelId="{BE003A5D-6E2F-4FD3-9F3B-33E026A5B996}" type="presParOf" srcId="{0BB949AA-4FFF-474C-9091-1BA5A35A1825}" destId="{CE8E7DC2-CBC4-46D7-A996-1FA63522ED35}" srcOrd="18" destOrd="0" presId="urn:microsoft.com/office/officeart/2005/8/layout/default"/>
    <dgm:cxn modelId="{1826D2EC-F4FB-4A06-82DF-A5EFB1991A77}" type="presParOf" srcId="{0BB949AA-4FFF-474C-9091-1BA5A35A1825}" destId="{E3C679C7-9BE0-4FC5-9352-1B8A19E1DC4D}" srcOrd="19" destOrd="0" presId="urn:microsoft.com/office/officeart/2005/8/layout/default"/>
    <dgm:cxn modelId="{D98B3259-22FC-4EB4-93AE-2930B0C9CFD3}" type="presParOf" srcId="{0BB949AA-4FFF-474C-9091-1BA5A35A1825}" destId="{8E8B1A55-0240-430B-AC18-15C223022386}" srcOrd="20" destOrd="0" presId="urn:microsoft.com/office/officeart/2005/8/layout/default"/>
    <dgm:cxn modelId="{E14E5E5F-73F9-4597-8279-43D22666EBD1}" type="presParOf" srcId="{0BB949AA-4FFF-474C-9091-1BA5A35A1825}" destId="{003A34CE-4E70-43DB-8E51-D790C7997368}" srcOrd="21" destOrd="0" presId="urn:microsoft.com/office/officeart/2005/8/layout/default"/>
    <dgm:cxn modelId="{0E2C4185-5E7F-459F-8D09-CABD7748CC03}" type="presParOf" srcId="{0BB949AA-4FFF-474C-9091-1BA5A35A1825}" destId="{68094F40-1CFD-4451-A0CB-88EB2884BD8C}" srcOrd="22" destOrd="0" presId="urn:microsoft.com/office/officeart/2005/8/layout/default"/>
    <dgm:cxn modelId="{74F0D900-DFE3-4D4C-8DD7-1A75F7C6C3C3}" type="presParOf" srcId="{0BB949AA-4FFF-474C-9091-1BA5A35A1825}" destId="{6AB620F6-7900-4410-91F6-9209F4548635}" srcOrd="23" destOrd="0" presId="urn:microsoft.com/office/officeart/2005/8/layout/default"/>
    <dgm:cxn modelId="{630B82A0-4247-4AF3-9E29-CCB102818EE1}" type="presParOf" srcId="{0BB949AA-4FFF-474C-9091-1BA5A35A1825}" destId="{3D4E9D59-DC2B-42DB-915A-8EE8962D4521}" srcOrd="24" destOrd="0" presId="urn:microsoft.com/office/officeart/2005/8/layout/default"/>
    <dgm:cxn modelId="{D4952637-93B1-49CA-80D3-90161A10D0ED}" type="presParOf" srcId="{0BB949AA-4FFF-474C-9091-1BA5A35A1825}" destId="{B08B8AC4-CBE8-46B5-87C0-13C061204CF8}" srcOrd="25" destOrd="0" presId="urn:microsoft.com/office/officeart/2005/8/layout/default"/>
    <dgm:cxn modelId="{BB874EBA-EC70-4C2C-BAFC-D5DFBD8B77E4}" type="presParOf" srcId="{0BB949AA-4FFF-474C-9091-1BA5A35A1825}" destId="{E0B02847-9531-449C-9512-68EE82DDA2A6}" srcOrd="26" destOrd="0" presId="urn:microsoft.com/office/officeart/2005/8/layout/default"/>
    <dgm:cxn modelId="{68E57139-07EC-4DF0-86D6-041FD55BA4F5}" type="presParOf" srcId="{0BB949AA-4FFF-474C-9091-1BA5A35A1825}" destId="{DB3B4023-019A-46EA-8932-3A2B0502AB34}" srcOrd="27" destOrd="0" presId="urn:microsoft.com/office/officeart/2005/8/layout/default"/>
    <dgm:cxn modelId="{DD7121FE-0D83-4EC2-8DB7-EF3DE81224BB}" type="presParOf" srcId="{0BB949AA-4FFF-474C-9091-1BA5A35A1825}" destId="{6ECE5B06-E177-46BE-98CA-DC067E40BF30}" srcOrd="28" destOrd="0" presId="urn:microsoft.com/office/officeart/2005/8/layout/default"/>
    <dgm:cxn modelId="{65E31041-F9ED-4489-9DEC-DFDCD86C776C}" type="presParOf" srcId="{0BB949AA-4FFF-474C-9091-1BA5A35A1825}" destId="{2A791A48-5E64-4A55-AEC7-7B1503D5CF34}" srcOrd="29" destOrd="0" presId="urn:microsoft.com/office/officeart/2005/8/layout/default"/>
    <dgm:cxn modelId="{81A9B85A-2220-4076-BC3A-0102BB71BE63}" type="presParOf" srcId="{0BB949AA-4FFF-474C-9091-1BA5A35A1825}" destId="{E84D103A-6162-4471-BD10-03617C695E2A}" srcOrd="30" destOrd="0" presId="urn:microsoft.com/office/officeart/2005/8/layout/default"/>
    <dgm:cxn modelId="{B7687F7C-DE0B-47CA-9FB6-74C00BF750D6}" type="presParOf" srcId="{0BB949AA-4FFF-474C-9091-1BA5A35A1825}" destId="{052003C6-858A-4A20-B973-B8708F17A456}" srcOrd="31" destOrd="0" presId="urn:microsoft.com/office/officeart/2005/8/layout/default"/>
    <dgm:cxn modelId="{4152A159-9E46-4336-9FC3-A5447A14C2D2}" type="presParOf" srcId="{0BB949AA-4FFF-474C-9091-1BA5A35A1825}" destId="{C23403B8-CD95-4A26-A430-A49CED6378DC}" srcOrd="32" destOrd="0" presId="urn:microsoft.com/office/officeart/2005/8/layout/default"/>
    <dgm:cxn modelId="{6F2DFB76-F113-4496-A560-5FE580016C6D}" type="presParOf" srcId="{0BB949AA-4FFF-474C-9091-1BA5A35A1825}" destId="{92D22BF9-56F1-4363-B564-A83F6140825E}" srcOrd="33" destOrd="0" presId="urn:microsoft.com/office/officeart/2005/8/layout/default"/>
    <dgm:cxn modelId="{EBB56288-6E6C-4B94-B91B-A59AE8B76FA6}" type="presParOf" srcId="{0BB949AA-4FFF-474C-9091-1BA5A35A1825}" destId="{99712BCC-E1CF-4F7D-9FDE-37A0CC28C0B3}" srcOrd="34" destOrd="0" presId="urn:microsoft.com/office/officeart/2005/8/layout/default"/>
    <dgm:cxn modelId="{8557B77C-DD30-4842-AA10-D3E9327C3248}" type="presParOf" srcId="{0BB949AA-4FFF-474C-9091-1BA5A35A1825}" destId="{4CF5491D-A880-4C1D-8624-04CE39BE43CB}" srcOrd="35" destOrd="0" presId="urn:microsoft.com/office/officeart/2005/8/layout/default"/>
    <dgm:cxn modelId="{B9663B21-4886-4D17-9099-2B0213272D08}" type="presParOf" srcId="{0BB949AA-4FFF-474C-9091-1BA5A35A1825}" destId="{DE544E91-520C-45E4-8F0A-0A520B7A700E}" srcOrd="36" destOrd="0" presId="urn:microsoft.com/office/officeart/2005/8/layout/default"/>
    <dgm:cxn modelId="{0B4C1EC8-5B33-4F9D-8551-A8925D06194C}" type="presParOf" srcId="{0BB949AA-4FFF-474C-9091-1BA5A35A1825}" destId="{C121A1B2-EE06-4F4C-8AF0-6BA5EF003A10}" srcOrd="37" destOrd="0" presId="urn:microsoft.com/office/officeart/2005/8/layout/default"/>
    <dgm:cxn modelId="{E9B7985F-6D19-4F25-A205-0AB22226C03B}" type="presParOf" srcId="{0BB949AA-4FFF-474C-9091-1BA5A35A1825}" destId="{A65943D8-9F64-4883-B4ED-031948C9F025}" srcOrd="38" destOrd="0" presId="urn:microsoft.com/office/officeart/2005/8/layout/default"/>
    <dgm:cxn modelId="{98177888-B446-4B8C-B6F6-B32610EA4895}" type="presParOf" srcId="{0BB949AA-4FFF-474C-9091-1BA5A35A1825}" destId="{F7EDBD56-36E6-49E2-8767-CC3F569D356A}" srcOrd="39" destOrd="0" presId="urn:microsoft.com/office/officeart/2005/8/layout/default"/>
    <dgm:cxn modelId="{3CFCBF16-E9BE-4EEC-94F7-340E1E076B12}" type="presParOf" srcId="{0BB949AA-4FFF-474C-9091-1BA5A35A1825}" destId="{604A080F-3C0F-4869-813E-6759173F952D}" srcOrd="40" destOrd="0" presId="urn:microsoft.com/office/officeart/2005/8/layout/default"/>
    <dgm:cxn modelId="{C5691694-4ECD-4E83-B168-3BC79C0BB359}" type="presParOf" srcId="{0BB949AA-4FFF-474C-9091-1BA5A35A1825}" destId="{976EF8C0-82DC-4A74-9237-55F8FD42ADA1}" srcOrd="41" destOrd="0" presId="urn:microsoft.com/office/officeart/2005/8/layout/default"/>
    <dgm:cxn modelId="{121F8087-2756-4F51-948F-989BA2DC30CD}" type="presParOf" srcId="{0BB949AA-4FFF-474C-9091-1BA5A35A1825}" destId="{403FFACB-DFC2-45C7-94F2-544566FD5DE2}" srcOrd="42" destOrd="0" presId="urn:microsoft.com/office/officeart/2005/8/layout/default"/>
    <dgm:cxn modelId="{0F05D401-CE45-4C99-A469-936A287DE602}" type="presParOf" srcId="{0BB949AA-4FFF-474C-9091-1BA5A35A1825}" destId="{CC6CAE51-28BA-4D98-BCD1-5822B3A437D4}" srcOrd="43" destOrd="0" presId="urn:microsoft.com/office/officeart/2005/8/layout/default"/>
    <dgm:cxn modelId="{4AF0AB1F-52A2-4C8E-8D1B-1942883622CB}" type="presParOf" srcId="{0BB949AA-4FFF-474C-9091-1BA5A35A1825}" destId="{97D533AF-F755-48AB-AD60-24A0B0626411}" srcOrd="44" destOrd="0" presId="urn:microsoft.com/office/officeart/2005/8/layout/default"/>
    <dgm:cxn modelId="{701EB666-343B-4742-B95D-C642B7E849DC}" type="presParOf" srcId="{0BB949AA-4FFF-474C-9091-1BA5A35A1825}" destId="{7FC4F953-16F9-4D79-A701-093B61C405F0}" srcOrd="45" destOrd="0" presId="urn:microsoft.com/office/officeart/2005/8/layout/default"/>
    <dgm:cxn modelId="{D9772590-F87E-4462-A239-4DE490EA1DA3}" type="presParOf" srcId="{0BB949AA-4FFF-474C-9091-1BA5A35A1825}" destId="{06FDCB0F-7ADE-4135-96CD-009CE6CE482A}" srcOrd="46" destOrd="0" presId="urn:microsoft.com/office/officeart/2005/8/layout/default"/>
    <dgm:cxn modelId="{A433C8A3-3DE7-4DED-9908-C5E14DB961F1}" type="presParOf" srcId="{0BB949AA-4FFF-474C-9091-1BA5A35A1825}" destId="{6B5CC7EC-869F-4014-BED3-3760672A4226}" srcOrd="47" destOrd="0" presId="urn:microsoft.com/office/officeart/2005/8/layout/default"/>
    <dgm:cxn modelId="{BFD9E913-7F02-4326-BC6B-52C7C0A3CB3C}" type="presParOf" srcId="{0BB949AA-4FFF-474C-9091-1BA5A35A1825}" destId="{6D565E2A-6E38-450E-A8CC-2DF20E901D3D}" srcOrd="48" destOrd="0" presId="urn:microsoft.com/office/officeart/2005/8/layout/default"/>
    <dgm:cxn modelId="{D6097BDD-BDF0-47DC-9DBB-1FCD75FFADF9}" type="presParOf" srcId="{0BB949AA-4FFF-474C-9091-1BA5A35A1825}" destId="{8A3ECED7-CE94-4D03-81FD-43A27900AF6B}" srcOrd="49" destOrd="0" presId="urn:microsoft.com/office/officeart/2005/8/layout/default"/>
    <dgm:cxn modelId="{08B42E01-5554-4F2E-8501-7917F9FCA07C}" type="presParOf" srcId="{0BB949AA-4FFF-474C-9091-1BA5A35A1825}" destId="{00630403-E062-4780-B153-58E1A8FAE902}" srcOrd="50" destOrd="0" presId="urn:microsoft.com/office/officeart/2005/8/layout/default"/>
    <dgm:cxn modelId="{B2EFDB94-3473-4513-B99E-C34FB00F6343}" type="presParOf" srcId="{0BB949AA-4FFF-474C-9091-1BA5A35A1825}" destId="{8D3B4F44-A0B6-4E34-8776-08DF2BACE7B4}" srcOrd="51" destOrd="0" presId="urn:microsoft.com/office/officeart/2005/8/layout/default"/>
    <dgm:cxn modelId="{54B43993-22DD-46C7-826A-3A453620E249}" type="presParOf" srcId="{0BB949AA-4FFF-474C-9091-1BA5A35A1825}" destId="{6E59D399-CEC2-40D9-A771-9763AD165056}" srcOrd="52" destOrd="0" presId="urn:microsoft.com/office/officeart/2005/8/layout/default"/>
    <dgm:cxn modelId="{612C1A4F-D852-4B9C-8E23-FFBDBD4C1859}" type="presParOf" srcId="{0BB949AA-4FFF-474C-9091-1BA5A35A1825}" destId="{86C684FB-1D14-4E6A-92CB-F4DC90F0C666}" srcOrd="53" destOrd="0" presId="urn:microsoft.com/office/officeart/2005/8/layout/default"/>
    <dgm:cxn modelId="{B10964DF-274D-4495-A76C-39D53D12DA1F}" type="presParOf" srcId="{0BB949AA-4FFF-474C-9091-1BA5A35A1825}" destId="{A13452E4-2C32-4B7C-B53E-EC0171747C93}" srcOrd="54" destOrd="0" presId="urn:microsoft.com/office/officeart/2005/8/layout/default"/>
    <dgm:cxn modelId="{BB3A76BB-F7E7-4931-B00D-BACE2DAEC153}" type="presParOf" srcId="{0BB949AA-4FFF-474C-9091-1BA5A35A1825}" destId="{3538CD8C-76CE-4C5F-B7A7-3B3B77855E2C}" srcOrd="55" destOrd="0" presId="urn:microsoft.com/office/officeart/2005/8/layout/default"/>
    <dgm:cxn modelId="{0E86CE01-CB38-44A0-B9F6-CFEB8270B49C}" type="presParOf" srcId="{0BB949AA-4FFF-474C-9091-1BA5A35A1825}" destId="{E42EB842-30B5-41E7-9F3F-C0C5E3C1BEA8}" srcOrd="56" destOrd="0" presId="urn:microsoft.com/office/officeart/2005/8/layout/default"/>
    <dgm:cxn modelId="{6D0AEEF6-8BF0-4693-8DAF-BAA2B98B89FB}" type="presParOf" srcId="{0BB949AA-4FFF-474C-9091-1BA5A35A1825}" destId="{C38FA7FC-1323-416B-886D-3DBAD5DE73FA}" srcOrd="57" destOrd="0" presId="urn:microsoft.com/office/officeart/2005/8/layout/default"/>
    <dgm:cxn modelId="{5DB5B1A3-6136-47C5-8C8F-DA69B271A386}" type="presParOf" srcId="{0BB949AA-4FFF-474C-9091-1BA5A35A1825}" destId="{CBBF2160-C2EB-4AFA-844D-171D5B7E5142}" srcOrd="58" destOrd="0" presId="urn:microsoft.com/office/officeart/2005/8/layout/default"/>
    <dgm:cxn modelId="{A472B937-0A8F-4971-BECD-156F4A2EC1A1}" type="presParOf" srcId="{0BB949AA-4FFF-474C-9091-1BA5A35A1825}" destId="{CB05E3B5-19CC-4577-BA09-608D53A80EE3}" srcOrd="59" destOrd="0" presId="urn:microsoft.com/office/officeart/2005/8/layout/default"/>
    <dgm:cxn modelId="{3198BD5D-B044-46C0-8DC4-A1782E5798D6}" type="presParOf" srcId="{0BB949AA-4FFF-474C-9091-1BA5A35A1825}" destId="{B494F747-A8BD-4B63-A01C-0C07F3C8CA30}" srcOrd="60" destOrd="0" presId="urn:microsoft.com/office/officeart/2005/8/layout/default"/>
    <dgm:cxn modelId="{4E0D413B-0E9F-4E25-B1C4-11712A158D90}" type="presParOf" srcId="{0BB949AA-4FFF-474C-9091-1BA5A35A1825}" destId="{1CAB0C0D-AE5E-4BC1-99ED-10CEA7714514}" srcOrd="61" destOrd="0" presId="urn:microsoft.com/office/officeart/2005/8/layout/default"/>
    <dgm:cxn modelId="{0740F292-42EF-465F-9C26-B4B18E60C14A}" type="presParOf" srcId="{0BB949AA-4FFF-474C-9091-1BA5A35A1825}" destId="{A506EBC6-A9CE-4203-9AE8-704E8E2B2D8A}" srcOrd="62" destOrd="0" presId="urn:microsoft.com/office/officeart/2005/8/layout/default"/>
    <dgm:cxn modelId="{EB1264E5-856B-4F19-950F-0BB1F3E91069}" type="presParOf" srcId="{0BB949AA-4FFF-474C-9091-1BA5A35A1825}" destId="{27B63D2C-07CF-46AE-B940-1F515EECBA0F}" srcOrd="63" destOrd="0" presId="urn:microsoft.com/office/officeart/2005/8/layout/default"/>
    <dgm:cxn modelId="{1BDA0AD0-CA36-42C4-A183-BB5C6BABD526}" type="presParOf" srcId="{0BB949AA-4FFF-474C-9091-1BA5A35A1825}" destId="{C5FE5C85-D749-464C-9C39-6640EE334C04}" srcOrd="64" destOrd="0" presId="urn:microsoft.com/office/officeart/2005/8/layout/default"/>
    <dgm:cxn modelId="{3BA967BB-0F95-4085-A4E9-22600BC42DFC}" type="presParOf" srcId="{0BB949AA-4FFF-474C-9091-1BA5A35A1825}" destId="{259D59C4-7AFC-4B46-95DA-A87DB4890063}" srcOrd="65" destOrd="0" presId="urn:microsoft.com/office/officeart/2005/8/layout/default"/>
    <dgm:cxn modelId="{816E5A2B-7D2E-4CBD-A6A7-F31373FE1C40}" type="presParOf" srcId="{0BB949AA-4FFF-474C-9091-1BA5A35A1825}" destId="{111B7A0D-86AE-43AC-AB86-AD4643F24084}" srcOrd="66" destOrd="0" presId="urn:microsoft.com/office/officeart/2005/8/layout/default"/>
    <dgm:cxn modelId="{4949F340-9A32-44A4-93D5-9D9D9C6B3878}" type="presParOf" srcId="{0BB949AA-4FFF-474C-9091-1BA5A35A1825}" destId="{1B7479CE-5659-4AC9-B1E5-4832690BD0AB}" srcOrd="67" destOrd="0" presId="urn:microsoft.com/office/officeart/2005/8/layout/default"/>
    <dgm:cxn modelId="{62F9B598-A4B9-42DC-B87D-A50FA8FA2788}" type="presParOf" srcId="{0BB949AA-4FFF-474C-9091-1BA5A35A1825}" destId="{CE80BB94-A98E-4432-89DD-9E2134DB412D}" srcOrd="68" destOrd="0" presId="urn:microsoft.com/office/officeart/2005/8/layout/default"/>
    <dgm:cxn modelId="{19081CF1-95F8-46E1-B145-6B2C0774C5CC}" type="presParOf" srcId="{0BB949AA-4FFF-474C-9091-1BA5A35A1825}" destId="{625A3DE0-94CC-4FE0-9E59-26DBF362CE97}" srcOrd="69" destOrd="0" presId="urn:microsoft.com/office/officeart/2005/8/layout/default"/>
    <dgm:cxn modelId="{FF0ADBB6-AAE1-4857-803B-451C29EA7383}" type="presParOf" srcId="{0BB949AA-4FFF-474C-9091-1BA5A35A1825}" destId="{AA8B39A4-60DB-407F-9915-7C9F595D60AD}" srcOrd="70" destOrd="0" presId="urn:microsoft.com/office/officeart/2005/8/layout/default"/>
    <dgm:cxn modelId="{AC6DC96A-962A-486D-8FC1-87560592AC87}" type="presParOf" srcId="{0BB949AA-4FFF-474C-9091-1BA5A35A1825}" destId="{5DA086C1-4E99-4DF1-9FF5-0B638AFD62B3}" srcOrd="71" destOrd="0" presId="urn:microsoft.com/office/officeart/2005/8/layout/default"/>
    <dgm:cxn modelId="{8410F4CE-1CA1-4973-A2E7-83D925E323A3}" type="presParOf" srcId="{0BB949AA-4FFF-474C-9091-1BA5A35A1825}" destId="{1A9A2D15-D51A-416C-ADF5-3D4BC6803D8E}" srcOrd="72" destOrd="0" presId="urn:microsoft.com/office/officeart/2005/8/layout/default"/>
    <dgm:cxn modelId="{EFF0A893-6756-4C97-9012-3713B0D7F8C4}" type="presParOf" srcId="{0BB949AA-4FFF-474C-9091-1BA5A35A1825}" destId="{54BF5C77-4F42-46B8-A8C5-1009DB1252F0}" srcOrd="73" destOrd="0" presId="urn:microsoft.com/office/officeart/2005/8/layout/default"/>
    <dgm:cxn modelId="{0F0B07A7-DC7C-45B1-BD22-1682E7102685}" type="presParOf" srcId="{0BB949AA-4FFF-474C-9091-1BA5A35A1825}" destId="{321942B8-F50B-4ACD-8DF3-96C8E87E094C}" srcOrd="74" destOrd="0" presId="urn:microsoft.com/office/officeart/2005/8/layout/default"/>
    <dgm:cxn modelId="{3DB64BC5-65A9-416F-B629-AB8B62ECEFD5}" type="presParOf" srcId="{0BB949AA-4FFF-474C-9091-1BA5A35A1825}" destId="{6F161D36-04A1-4683-BA81-B3E06EDDDB10}" srcOrd="75" destOrd="0" presId="urn:microsoft.com/office/officeart/2005/8/layout/default"/>
    <dgm:cxn modelId="{6AD559E2-28A8-40FE-A31F-3A0ECECFC03B}" type="presParOf" srcId="{0BB949AA-4FFF-474C-9091-1BA5A35A1825}" destId="{0A62DC43-E7BE-4695-BF03-F29357FDE62B}" srcOrd="76" destOrd="0" presId="urn:microsoft.com/office/officeart/2005/8/layout/default"/>
    <dgm:cxn modelId="{31E9519E-68F8-499E-B3E2-499484A5DA26}" type="presParOf" srcId="{0BB949AA-4FFF-474C-9091-1BA5A35A1825}" destId="{A48A91CA-5827-40DA-B543-144943E10F4E}" srcOrd="77" destOrd="0" presId="urn:microsoft.com/office/officeart/2005/8/layout/default"/>
    <dgm:cxn modelId="{527FC3A0-447C-4A43-BAD9-54FE0DD1D972}" type="presParOf" srcId="{0BB949AA-4FFF-474C-9091-1BA5A35A1825}" destId="{B79D3D75-81C9-4099-8810-E2C564AB41D0}" srcOrd="78" destOrd="0" presId="urn:microsoft.com/office/officeart/2005/8/layout/default"/>
    <dgm:cxn modelId="{1F8D7C63-96CE-4A86-BCA2-F55B296AB033}" type="presParOf" srcId="{0BB949AA-4FFF-474C-9091-1BA5A35A1825}" destId="{C9E0A5B7-82B8-469D-B1F7-04F10363C861}" srcOrd="79" destOrd="0" presId="urn:microsoft.com/office/officeart/2005/8/layout/default"/>
    <dgm:cxn modelId="{4A23F54C-759F-40AC-B6F8-9B913BA7DEB5}" type="presParOf" srcId="{0BB949AA-4FFF-474C-9091-1BA5A35A1825}" destId="{2095398F-032D-4E0D-9FE9-51B6DF6EB1B5}" srcOrd="80" destOrd="0" presId="urn:microsoft.com/office/officeart/2005/8/layout/default"/>
    <dgm:cxn modelId="{C22535D9-387B-46B1-8F41-2C79B90FB386}" type="presParOf" srcId="{0BB949AA-4FFF-474C-9091-1BA5A35A1825}" destId="{DB7CF570-41AE-4022-97CB-AFEA3A9CB8D1}" srcOrd="81" destOrd="0" presId="urn:microsoft.com/office/officeart/2005/8/layout/default"/>
    <dgm:cxn modelId="{E42B8140-DEBA-4C59-A5D7-8E49321A02B1}" type="presParOf" srcId="{0BB949AA-4FFF-474C-9091-1BA5A35A1825}" destId="{D50D976B-DB34-4C9D-80EB-B7DFA571D634}" srcOrd="82" destOrd="0" presId="urn:microsoft.com/office/officeart/2005/8/layout/default"/>
    <dgm:cxn modelId="{633103FA-7166-424F-932F-D803EB05B6E5}" type="presParOf" srcId="{0BB949AA-4FFF-474C-9091-1BA5A35A1825}" destId="{346049B6-BF15-4D75-9F56-E53BF35AE9D8}" srcOrd="83" destOrd="0" presId="urn:microsoft.com/office/officeart/2005/8/layout/default"/>
    <dgm:cxn modelId="{A0E846BE-1FAF-41DC-9A01-6DAB90CAC69D}" type="presParOf" srcId="{0BB949AA-4FFF-474C-9091-1BA5A35A1825}" destId="{BC27D205-96E7-4EC2-A181-7AB22B7386BC}" srcOrd="84" destOrd="0" presId="urn:microsoft.com/office/officeart/2005/8/layout/default"/>
    <dgm:cxn modelId="{39F1FF55-86A1-4B5D-9ECD-509C6FD427F8}" type="presParOf" srcId="{0BB949AA-4FFF-474C-9091-1BA5A35A1825}" destId="{058B0C58-3968-4141-859D-DF8D5FF5CA7F}" srcOrd="85" destOrd="0" presId="urn:microsoft.com/office/officeart/2005/8/layout/default"/>
    <dgm:cxn modelId="{C48C07B5-6CC3-4C12-86BC-853D92212B5A}" type="presParOf" srcId="{0BB949AA-4FFF-474C-9091-1BA5A35A1825}" destId="{FA7F58BB-2965-4BFC-8B6F-0B4973AD8677}" srcOrd="86" destOrd="0" presId="urn:microsoft.com/office/officeart/2005/8/layout/default"/>
    <dgm:cxn modelId="{B369D6A4-5ABF-46CE-B442-011A83BD6629}" type="presParOf" srcId="{0BB949AA-4FFF-474C-9091-1BA5A35A1825}" destId="{9B7B10B7-2C6D-4C80-8694-62BF52F92F28}" srcOrd="87" destOrd="0" presId="urn:microsoft.com/office/officeart/2005/8/layout/default"/>
    <dgm:cxn modelId="{94EF9260-B7DE-47D8-8531-2824D5FBCE5D}" type="presParOf" srcId="{0BB949AA-4FFF-474C-9091-1BA5A35A1825}" destId="{14487F03-31BD-4228-81C9-8D8924366B5A}" srcOrd="88" destOrd="0" presId="urn:microsoft.com/office/officeart/2005/8/layout/default"/>
    <dgm:cxn modelId="{D589CB57-1FD4-475D-BD20-8FF3515B6793}" type="presParOf" srcId="{0BB949AA-4FFF-474C-9091-1BA5A35A1825}" destId="{A5C2FC39-6CA4-42BB-BE23-4A0F0E82843D}" srcOrd="89" destOrd="0" presId="urn:microsoft.com/office/officeart/2005/8/layout/default"/>
    <dgm:cxn modelId="{0422996C-E8B1-41CE-990E-E8B2A06CF3EF}" type="presParOf" srcId="{0BB949AA-4FFF-474C-9091-1BA5A35A1825}" destId="{30E49FA0-D242-4765-B6C3-2E19722E4E67}" srcOrd="90" destOrd="0" presId="urn:microsoft.com/office/officeart/2005/8/layout/default"/>
    <dgm:cxn modelId="{BBF04D6E-B607-40CC-B525-79586BE09079}" type="presParOf" srcId="{0BB949AA-4FFF-474C-9091-1BA5A35A1825}" destId="{FA5ABF7C-5513-4E64-866E-9870D3803463}" srcOrd="91" destOrd="0" presId="urn:microsoft.com/office/officeart/2005/8/layout/default"/>
    <dgm:cxn modelId="{6BB2B74E-EB02-47F9-8E42-333C87C25C62}" type="presParOf" srcId="{0BB949AA-4FFF-474C-9091-1BA5A35A1825}" destId="{9C14CC71-4814-467B-95F5-C6E8217BA10F}" srcOrd="92" destOrd="0" presId="urn:microsoft.com/office/officeart/2005/8/layout/default"/>
    <dgm:cxn modelId="{FF0C383E-59B6-47E9-86A1-DDA1CCAEEDD3}" type="presParOf" srcId="{0BB949AA-4FFF-474C-9091-1BA5A35A1825}" destId="{9D949E6F-E4E4-4650-B9BD-F11A3A0A3347}" srcOrd="93" destOrd="0" presId="urn:microsoft.com/office/officeart/2005/8/layout/default"/>
    <dgm:cxn modelId="{37C465E7-3716-48C9-B907-05C4117A0E1D}" type="presParOf" srcId="{0BB949AA-4FFF-474C-9091-1BA5A35A1825}" destId="{67775E34-1F8A-4AD4-817E-5C5151593583}" srcOrd="94" destOrd="0" presId="urn:microsoft.com/office/officeart/2005/8/layout/default"/>
    <dgm:cxn modelId="{929F3E9F-FCCD-4144-8649-1D25399386CF}" type="presParOf" srcId="{0BB949AA-4FFF-474C-9091-1BA5A35A1825}" destId="{30B75156-0EB0-4E9B-A287-3A74E8FF18C7}" srcOrd="95" destOrd="0" presId="urn:microsoft.com/office/officeart/2005/8/layout/default"/>
    <dgm:cxn modelId="{28118F89-4889-476F-8382-6F3C5A9261EF}" type="presParOf" srcId="{0BB949AA-4FFF-474C-9091-1BA5A35A1825}" destId="{3A6DD00A-0F5A-4FF2-B518-BE74BA32364B}" srcOrd="96" destOrd="0" presId="urn:microsoft.com/office/officeart/2005/8/layout/default"/>
    <dgm:cxn modelId="{47371FDF-1A37-4CB6-8B51-4D750F454410}" type="presParOf" srcId="{0BB949AA-4FFF-474C-9091-1BA5A35A1825}" destId="{397D5B3C-F716-4F7D-81A5-6FF236D3953E}" srcOrd="97" destOrd="0" presId="urn:microsoft.com/office/officeart/2005/8/layout/default"/>
    <dgm:cxn modelId="{AD9FD856-162E-48FC-871B-08570A7029DC}" type="presParOf" srcId="{0BB949AA-4FFF-474C-9091-1BA5A35A1825}" destId="{CFDDDC56-9BF7-46A6-9830-848F36A4D01D}" srcOrd="98" destOrd="0" presId="urn:microsoft.com/office/officeart/2005/8/layout/default"/>
    <dgm:cxn modelId="{CBE96E0E-42F4-48A1-8DF1-883F6974F37F}" type="presParOf" srcId="{0BB949AA-4FFF-474C-9091-1BA5A35A1825}" destId="{A00AF5B3-3AC8-446D-8859-850EA2EAB8F8}" srcOrd="99" destOrd="0" presId="urn:microsoft.com/office/officeart/2005/8/layout/default"/>
    <dgm:cxn modelId="{297EBD1E-253E-427F-8C1E-5B99AEFF6254}" type="presParOf" srcId="{0BB949AA-4FFF-474C-9091-1BA5A35A1825}" destId="{3D4B6C0E-5826-46FE-837B-F5A5379F7A38}" srcOrd="100" destOrd="0" presId="urn:microsoft.com/office/officeart/2005/8/layout/default"/>
    <dgm:cxn modelId="{BD4B8F58-513F-483A-BB52-B702F92201CC}" type="presParOf" srcId="{0BB949AA-4FFF-474C-9091-1BA5A35A1825}" destId="{DC9F39C6-A140-49F0-8F11-8805674C4B2B}" srcOrd="101" destOrd="0" presId="urn:microsoft.com/office/officeart/2005/8/layout/default"/>
    <dgm:cxn modelId="{C13C3CDE-9B87-45CC-8C1A-7604DB3014CE}" type="presParOf" srcId="{0BB949AA-4FFF-474C-9091-1BA5A35A1825}" destId="{5BBE6953-F818-4618-9657-25AA6A940184}" srcOrd="102" destOrd="0" presId="urn:microsoft.com/office/officeart/2005/8/layout/default"/>
    <dgm:cxn modelId="{C2EBC80B-8C3E-491E-BEFE-E32A996F7D60}" type="presParOf" srcId="{0BB949AA-4FFF-474C-9091-1BA5A35A1825}" destId="{9A8186BC-68F0-472C-83C2-D7DF91624E8F}" srcOrd="103" destOrd="0" presId="urn:microsoft.com/office/officeart/2005/8/layout/default"/>
    <dgm:cxn modelId="{85755F19-E883-4398-BF17-546D632C9DEC}" type="presParOf" srcId="{0BB949AA-4FFF-474C-9091-1BA5A35A1825}" destId="{D0E71157-B2F7-4CA8-825D-E55A1C8CCD6C}" srcOrd="104" destOrd="0" presId="urn:microsoft.com/office/officeart/2005/8/layout/default"/>
    <dgm:cxn modelId="{E21F25FF-B849-4D7D-B6DE-C96A426C013F}" type="presParOf" srcId="{0BB949AA-4FFF-474C-9091-1BA5A35A1825}" destId="{24162206-0749-4F25-8316-4855B251E579}" srcOrd="105" destOrd="0" presId="urn:microsoft.com/office/officeart/2005/8/layout/default"/>
    <dgm:cxn modelId="{64828E03-D532-48A2-8BC4-A61558B6EC60}" type="presParOf" srcId="{0BB949AA-4FFF-474C-9091-1BA5A35A1825}" destId="{50DEC302-70F5-46EF-8B6A-80608476C8AC}" srcOrd="10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51AF07-898B-4010-A5C4-19D14B4812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B5E3F80-B229-4D64-8808-0E747175EC7D}">
      <dgm:prSet phldrT="[Texte]"/>
      <dgm:spPr/>
      <dgm:t>
        <a:bodyPr/>
        <a:lstStyle/>
        <a:p>
          <a:r>
            <a:rPr lang="fr-FR" dirty="0"/>
            <a:t>Participation</a:t>
          </a:r>
          <a:endParaRPr lang="fr-BE" dirty="0"/>
        </a:p>
      </dgm:t>
    </dgm:pt>
    <dgm:pt modelId="{2A2A1AF1-5AAA-4222-8CED-B8F2FD750BE9}" type="parTrans" cxnId="{8D4B15A4-747B-4E7E-87F9-52F33C0D9CF5}">
      <dgm:prSet/>
      <dgm:spPr/>
      <dgm:t>
        <a:bodyPr/>
        <a:lstStyle/>
        <a:p>
          <a:endParaRPr lang="fr-BE"/>
        </a:p>
      </dgm:t>
    </dgm:pt>
    <dgm:pt modelId="{E64C4CC4-3BA4-4E79-B202-DBC3E89CA1D6}" type="sibTrans" cxnId="{8D4B15A4-747B-4E7E-87F9-52F33C0D9CF5}">
      <dgm:prSet/>
      <dgm:spPr/>
      <dgm:t>
        <a:bodyPr/>
        <a:lstStyle/>
        <a:p>
          <a:endParaRPr lang="fr-BE"/>
        </a:p>
      </dgm:t>
    </dgm:pt>
    <dgm:pt modelId="{5D79D3F7-FD92-4272-A8C2-B3EAF220B419}">
      <dgm:prSet phldrT="[Texte]"/>
      <dgm:spPr/>
      <dgm:t>
        <a:bodyPr/>
        <a:lstStyle/>
        <a:p>
          <a:r>
            <a:rPr lang="fr-FR" b="1" dirty="0"/>
            <a:t>Actuelle</a:t>
          </a:r>
          <a:br>
            <a:rPr lang="fr-FR" b="1" dirty="0"/>
          </a:br>
          <a:br>
            <a:rPr lang="fr-FR" dirty="0"/>
          </a:br>
          <a:r>
            <a:rPr lang="fr-FR" dirty="0"/>
            <a:t>« Parmi les activités suivantes, indiquez celles dans lesquelles vous (ou des membres de votre équipe/institution) ont été impliqués en 2022 »</a:t>
          </a:r>
          <a:endParaRPr lang="fr-BE" dirty="0"/>
        </a:p>
      </dgm:t>
    </dgm:pt>
    <dgm:pt modelId="{35771585-A052-4B8C-B9B7-93E02F216311}" type="parTrans" cxnId="{C6FC188F-D41E-4357-AEE4-A65DB3CB9FF2}">
      <dgm:prSet/>
      <dgm:spPr/>
      <dgm:t>
        <a:bodyPr/>
        <a:lstStyle/>
        <a:p>
          <a:endParaRPr lang="fr-BE"/>
        </a:p>
      </dgm:t>
    </dgm:pt>
    <dgm:pt modelId="{CB88F544-5A2C-45EC-B72F-E5484825A574}" type="sibTrans" cxnId="{C6FC188F-D41E-4357-AEE4-A65DB3CB9FF2}">
      <dgm:prSet/>
      <dgm:spPr/>
      <dgm:t>
        <a:bodyPr/>
        <a:lstStyle/>
        <a:p>
          <a:endParaRPr lang="fr-BE"/>
        </a:p>
      </dgm:t>
    </dgm:pt>
    <dgm:pt modelId="{C86F4F28-E983-4947-BBD8-3C0954169042}">
      <dgm:prSet phldrT="[Texte]"/>
      <dgm:spPr/>
      <dgm:t>
        <a:bodyPr/>
        <a:lstStyle/>
        <a:p>
          <a:r>
            <a:rPr lang="fr-FR" b="1" dirty="0"/>
            <a:t>Future</a:t>
          </a:r>
          <a:br>
            <a:rPr lang="fr-FR" b="1" dirty="0"/>
          </a:br>
          <a:br>
            <a:rPr lang="fr-FR" dirty="0"/>
          </a:br>
          <a:r>
            <a:rPr lang="fr-FR" dirty="0"/>
            <a:t>« Parmi les activités suivantes, indiquez celles dans lesquelles vous (ou des membres de votre équipe/institution) seriez prêt à vous impliquer si on vous le proposait »</a:t>
          </a:r>
          <a:endParaRPr lang="fr-BE" dirty="0"/>
        </a:p>
      </dgm:t>
    </dgm:pt>
    <dgm:pt modelId="{7C2724D1-4510-45B1-B5D2-74E1C28E2058}" type="parTrans" cxnId="{C383E6BC-0CDC-4709-A4D7-479D082F7A4E}">
      <dgm:prSet/>
      <dgm:spPr/>
      <dgm:t>
        <a:bodyPr/>
        <a:lstStyle/>
        <a:p>
          <a:endParaRPr lang="fr-BE"/>
        </a:p>
      </dgm:t>
    </dgm:pt>
    <dgm:pt modelId="{B7AADE97-055C-489D-B832-3D8AC6FDB048}" type="sibTrans" cxnId="{C383E6BC-0CDC-4709-A4D7-479D082F7A4E}">
      <dgm:prSet/>
      <dgm:spPr/>
      <dgm:t>
        <a:bodyPr/>
        <a:lstStyle/>
        <a:p>
          <a:endParaRPr lang="fr-BE"/>
        </a:p>
      </dgm:t>
    </dgm:pt>
    <dgm:pt modelId="{3B1A4962-D3FB-413D-88EF-C0480262581E}" type="pres">
      <dgm:prSet presAssocID="{F851AF07-898B-4010-A5C4-19D14B4812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EE59908-BCBB-475F-BEF6-0F387B0B3C66}" type="pres">
      <dgm:prSet presAssocID="{9B5E3F80-B229-4D64-8808-0E747175EC7D}" presName="hierRoot1" presStyleCnt="0">
        <dgm:presLayoutVars>
          <dgm:hierBranch val="init"/>
        </dgm:presLayoutVars>
      </dgm:prSet>
      <dgm:spPr/>
    </dgm:pt>
    <dgm:pt modelId="{F6E9D62B-767A-4FE1-8D49-66284F0AC7B3}" type="pres">
      <dgm:prSet presAssocID="{9B5E3F80-B229-4D64-8808-0E747175EC7D}" presName="rootComposite1" presStyleCnt="0"/>
      <dgm:spPr/>
    </dgm:pt>
    <dgm:pt modelId="{799E29F4-48F5-4D00-A305-89934FB9E90B}" type="pres">
      <dgm:prSet presAssocID="{9B5E3F80-B229-4D64-8808-0E747175EC7D}" presName="rootText1" presStyleLbl="node0" presStyleIdx="0" presStyleCnt="1">
        <dgm:presLayoutVars>
          <dgm:chPref val="3"/>
        </dgm:presLayoutVars>
      </dgm:prSet>
      <dgm:spPr/>
    </dgm:pt>
    <dgm:pt modelId="{48F7128F-EDCA-4C6D-AB21-A5C77498C94B}" type="pres">
      <dgm:prSet presAssocID="{9B5E3F80-B229-4D64-8808-0E747175EC7D}" presName="rootConnector1" presStyleLbl="node1" presStyleIdx="0" presStyleCnt="0"/>
      <dgm:spPr/>
    </dgm:pt>
    <dgm:pt modelId="{DF16A1C1-D9B1-4971-B7DB-3466CC6B87A4}" type="pres">
      <dgm:prSet presAssocID="{9B5E3F80-B229-4D64-8808-0E747175EC7D}" presName="hierChild2" presStyleCnt="0"/>
      <dgm:spPr/>
    </dgm:pt>
    <dgm:pt modelId="{74EAC71D-4C4C-4CB9-B7D3-C89B770ADDC7}" type="pres">
      <dgm:prSet presAssocID="{35771585-A052-4B8C-B9B7-93E02F216311}" presName="Name37" presStyleLbl="parChTrans1D2" presStyleIdx="0" presStyleCnt="2"/>
      <dgm:spPr/>
    </dgm:pt>
    <dgm:pt modelId="{4CF59688-7E75-4141-95B5-C00D66652724}" type="pres">
      <dgm:prSet presAssocID="{5D79D3F7-FD92-4272-A8C2-B3EAF220B419}" presName="hierRoot2" presStyleCnt="0">
        <dgm:presLayoutVars>
          <dgm:hierBranch val="init"/>
        </dgm:presLayoutVars>
      </dgm:prSet>
      <dgm:spPr/>
    </dgm:pt>
    <dgm:pt modelId="{2126FAD0-E35A-4FE6-A82F-CDF03FEE56C3}" type="pres">
      <dgm:prSet presAssocID="{5D79D3F7-FD92-4272-A8C2-B3EAF220B419}" presName="rootComposite" presStyleCnt="0"/>
      <dgm:spPr/>
    </dgm:pt>
    <dgm:pt modelId="{15D75CEF-F16B-4F5C-B463-CC8F506FAE25}" type="pres">
      <dgm:prSet presAssocID="{5D79D3F7-FD92-4272-A8C2-B3EAF220B419}" presName="rootText" presStyleLbl="node2" presStyleIdx="0" presStyleCnt="2">
        <dgm:presLayoutVars>
          <dgm:chPref val="3"/>
        </dgm:presLayoutVars>
      </dgm:prSet>
      <dgm:spPr/>
    </dgm:pt>
    <dgm:pt modelId="{9B7F3AB0-1D23-4FB6-BC7B-41CC9EEF66A7}" type="pres">
      <dgm:prSet presAssocID="{5D79D3F7-FD92-4272-A8C2-B3EAF220B419}" presName="rootConnector" presStyleLbl="node2" presStyleIdx="0" presStyleCnt="2"/>
      <dgm:spPr/>
    </dgm:pt>
    <dgm:pt modelId="{3FDF135D-4B00-42BA-81FD-6E4EA73D2C62}" type="pres">
      <dgm:prSet presAssocID="{5D79D3F7-FD92-4272-A8C2-B3EAF220B419}" presName="hierChild4" presStyleCnt="0"/>
      <dgm:spPr/>
    </dgm:pt>
    <dgm:pt modelId="{37B60D91-5D2A-4AA1-B7E3-5C478D92122C}" type="pres">
      <dgm:prSet presAssocID="{5D79D3F7-FD92-4272-A8C2-B3EAF220B419}" presName="hierChild5" presStyleCnt="0"/>
      <dgm:spPr/>
    </dgm:pt>
    <dgm:pt modelId="{9E5912E0-2165-4A70-B4D2-A32718BBF994}" type="pres">
      <dgm:prSet presAssocID="{7C2724D1-4510-45B1-B5D2-74E1C28E2058}" presName="Name37" presStyleLbl="parChTrans1D2" presStyleIdx="1" presStyleCnt="2"/>
      <dgm:spPr/>
    </dgm:pt>
    <dgm:pt modelId="{590D3705-25A3-4F09-B310-2760B787B987}" type="pres">
      <dgm:prSet presAssocID="{C86F4F28-E983-4947-BBD8-3C0954169042}" presName="hierRoot2" presStyleCnt="0">
        <dgm:presLayoutVars>
          <dgm:hierBranch val="init"/>
        </dgm:presLayoutVars>
      </dgm:prSet>
      <dgm:spPr/>
    </dgm:pt>
    <dgm:pt modelId="{04DA2C02-2F51-4CEF-94AF-06A89528B56E}" type="pres">
      <dgm:prSet presAssocID="{C86F4F28-E983-4947-BBD8-3C0954169042}" presName="rootComposite" presStyleCnt="0"/>
      <dgm:spPr/>
    </dgm:pt>
    <dgm:pt modelId="{C3B29536-ACDC-48F1-8371-9F100CFCBE73}" type="pres">
      <dgm:prSet presAssocID="{C86F4F28-E983-4947-BBD8-3C0954169042}" presName="rootText" presStyleLbl="node2" presStyleIdx="1" presStyleCnt="2">
        <dgm:presLayoutVars>
          <dgm:chPref val="3"/>
        </dgm:presLayoutVars>
      </dgm:prSet>
      <dgm:spPr/>
    </dgm:pt>
    <dgm:pt modelId="{F38AF703-96B7-4D3F-9DA6-65E6B1BDA15F}" type="pres">
      <dgm:prSet presAssocID="{C86F4F28-E983-4947-BBD8-3C0954169042}" presName="rootConnector" presStyleLbl="node2" presStyleIdx="1" presStyleCnt="2"/>
      <dgm:spPr/>
    </dgm:pt>
    <dgm:pt modelId="{41660FE6-9EF1-4D7E-A8D7-E087277DBD09}" type="pres">
      <dgm:prSet presAssocID="{C86F4F28-E983-4947-BBD8-3C0954169042}" presName="hierChild4" presStyleCnt="0"/>
      <dgm:spPr/>
    </dgm:pt>
    <dgm:pt modelId="{B6A4D2DD-51DC-43AB-BD5D-9CFDE3FFC5E0}" type="pres">
      <dgm:prSet presAssocID="{C86F4F28-E983-4947-BBD8-3C0954169042}" presName="hierChild5" presStyleCnt="0"/>
      <dgm:spPr/>
    </dgm:pt>
    <dgm:pt modelId="{4E4B734F-B723-44DE-B116-D8FC0B1CF1E9}" type="pres">
      <dgm:prSet presAssocID="{9B5E3F80-B229-4D64-8808-0E747175EC7D}" presName="hierChild3" presStyleCnt="0"/>
      <dgm:spPr/>
    </dgm:pt>
  </dgm:ptLst>
  <dgm:cxnLst>
    <dgm:cxn modelId="{9005162C-2F09-4907-8AD1-E4159744BA3E}" type="presOf" srcId="{F851AF07-898B-4010-A5C4-19D14B481218}" destId="{3B1A4962-D3FB-413D-88EF-C0480262581E}" srcOrd="0" destOrd="0" presId="urn:microsoft.com/office/officeart/2005/8/layout/orgChart1"/>
    <dgm:cxn modelId="{86777738-4177-494D-BCC0-207CB78DAD26}" type="presOf" srcId="{9B5E3F80-B229-4D64-8808-0E747175EC7D}" destId="{48F7128F-EDCA-4C6D-AB21-A5C77498C94B}" srcOrd="1" destOrd="0" presId="urn:microsoft.com/office/officeart/2005/8/layout/orgChart1"/>
    <dgm:cxn modelId="{03195B6B-ADC3-4A79-B8AF-359A85AE5EFF}" type="presOf" srcId="{35771585-A052-4B8C-B9B7-93E02F216311}" destId="{74EAC71D-4C4C-4CB9-B7D3-C89B770ADDC7}" srcOrd="0" destOrd="0" presId="urn:microsoft.com/office/officeart/2005/8/layout/orgChart1"/>
    <dgm:cxn modelId="{C6FC188F-D41E-4357-AEE4-A65DB3CB9FF2}" srcId="{9B5E3F80-B229-4D64-8808-0E747175EC7D}" destId="{5D79D3F7-FD92-4272-A8C2-B3EAF220B419}" srcOrd="0" destOrd="0" parTransId="{35771585-A052-4B8C-B9B7-93E02F216311}" sibTransId="{CB88F544-5A2C-45EC-B72F-E5484825A574}"/>
    <dgm:cxn modelId="{8D4B15A4-747B-4E7E-87F9-52F33C0D9CF5}" srcId="{F851AF07-898B-4010-A5C4-19D14B481218}" destId="{9B5E3F80-B229-4D64-8808-0E747175EC7D}" srcOrd="0" destOrd="0" parTransId="{2A2A1AF1-5AAA-4222-8CED-B8F2FD750BE9}" sibTransId="{E64C4CC4-3BA4-4E79-B202-DBC3E89CA1D6}"/>
    <dgm:cxn modelId="{74F61CAF-54BF-42EA-9323-3311EF1FE869}" type="presOf" srcId="{9B5E3F80-B229-4D64-8808-0E747175EC7D}" destId="{799E29F4-48F5-4D00-A305-89934FB9E90B}" srcOrd="0" destOrd="0" presId="urn:microsoft.com/office/officeart/2005/8/layout/orgChart1"/>
    <dgm:cxn modelId="{FE81AEB2-B6B5-4D08-8BD2-7B5699CA971E}" type="presOf" srcId="{5D79D3F7-FD92-4272-A8C2-B3EAF220B419}" destId="{15D75CEF-F16B-4F5C-B463-CC8F506FAE25}" srcOrd="0" destOrd="0" presId="urn:microsoft.com/office/officeart/2005/8/layout/orgChart1"/>
    <dgm:cxn modelId="{FB4C58BB-5C28-4017-A598-9CC645CF19BF}" type="presOf" srcId="{7C2724D1-4510-45B1-B5D2-74E1C28E2058}" destId="{9E5912E0-2165-4A70-B4D2-A32718BBF994}" srcOrd="0" destOrd="0" presId="urn:microsoft.com/office/officeart/2005/8/layout/orgChart1"/>
    <dgm:cxn modelId="{C383E6BC-0CDC-4709-A4D7-479D082F7A4E}" srcId="{9B5E3F80-B229-4D64-8808-0E747175EC7D}" destId="{C86F4F28-E983-4947-BBD8-3C0954169042}" srcOrd="1" destOrd="0" parTransId="{7C2724D1-4510-45B1-B5D2-74E1C28E2058}" sibTransId="{B7AADE97-055C-489D-B832-3D8AC6FDB048}"/>
    <dgm:cxn modelId="{5D43C0BF-694E-4F7B-8445-04DF1316B029}" type="presOf" srcId="{C86F4F28-E983-4947-BBD8-3C0954169042}" destId="{F38AF703-96B7-4D3F-9DA6-65E6B1BDA15F}" srcOrd="1" destOrd="0" presId="urn:microsoft.com/office/officeart/2005/8/layout/orgChart1"/>
    <dgm:cxn modelId="{78A1A6CF-7D69-4A56-B3E6-072CD82B43F5}" type="presOf" srcId="{C86F4F28-E983-4947-BBD8-3C0954169042}" destId="{C3B29536-ACDC-48F1-8371-9F100CFCBE73}" srcOrd="0" destOrd="0" presId="urn:microsoft.com/office/officeart/2005/8/layout/orgChart1"/>
    <dgm:cxn modelId="{E769AEFE-E767-4349-A845-731A1D886B6B}" type="presOf" srcId="{5D79D3F7-FD92-4272-A8C2-B3EAF220B419}" destId="{9B7F3AB0-1D23-4FB6-BC7B-41CC9EEF66A7}" srcOrd="1" destOrd="0" presId="urn:microsoft.com/office/officeart/2005/8/layout/orgChart1"/>
    <dgm:cxn modelId="{6445DC28-50DC-49A2-895D-1F21F64A7D3D}" type="presParOf" srcId="{3B1A4962-D3FB-413D-88EF-C0480262581E}" destId="{2EE59908-BCBB-475F-BEF6-0F387B0B3C66}" srcOrd="0" destOrd="0" presId="urn:microsoft.com/office/officeart/2005/8/layout/orgChart1"/>
    <dgm:cxn modelId="{DF2F5F45-EA3C-4ACE-A45F-5074696E1501}" type="presParOf" srcId="{2EE59908-BCBB-475F-BEF6-0F387B0B3C66}" destId="{F6E9D62B-767A-4FE1-8D49-66284F0AC7B3}" srcOrd="0" destOrd="0" presId="urn:microsoft.com/office/officeart/2005/8/layout/orgChart1"/>
    <dgm:cxn modelId="{AE9CDBE4-1741-4A97-AAE7-DBAEDDDE3240}" type="presParOf" srcId="{F6E9D62B-767A-4FE1-8D49-66284F0AC7B3}" destId="{799E29F4-48F5-4D00-A305-89934FB9E90B}" srcOrd="0" destOrd="0" presId="urn:microsoft.com/office/officeart/2005/8/layout/orgChart1"/>
    <dgm:cxn modelId="{948D9E58-13DD-4335-B531-85F6E51C67EB}" type="presParOf" srcId="{F6E9D62B-767A-4FE1-8D49-66284F0AC7B3}" destId="{48F7128F-EDCA-4C6D-AB21-A5C77498C94B}" srcOrd="1" destOrd="0" presId="urn:microsoft.com/office/officeart/2005/8/layout/orgChart1"/>
    <dgm:cxn modelId="{CEBC9D4E-ECFC-431C-9ED2-939935005034}" type="presParOf" srcId="{2EE59908-BCBB-475F-BEF6-0F387B0B3C66}" destId="{DF16A1C1-D9B1-4971-B7DB-3466CC6B87A4}" srcOrd="1" destOrd="0" presId="urn:microsoft.com/office/officeart/2005/8/layout/orgChart1"/>
    <dgm:cxn modelId="{0D171CDF-CBA0-4682-B2F2-42CB1D0CC64F}" type="presParOf" srcId="{DF16A1C1-D9B1-4971-B7DB-3466CC6B87A4}" destId="{74EAC71D-4C4C-4CB9-B7D3-C89B770ADDC7}" srcOrd="0" destOrd="0" presId="urn:microsoft.com/office/officeart/2005/8/layout/orgChart1"/>
    <dgm:cxn modelId="{98297AC8-AF58-40AB-82C0-612B66376D5F}" type="presParOf" srcId="{DF16A1C1-D9B1-4971-B7DB-3466CC6B87A4}" destId="{4CF59688-7E75-4141-95B5-C00D66652724}" srcOrd="1" destOrd="0" presId="urn:microsoft.com/office/officeart/2005/8/layout/orgChart1"/>
    <dgm:cxn modelId="{0A81653E-9F95-4A1E-AE55-1B129FE6C08F}" type="presParOf" srcId="{4CF59688-7E75-4141-95B5-C00D66652724}" destId="{2126FAD0-E35A-4FE6-A82F-CDF03FEE56C3}" srcOrd="0" destOrd="0" presId="urn:microsoft.com/office/officeart/2005/8/layout/orgChart1"/>
    <dgm:cxn modelId="{F185E29F-EF57-4757-947B-26BD7B50527B}" type="presParOf" srcId="{2126FAD0-E35A-4FE6-A82F-CDF03FEE56C3}" destId="{15D75CEF-F16B-4F5C-B463-CC8F506FAE25}" srcOrd="0" destOrd="0" presId="urn:microsoft.com/office/officeart/2005/8/layout/orgChart1"/>
    <dgm:cxn modelId="{8F6DD96E-031B-498F-B222-CBAAC67D8248}" type="presParOf" srcId="{2126FAD0-E35A-4FE6-A82F-CDF03FEE56C3}" destId="{9B7F3AB0-1D23-4FB6-BC7B-41CC9EEF66A7}" srcOrd="1" destOrd="0" presId="urn:microsoft.com/office/officeart/2005/8/layout/orgChart1"/>
    <dgm:cxn modelId="{97C8C600-0106-41DD-BFBC-C64B3F1845AC}" type="presParOf" srcId="{4CF59688-7E75-4141-95B5-C00D66652724}" destId="{3FDF135D-4B00-42BA-81FD-6E4EA73D2C62}" srcOrd="1" destOrd="0" presId="urn:microsoft.com/office/officeart/2005/8/layout/orgChart1"/>
    <dgm:cxn modelId="{BA66959A-B9A5-4619-8E65-03B7A7E7858A}" type="presParOf" srcId="{4CF59688-7E75-4141-95B5-C00D66652724}" destId="{37B60D91-5D2A-4AA1-B7E3-5C478D92122C}" srcOrd="2" destOrd="0" presId="urn:microsoft.com/office/officeart/2005/8/layout/orgChart1"/>
    <dgm:cxn modelId="{E3720448-6BDE-4A55-A2FE-93E3D9A7B95E}" type="presParOf" srcId="{DF16A1C1-D9B1-4971-B7DB-3466CC6B87A4}" destId="{9E5912E0-2165-4A70-B4D2-A32718BBF994}" srcOrd="2" destOrd="0" presId="urn:microsoft.com/office/officeart/2005/8/layout/orgChart1"/>
    <dgm:cxn modelId="{E1EAA3FE-DE43-4A7C-9ADE-7B71EAB04BFA}" type="presParOf" srcId="{DF16A1C1-D9B1-4971-B7DB-3466CC6B87A4}" destId="{590D3705-25A3-4F09-B310-2760B787B987}" srcOrd="3" destOrd="0" presId="urn:microsoft.com/office/officeart/2005/8/layout/orgChart1"/>
    <dgm:cxn modelId="{7A4EF5DF-6DC2-46E1-8DF6-E6490A058238}" type="presParOf" srcId="{590D3705-25A3-4F09-B310-2760B787B987}" destId="{04DA2C02-2F51-4CEF-94AF-06A89528B56E}" srcOrd="0" destOrd="0" presId="urn:microsoft.com/office/officeart/2005/8/layout/orgChart1"/>
    <dgm:cxn modelId="{847915A3-77E8-48FF-94EC-0593412D4EC8}" type="presParOf" srcId="{04DA2C02-2F51-4CEF-94AF-06A89528B56E}" destId="{C3B29536-ACDC-48F1-8371-9F100CFCBE73}" srcOrd="0" destOrd="0" presId="urn:microsoft.com/office/officeart/2005/8/layout/orgChart1"/>
    <dgm:cxn modelId="{7ADD3CF6-2EA1-4A7D-AB3F-9E3D06F377F7}" type="presParOf" srcId="{04DA2C02-2F51-4CEF-94AF-06A89528B56E}" destId="{F38AF703-96B7-4D3F-9DA6-65E6B1BDA15F}" srcOrd="1" destOrd="0" presId="urn:microsoft.com/office/officeart/2005/8/layout/orgChart1"/>
    <dgm:cxn modelId="{CC8E4EF0-7B50-4D2D-BA16-60948479999D}" type="presParOf" srcId="{590D3705-25A3-4F09-B310-2760B787B987}" destId="{41660FE6-9EF1-4D7E-A8D7-E087277DBD09}" srcOrd="1" destOrd="0" presId="urn:microsoft.com/office/officeart/2005/8/layout/orgChart1"/>
    <dgm:cxn modelId="{3824ECC3-16FF-4538-921C-F68D93F0F600}" type="presParOf" srcId="{590D3705-25A3-4F09-B310-2760B787B987}" destId="{B6A4D2DD-51DC-43AB-BD5D-9CFDE3FFC5E0}" srcOrd="2" destOrd="0" presId="urn:microsoft.com/office/officeart/2005/8/layout/orgChart1"/>
    <dgm:cxn modelId="{8BB9AD56-7E24-4DD3-B346-79D8F943E318}" type="presParOf" srcId="{2EE59908-BCBB-475F-BEF6-0F387B0B3C66}" destId="{4E4B734F-B723-44DE-B116-D8FC0B1CF1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F1342-4335-460C-8732-D9116879F7C5}">
      <dsp:nvSpPr>
        <dsp:cNvPr id="0" name=""/>
        <dsp:cNvSpPr/>
      </dsp:nvSpPr>
      <dsp:spPr>
        <a:xfrm>
          <a:off x="3466511" y="535777"/>
          <a:ext cx="3582576" cy="3582576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D02E0-EE8E-4A4C-913F-D38A4DD07CD9}">
      <dsp:nvSpPr>
        <dsp:cNvPr id="0" name=""/>
        <dsp:cNvSpPr/>
      </dsp:nvSpPr>
      <dsp:spPr>
        <a:xfrm>
          <a:off x="3466511" y="535777"/>
          <a:ext cx="3582576" cy="3582576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815B2-2353-4578-98FB-BB31689E423D}">
      <dsp:nvSpPr>
        <dsp:cNvPr id="0" name=""/>
        <dsp:cNvSpPr/>
      </dsp:nvSpPr>
      <dsp:spPr>
        <a:xfrm>
          <a:off x="3466511" y="535777"/>
          <a:ext cx="3582576" cy="3582576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E7BB7-6339-4181-9254-2DE2B746BE1C}">
      <dsp:nvSpPr>
        <dsp:cNvPr id="0" name=""/>
        <dsp:cNvSpPr/>
      </dsp:nvSpPr>
      <dsp:spPr>
        <a:xfrm>
          <a:off x="4433701" y="1502967"/>
          <a:ext cx="1648197" cy="16481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Consultation des membres</a:t>
          </a:r>
          <a:endParaRPr lang="fr-BE" sz="1700" kern="1200" dirty="0"/>
        </a:p>
      </dsp:txBody>
      <dsp:txXfrm>
        <a:off x="4675074" y="1744340"/>
        <a:ext cx="1165451" cy="1165451"/>
      </dsp:txXfrm>
    </dsp:sp>
    <dsp:sp modelId="{BEDF8DFC-0283-4629-A98F-66AF3CF4BAEB}">
      <dsp:nvSpPr>
        <dsp:cNvPr id="0" name=""/>
        <dsp:cNvSpPr/>
      </dsp:nvSpPr>
      <dsp:spPr>
        <a:xfrm>
          <a:off x="4680931" y="443"/>
          <a:ext cx="1153737" cy="1153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Importance des « Missions » de la Ligue</a:t>
          </a:r>
          <a:endParaRPr lang="fr-BE" sz="1200" kern="1200" dirty="0"/>
        </a:p>
      </dsp:txBody>
      <dsp:txXfrm>
        <a:off x="4849892" y="169404"/>
        <a:ext cx="815815" cy="815815"/>
      </dsp:txXfrm>
    </dsp:sp>
    <dsp:sp modelId="{70941A01-4FDD-485F-B5C7-B10F90084CE1}">
      <dsp:nvSpPr>
        <dsp:cNvPr id="0" name=""/>
        <dsp:cNvSpPr/>
      </dsp:nvSpPr>
      <dsp:spPr>
        <a:xfrm>
          <a:off x="6196262" y="2625073"/>
          <a:ext cx="1153737" cy="1153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Importance des activités </a:t>
          </a:r>
          <a:r>
            <a:rPr lang="fr-FR" sz="1200" kern="1200" dirty="0" err="1"/>
            <a:t>concrètesde</a:t>
          </a:r>
          <a:r>
            <a:rPr lang="fr-FR" sz="1200" kern="1200" dirty="0"/>
            <a:t> la Ligue</a:t>
          </a:r>
          <a:endParaRPr lang="fr-BE" sz="1200" kern="1200" dirty="0"/>
        </a:p>
      </dsp:txBody>
      <dsp:txXfrm>
        <a:off x="6365223" y="2794034"/>
        <a:ext cx="815815" cy="815815"/>
      </dsp:txXfrm>
    </dsp:sp>
    <dsp:sp modelId="{9BBCF52F-C33F-4C64-974F-8A2B294BC11E}">
      <dsp:nvSpPr>
        <dsp:cNvPr id="0" name=""/>
        <dsp:cNvSpPr/>
      </dsp:nvSpPr>
      <dsp:spPr>
        <a:xfrm>
          <a:off x="3165599" y="2625073"/>
          <a:ext cx="1153737" cy="1153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Disposition des membres </a:t>
          </a:r>
          <a:r>
            <a:rPr lang="fr-FR" sz="1200" kern="1200"/>
            <a:t>à s’impliquer</a:t>
          </a:r>
          <a:endParaRPr lang="fr-BE" sz="1200" kern="1200" dirty="0"/>
        </a:p>
      </dsp:txBody>
      <dsp:txXfrm>
        <a:off x="3334560" y="2794034"/>
        <a:ext cx="815815" cy="815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025D2-0BE6-4372-9564-AD735505C911}">
      <dsp:nvSpPr>
        <dsp:cNvPr id="0" name=""/>
        <dsp:cNvSpPr/>
      </dsp:nvSpPr>
      <dsp:spPr>
        <a:xfrm rot="5400000">
          <a:off x="2405077" y="81932"/>
          <a:ext cx="1225697" cy="10663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Visite des membres</a:t>
          </a:r>
          <a:endParaRPr lang="fr-BE" sz="1000" kern="1200" dirty="0"/>
        </a:p>
      </dsp:txBody>
      <dsp:txXfrm rot="-5400000">
        <a:off x="2650921" y="193266"/>
        <a:ext cx="734008" cy="843689"/>
      </dsp:txXfrm>
    </dsp:sp>
    <dsp:sp modelId="{DA20CECC-3321-4806-983E-49ED1C4736F3}">
      <dsp:nvSpPr>
        <dsp:cNvPr id="0" name=""/>
        <dsp:cNvSpPr/>
      </dsp:nvSpPr>
      <dsp:spPr>
        <a:xfrm>
          <a:off x="3583463" y="247401"/>
          <a:ext cx="1367878" cy="7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7E6C9-3205-42F6-A715-490D1835CBFC}">
      <dsp:nvSpPr>
        <dsp:cNvPr id="0" name=""/>
        <dsp:cNvSpPr/>
      </dsp:nvSpPr>
      <dsp:spPr>
        <a:xfrm rot="5400000">
          <a:off x="1253412" y="81932"/>
          <a:ext cx="1225697" cy="10663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3600" kern="1200"/>
        </a:p>
      </dsp:txBody>
      <dsp:txXfrm rot="-5400000">
        <a:off x="1499256" y="193266"/>
        <a:ext cx="734008" cy="843689"/>
      </dsp:txXfrm>
    </dsp:sp>
    <dsp:sp modelId="{A30987CF-9487-42BF-A64E-61AF6C0FAEEC}">
      <dsp:nvSpPr>
        <dsp:cNvPr id="0" name=""/>
        <dsp:cNvSpPr/>
      </dsp:nvSpPr>
      <dsp:spPr>
        <a:xfrm rot="5400000">
          <a:off x="1827038" y="1122304"/>
          <a:ext cx="1225697" cy="10663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AG participative</a:t>
          </a:r>
          <a:endParaRPr lang="fr-BE" sz="1000" kern="1200" dirty="0"/>
        </a:p>
      </dsp:txBody>
      <dsp:txXfrm rot="-5400000">
        <a:off x="2072882" y="1233638"/>
        <a:ext cx="734008" cy="843689"/>
      </dsp:txXfrm>
    </dsp:sp>
    <dsp:sp modelId="{8EA4103C-BEB3-4853-B263-71ECE5918752}">
      <dsp:nvSpPr>
        <dsp:cNvPr id="0" name=""/>
        <dsp:cNvSpPr/>
      </dsp:nvSpPr>
      <dsp:spPr>
        <a:xfrm>
          <a:off x="538830" y="1287773"/>
          <a:ext cx="1323753" cy="7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000" kern="1200" dirty="0"/>
        </a:p>
      </dsp:txBody>
      <dsp:txXfrm>
        <a:off x="538830" y="1287773"/>
        <a:ext cx="1323753" cy="735418"/>
      </dsp:txXfrm>
    </dsp:sp>
    <dsp:sp modelId="{404B95A9-678A-4F6F-A71A-5E5DD611B256}">
      <dsp:nvSpPr>
        <dsp:cNvPr id="0" name=""/>
        <dsp:cNvSpPr/>
      </dsp:nvSpPr>
      <dsp:spPr>
        <a:xfrm rot="5400000">
          <a:off x="2978703" y="1122304"/>
          <a:ext cx="1225697" cy="10663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3600" kern="1200"/>
        </a:p>
      </dsp:txBody>
      <dsp:txXfrm rot="-5400000">
        <a:off x="3224547" y="1233638"/>
        <a:ext cx="734008" cy="843689"/>
      </dsp:txXfrm>
    </dsp:sp>
    <dsp:sp modelId="{DB188EE1-A017-4C23-B518-E666993A7AC0}">
      <dsp:nvSpPr>
        <dsp:cNvPr id="0" name=""/>
        <dsp:cNvSpPr/>
      </dsp:nvSpPr>
      <dsp:spPr>
        <a:xfrm rot="5400000">
          <a:off x="2405077" y="2162676"/>
          <a:ext cx="1225697" cy="10663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Sondage en ligne</a:t>
          </a:r>
          <a:endParaRPr lang="fr-BE" sz="1000" b="1" kern="1200" dirty="0"/>
        </a:p>
      </dsp:txBody>
      <dsp:txXfrm rot="-5400000">
        <a:off x="2650921" y="2274010"/>
        <a:ext cx="734008" cy="843689"/>
      </dsp:txXfrm>
    </dsp:sp>
    <dsp:sp modelId="{EE1DC680-5AD0-4CED-A439-21BA87B1D17A}">
      <dsp:nvSpPr>
        <dsp:cNvPr id="0" name=""/>
        <dsp:cNvSpPr/>
      </dsp:nvSpPr>
      <dsp:spPr>
        <a:xfrm>
          <a:off x="3583463" y="2328145"/>
          <a:ext cx="1367878" cy="7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000" kern="1200" dirty="0"/>
        </a:p>
      </dsp:txBody>
      <dsp:txXfrm>
        <a:off x="3583463" y="2328145"/>
        <a:ext cx="1367878" cy="735418"/>
      </dsp:txXfrm>
    </dsp:sp>
    <dsp:sp modelId="{76303A9B-E975-4FD7-A80C-D3CDA757212D}">
      <dsp:nvSpPr>
        <dsp:cNvPr id="0" name=""/>
        <dsp:cNvSpPr/>
      </dsp:nvSpPr>
      <dsp:spPr>
        <a:xfrm rot="5400000">
          <a:off x="1253412" y="2162676"/>
          <a:ext cx="1225697" cy="10663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3600" kern="1200"/>
        </a:p>
      </dsp:txBody>
      <dsp:txXfrm rot="-5400000">
        <a:off x="1499256" y="2274010"/>
        <a:ext cx="734008" cy="843689"/>
      </dsp:txXfrm>
    </dsp:sp>
    <dsp:sp modelId="{91F0D066-023A-4670-A7A8-17CB88949C76}">
      <dsp:nvSpPr>
        <dsp:cNvPr id="0" name=""/>
        <dsp:cNvSpPr/>
      </dsp:nvSpPr>
      <dsp:spPr>
        <a:xfrm rot="5400000">
          <a:off x="1827038" y="3203048"/>
          <a:ext cx="1225697" cy="10663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  <a:endParaRPr lang="fr-BE" sz="1000" kern="1200" dirty="0"/>
        </a:p>
      </dsp:txBody>
      <dsp:txXfrm rot="-5400000">
        <a:off x="2072882" y="3314382"/>
        <a:ext cx="734008" cy="843689"/>
      </dsp:txXfrm>
    </dsp:sp>
    <dsp:sp modelId="{6849DA10-AF5B-4FBC-B86B-14661374980A}">
      <dsp:nvSpPr>
        <dsp:cNvPr id="0" name=""/>
        <dsp:cNvSpPr/>
      </dsp:nvSpPr>
      <dsp:spPr>
        <a:xfrm>
          <a:off x="538830" y="3368517"/>
          <a:ext cx="1323753" cy="7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95FE9-30AB-4228-BAEE-977DB993132B}">
      <dsp:nvSpPr>
        <dsp:cNvPr id="0" name=""/>
        <dsp:cNvSpPr/>
      </dsp:nvSpPr>
      <dsp:spPr>
        <a:xfrm rot="5400000">
          <a:off x="2978703" y="3203048"/>
          <a:ext cx="1225697" cy="10663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3600" kern="1200"/>
        </a:p>
      </dsp:txBody>
      <dsp:txXfrm rot="-5400000">
        <a:off x="3224547" y="3314382"/>
        <a:ext cx="734008" cy="843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FB352-A211-4985-90B1-F251BDEEC2DA}">
      <dsp:nvSpPr>
        <dsp:cNvPr id="0" name=""/>
        <dsp:cNvSpPr/>
      </dsp:nvSpPr>
      <dsp:spPr>
        <a:xfrm>
          <a:off x="686271" y="699047"/>
          <a:ext cx="4117629" cy="2214320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6BC6F-B276-4D34-8396-10F75E57E5ED}">
      <dsp:nvSpPr>
        <dsp:cNvPr id="0" name=""/>
        <dsp:cNvSpPr/>
      </dsp:nvSpPr>
      <dsp:spPr>
        <a:xfrm>
          <a:off x="2745086" y="933900"/>
          <a:ext cx="549" cy="174461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0B5DD-63E7-4695-A452-34847BDA9276}">
      <dsp:nvSpPr>
        <dsp:cNvPr id="0" name=""/>
        <dsp:cNvSpPr/>
      </dsp:nvSpPr>
      <dsp:spPr>
        <a:xfrm>
          <a:off x="823525" y="866799"/>
          <a:ext cx="1784305" cy="18788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200" kern="1200" dirty="0"/>
            <a:t>Économe</a:t>
          </a:r>
          <a:br>
            <a:rPr lang="fr-FR" sz="1200" kern="1200" dirty="0"/>
          </a:br>
          <a:br>
            <a:rPr lang="fr-FR" sz="1200" kern="1200" dirty="0"/>
          </a:br>
          <a:r>
            <a:rPr lang="fr-FR" sz="1200" kern="1200" dirty="0"/>
            <a:t>Vue globale</a:t>
          </a:r>
          <a:endParaRPr lang="fr-BE" sz="1200" kern="1200" dirty="0"/>
        </a:p>
      </dsp:txBody>
      <dsp:txXfrm>
        <a:off x="823525" y="866799"/>
        <a:ext cx="1784305" cy="1878817"/>
      </dsp:txXfrm>
    </dsp:sp>
    <dsp:sp modelId="{609B8CCC-7EE5-43B0-9A02-7D42B7BB4346}">
      <dsp:nvSpPr>
        <dsp:cNvPr id="0" name=""/>
        <dsp:cNvSpPr/>
      </dsp:nvSpPr>
      <dsp:spPr>
        <a:xfrm>
          <a:off x="2882340" y="866799"/>
          <a:ext cx="1784305" cy="18788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Risque de poser des questions qui n’ont pas de sens pour les répondants</a:t>
          </a:r>
          <a:br>
            <a:rPr lang="fr-FR" sz="1200" kern="1200" dirty="0"/>
          </a:br>
          <a:br>
            <a:rPr lang="fr-FR" sz="1200" kern="1200" dirty="0"/>
          </a:br>
          <a:r>
            <a:rPr lang="fr-FR" sz="1200" kern="1200" dirty="0"/>
            <a:t>Homogénéité apparente des réponses, hétérogénéité réelle des conditions de participation</a:t>
          </a:r>
          <a:endParaRPr lang="fr-BE" sz="1200" kern="1200" dirty="0"/>
        </a:p>
      </dsp:txBody>
      <dsp:txXfrm>
        <a:off x="2882340" y="866799"/>
        <a:ext cx="1784305" cy="1878817"/>
      </dsp:txXfrm>
    </dsp:sp>
    <dsp:sp modelId="{B45C2803-5878-45CE-A726-C4CD104FF363}">
      <dsp:nvSpPr>
        <dsp:cNvPr id="0" name=""/>
        <dsp:cNvSpPr/>
      </dsp:nvSpPr>
      <dsp:spPr>
        <a:xfrm rot="16200000">
          <a:off x="-864675" y="993367"/>
          <a:ext cx="2415621" cy="68627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Intérêts</a:t>
          </a:r>
          <a:endParaRPr lang="fr-BE" sz="1500" kern="1200" dirty="0"/>
        </a:p>
      </dsp:txBody>
      <dsp:txXfrm>
        <a:off x="-760956" y="1269237"/>
        <a:ext cx="2208183" cy="341969"/>
      </dsp:txXfrm>
    </dsp:sp>
    <dsp:sp modelId="{BA96E236-B7AD-4BA8-A466-6164B3430C5C}">
      <dsp:nvSpPr>
        <dsp:cNvPr id="0" name=""/>
        <dsp:cNvSpPr/>
      </dsp:nvSpPr>
      <dsp:spPr>
        <a:xfrm rot="5400000">
          <a:off x="3939225" y="1936569"/>
          <a:ext cx="2415621" cy="68627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Limites</a:t>
          </a:r>
          <a:endParaRPr lang="fr-BE" sz="1500" kern="1200" dirty="0"/>
        </a:p>
      </dsp:txBody>
      <dsp:txXfrm>
        <a:off x="4042944" y="2005001"/>
        <a:ext cx="2208183" cy="3419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7B6F-A701-4718-8649-6DD506A31957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74D3B-F9BA-4908-B173-FF8245AF79D2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56FB9-7352-42B5-95EC-DD287F714B1C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kern="1200"/>
            <a:t>Sondage en ligne : </a:t>
          </a:r>
          <a:r>
            <a:rPr lang="fr-FR" sz="1100" kern="1200">
              <a:hlinkClick xmlns:r="http://schemas.openxmlformats.org/officeDocument/2006/relationships" r:id="rId3"/>
            </a:rPr>
            <a:t>https://docs.google.com/forms/d/e/1FAIpQLSfrClTpM6wsOFouJYFYE3zJpJ3TcYV5QHbPz0eEXTHUZswURQ/viewform</a:t>
          </a:r>
          <a:r>
            <a:rPr lang="fr-FR" sz="1100" kern="1200"/>
            <a:t> </a:t>
          </a:r>
          <a:endParaRPr lang="en-US" sz="1100" kern="1200"/>
        </a:p>
      </dsp:txBody>
      <dsp:txXfrm>
        <a:off x="75768" y="3053169"/>
        <a:ext cx="3093750" cy="720000"/>
      </dsp:txXfrm>
    </dsp:sp>
    <dsp:sp modelId="{C9EBACBC-E4CF-47DC-BAC6-E15DE2EC1DA3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F9440-295B-40B1-8B87-4BE61B8ADBF9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D3FC6-835C-4D53-A41F-65CDBF02BD6B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kern="1200" dirty="0"/>
            <a:t>AUPRÈS DES DIRECTIONS ET ÉQUIPES DES ASBL MEMBRES</a:t>
          </a:r>
          <a:br>
            <a:rPr lang="fr-FR" sz="1100" kern="1200" dirty="0"/>
          </a:br>
          <a:br>
            <a:rPr lang="fr-FR" sz="1100" kern="1200" dirty="0"/>
          </a:br>
          <a:r>
            <a:rPr lang="fr-FR" sz="1100" kern="1200" dirty="0"/>
            <a:t>Du 13 février au 28 mars 2023</a:t>
          </a:r>
          <a:endParaRPr lang="en-US" sz="1100" kern="1200" dirty="0"/>
        </a:p>
      </dsp:txBody>
      <dsp:txXfrm>
        <a:off x="3710925" y="3053169"/>
        <a:ext cx="3093750" cy="720000"/>
      </dsp:txXfrm>
    </dsp:sp>
    <dsp:sp modelId="{FB3BEC38-18FB-4147-B20B-47E1E50350E6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857D2-3EB6-4FD8-A2DC-6C4A7ABC0505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1E7A0-6B50-422E-984C-D1389C5B3F9B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BE" sz="1100" kern="1200"/>
            <a:t>35 réponses enregistrées</a:t>
          </a:r>
          <a:endParaRPr lang="en-US" sz="1100" kern="1200"/>
        </a:p>
      </dsp:txBody>
      <dsp:txXfrm>
        <a:off x="7346081" y="3053169"/>
        <a:ext cx="3093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6AD1F-356E-4047-AF30-202CDA332658}">
      <dsp:nvSpPr>
        <dsp:cNvPr id="0" name=""/>
        <dsp:cNvSpPr/>
      </dsp:nvSpPr>
      <dsp:spPr>
        <a:xfrm>
          <a:off x="62385" y="207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 dirty="0">
              <a:solidFill>
                <a:schemeClr val="bg1"/>
              </a:solidFill>
            </a:rPr>
            <a:t>A.R.P.P.</a:t>
          </a:r>
          <a:endParaRPr lang="fr-BE" sz="1000" u="sng" kern="1200" dirty="0">
            <a:solidFill>
              <a:schemeClr val="bg1"/>
            </a:solidFill>
          </a:endParaRPr>
        </a:p>
      </dsp:txBody>
      <dsp:txXfrm>
        <a:off x="62385" y="2077"/>
        <a:ext cx="1060288" cy="636173"/>
      </dsp:txXfrm>
    </dsp:sp>
    <dsp:sp modelId="{7955D839-BCF8-478A-AA41-3C15BAFF88C5}">
      <dsp:nvSpPr>
        <dsp:cNvPr id="0" name=""/>
        <dsp:cNvSpPr/>
      </dsp:nvSpPr>
      <dsp:spPr>
        <a:xfrm>
          <a:off x="1228702" y="207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Canevas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1228702" y="2077"/>
        <a:ext cx="1060288" cy="636173"/>
      </dsp:txXfrm>
    </dsp:sp>
    <dsp:sp modelId="{A8CBEB21-9F4F-4BB9-A6CC-58227DFC9CB3}">
      <dsp:nvSpPr>
        <dsp:cNvPr id="0" name=""/>
        <dsp:cNvSpPr/>
      </dsp:nvSpPr>
      <dsp:spPr>
        <a:xfrm>
          <a:off x="2395020" y="207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 dirty="0">
              <a:solidFill>
                <a:schemeClr val="bg1"/>
              </a:solidFill>
            </a:rPr>
            <a:t>CAPITI</a:t>
          </a:r>
          <a:endParaRPr lang="fr-BE" sz="1000" u="sng" kern="1200" dirty="0">
            <a:solidFill>
              <a:schemeClr val="bg1"/>
            </a:solidFill>
          </a:endParaRPr>
        </a:p>
      </dsp:txBody>
      <dsp:txXfrm>
        <a:off x="2395020" y="2077"/>
        <a:ext cx="1060288" cy="636173"/>
      </dsp:txXfrm>
    </dsp:sp>
    <dsp:sp modelId="{6AB55594-AE5A-4CAF-A0B8-0FB063EC10B4}">
      <dsp:nvSpPr>
        <dsp:cNvPr id="0" name=""/>
        <dsp:cNvSpPr/>
      </dsp:nvSpPr>
      <dsp:spPr>
        <a:xfrm>
          <a:off x="3561337" y="207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Centre Chapelle-aux-Champs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3561337" y="2077"/>
        <a:ext cx="1060288" cy="636173"/>
      </dsp:txXfrm>
    </dsp:sp>
    <dsp:sp modelId="{95E972AB-9B83-47EF-BEBB-A76EFC75E206}">
      <dsp:nvSpPr>
        <dsp:cNvPr id="0" name=""/>
        <dsp:cNvSpPr/>
      </dsp:nvSpPr>
      <dsp:spPr>
        <a:xfrm>
          <a:off x="4727655" y="207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Centre de Guidance d’Ixelles 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4727655" y="2077"/>
        <a:ext cx="1060288" cy="636173"/>
      </dsp:txXfrm>
    </dsp:sp>
    <dsp:sp modelId="{85482850-0061-40E2-948C-8E78B6C32A92}">
      <dsp:nvSpPr>
        <dsp:cNvPr id="0" name=""/>
        <dsp:cNvSpPr/>
      </dsp:nvSpPr>
      <dsp:spPr>
        <a:xfrm>
          <a:off x="5893973" y="207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Centre de Guidance d'Etterbeek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5893973" y="2077"/>
        <a:ext cx="1060288" cy="636173"/>
      </dsp:txXfrm>
    </dsp:sp>
    <dsp:sp modelId="{421A0B23-42A0-444E-9007-F01C6A515BFD}">
      <dsp:nvSpPr>
        <dsp:cNvPr id="0" name=""/>
        <dsp:cNvSpPr/>
      </dsp:nvSpPr>
      <dsp:spPr>
        <a:xfrm>
          <a:off x="7060290" y="207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u="sng" kern="1200">
              <a:solidFill>
                <a:schemeClr val="bg1"/>
              </a:solidFill>
            </a:rPr>
            <a:t>Centre de Prévention du Suicide</a:t>
          </a:r>
          <a:endParaRPr lang="fr-FR" sz="1000" u="sng" kern="1200">
            <a:solidFill>
              <a:schemeClr val="bg1"/>
            </a:solidFill>
          </a:endParaRPr>
        </a:p>
      </dsp:txBody>
      <dsp:txXfrm>
        <a:off x="7060290" y="2077"/>
        <a:ext cx="1060288" cy="636173"/>
      </dsp:txXfrm>
    </dsp:sp>
    <dsp:sp modelId="{D7FE09AC-7819-4A15-B1FC-C85B7F6F9024}">
      <dsp:nvSpPr>
        <dsp:cNvPr id="0" name=""/>
        <dsp:cNvSpPr/>
      </dsp:nvSpPr>
      <dsp:spPr>
        <a:xfrm>
          <a:off x="8226608" y="207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u="sng" kern="1200">
              <a:solidFill>
                <a:schemeClr val="bg1"/>
              </a:solidFill>
            </a:rPr>
            <a:t>Centre de Santé Mentale Antonin Artaud</a:t>
          </a:r>
          <a:endParaRPr lang="fr-FR" sz="1000" u="sng" kern="1200">
            <a:solidFill>
              <a:schemeClr val="bg1"/>
            </a:solidFill>
          </a:endParaRPr>
        </a:p>
      </dsp:txBody>
      <dsp:txXfrm>
        <a:off x="8226608" y="2077"/>
        <a:ext cx="1060288" cy="636173"/>
      </dsp:txXfrm>
    </dsp:sp>
    <dsp:sp modelId="{D405044C-59C7-445F-B254-F5E3821AD7B7}">
      <dsp:nvSpPr>
        <dsp:cNvPr id="0" name=""/>
        <dsp:cNvSpPr/>
      </dsp:nvSpPr>
      <dsp:spPr>
        <a:xfrm>
          <a:off x="9392926" y="207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Centre Exil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9392926" y="2077"/>
        <a:ext cx="1060288" cy="636173"/>
      </dsp:txXfrm>
    </dsp:sp>
    <dsp:sp modelId="{CE8E7DC2-CBC4-46D7-A996-1FA63522ED35}">
      <dsp:nvSpPr>
        <dsp:cNvPr id="0" name=""/>
        <dsp:cNvSpPr/>
      </dsp:nvSpPr>
      <dsp:spPr>
        <a:xfrm>
          <a:off x="62385" y="744279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Club Antonin Artaud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62385" y="744279"/>
        <a:ext cx="1060288" cy="636173"/>
      </dsp:txXfrm>
    </dsp:sp>
    <dsp:sp modelId="{8E8B1A55-0240-430B-AC18-15C223022386}">
      <dsp:nvSpPr>
        <dsp:cNvPr id="0" name=""/>
        <dsp:cNvSpPr/>
      </dsp:nvSpPr>
      <dsp:spPr>
        <a:xfrm>
          <a:off x="1228702" y="744279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u="sng" kern="1200">
              <a:solidFill>
                <a:schemeClr val="bg1"/>
              </a:solidFill>
            </a:rPr>
            <a:t>CMP du Service Social Juif</a:t>
          </a:r>
          <a:endParaRPr lang="fr-FR" sz="1000" u="sng" kern="1200">
            <a:solidFill>
              <a:schemeClr val="bg1"/>
            </a:solidFill>
          </a:endParaRPr>
        </a:p>
      </dsp:txBody>
      <dsp:txXfrm>
        <a:off x="1228702" y="744279"/>
        <a:ext cx="1060288" cy="636173"/>
      </dsp:txXfrm>
    </dsp:sp>
    <dsp:sp modelId="{68094F40-1CFD-4451-A0CB-88EB2884BD8C}">
      <dsp:nvSpPr>
        <dsp:cNvPr id="0" name=""/>
        <dsp:cNvSpPr/>
      </dsp:nvSpPr>
      <dsp:spPr>
        <a:xfrm>
          <a:off x="2395020" y="744279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Enaden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2395020" y="744279"/>
        <a:ext cx="1060288" cy="636173"/>
      </dsp:txXfrm>
    </dsp:sp>
    <dsp:sp modelId="{3D4E9D59-DC2B-42DB-915A-8EE8962D4521}">
      <dsp:nvSpPr>
        <dsp:cNvPr id="0" name=""/>
        <dsp:cNvSpPr/>
      </dsp:nvSpPr>
      <dsp:spPr>
        <a:xfrm>
          <a:off x="3561337" y="744279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Ent'aide des Marolles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3561337" y="744279"/>
        <a:ext cx="1060288" cy="636173"/>
      </dsp:txXfrm>
    </dsp:sp>
    <dsp:sp modelId="{E0B02847-9531-449C-9512-68EE82DDA2A6}">
      <dsp:nvSpPr>
        <dsp:cNvPr id="0" name=""/>
        <dsp:cNvSpPr/>
      </dsp:nvSpPr>
      <dsp:spPr>
        <a:xfrm>
          <a:off x="4727655" y="744279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IEFSH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4727655" y="744279"/>
        <a:ext cx="1060288" cy="636173"/>
      </dsp:txXfrm>
    </dsp:sp>
    <dsp:sp modelId="{6ECE5B06-E177-46BE-98CA-DC067E40BF30}">
      <dsp:nvSpPr>
        <dsp:cNvPr id="0" name=""/>
        <dsp:cNvSpPr/>
      </dsp:nvSpPr>
      <dsp:spPr>
        <a:xfrm>
          <a:off x="5893973" y="744279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IFISAM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5893973" y="744279"/>
        <a:ext cx="1060288" cy="636173"/>
      </dsp:txXfrm>
    </dsp:sp>
    <dsp:sp modelId="{E84D103A-6162-4471-BD10-03617C695E2A}">
      <dsp:nvSpPr>
        <dsp:cNvPr id="0" name=""/>
        <dsp:cNvSpPr/>
      </dsp:nvSpPr>
      <dsp:spPr>
        <a:xfrm>
          <a:off x="7060290" y="744279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La Guise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7060290" y="744279"/>
        <a:ext cx="1060288" cy="636173"/>
      </dsp:txXfrm>
    </dsp:sp>
    <dsp:sp modelId="{C23403B8-CD95-4A26-A430-A49CED6378DC}">
      <dsp:nvSpPr>
        <dsp:cNvPr id="0" name=""/>
        <dsp:cNvSpPr/>
      </dsp:nvSpPr>
      <dsp:spPr>
        <a:xfrm>
          <a:off x="8226608" y="744279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La Lice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8226608" y="744279"/>
        <a:ext cx="1060288" cy="636173"/>
      </dsp:txXfrm>
    </dsp:sp>
    <dsp:sp modelId="{99712BCC-E1CF-4F7D-9FDE-37A0CC28C0B3}">
      <dsp:nvSpPr>
        <dsp:cNvPr id="0" name=""/>
        <dsp:cNvSpPr/>
      </dsp:nvSpPr>
      <dsp:spPr>
        <a:xfrm>
          <a:off x="9392926" y="744279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Le Coin des Cerises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9392926" y="744279"/>
        <a:ext cx="1060288" cy="636173"/>
      </dsp:txXfrm>
    </dsp:sp>
    <dsp:sp modelId="{DE544E91-520C-45E4-8F0A-0A520B7A700E}">
      <dsp:nvSpPr>
        <dsp:cNvPr id="0" name=""/>
        <dsp:cNvSpPr/>
      </dsp:nvSpPr>
      <dsp:spPr>
        <a:xfrm>
          <a:off x="62385" y="1486481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Le Quotidien (Fond'Roy)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62385" y="1486481"/>
        <a:ext cx="1060288" cy="636173"/>
      </dsp:txXfrm>
    </dsp:sp>
    <dsp:sp modelId="{A65943D8-9F64-4883-B4ED-031948C9F025}">
      <dsp:nvSpPr>
        <dsp:cNvPr id="0" name=""/>
        <dsp:cNvSpPr/>
      </dsp:nvSpPr>
      <dsp:spPr>
        <a:xfrm>
          <a:off x="1228702" y="1486481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L'Orée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1228702" y="1486481"/>
        <a:ext cx="1060288" cy="636173"/>
      </dsp:txXfrm>
    </dsp:sp>
    <dsp:sp modelId="{604A080F-3C0F-4869-813E-6759173F952D}">
      <dsp:nvSpPr>
        <dsp:cNvPr id="0" name=""/>
        <dsp:cNvSpPr/>
      </dsp:nvSpPr>
      <dsp:spPr>
        <a:xfrm>
          <a:off x="2395020" y="1486481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Messidor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2395020" y="1486481"/>
        <a:ext cx="1060288" cy="636173"/>
      </dsp:txXfrm>
    </dsp:sp>
    <dsp:sp modelId="{403FFACB-DFC2-45C7-94F2-544566FD5DE2}">
      <dsp:nvSpPr>
        <dsp:cNvPr id="0" name=""/>
        <dsp:cNvSpPr/>
      </dsp:nvSpPr>
      <dsp:spPr>
        <a:xfrm>
          <a:off x="3561337" y="1486481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Parhélie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3561337" y="1486481"/>
        <a:ext cx="1060288" cy="636173"/>
      </dsp:txXfrm>
    </dsp:sp>
    <dsp:sp modelId="{97D533AF-F755-48AB-AD60-24A0B0626411}">
      <dsp:nvSpPr>
        <dsp:cNvPr id="0" name=""/>
        <dsp:cNvSpPr/>
      </dsp:nvSpPr>
      <dsp:spPr>
        <a:xfrm>
          <a:off x="4727655" y="1486481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Similes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4727655" y="1486481"/>
        <a:ext cx="1060288" cy="636173"/>
      </dsp:txXfrm>
    </dsp:sp>
    <dsp:sp modelId="{06FDCB0F-7ADE-4135-96CD-009CE6CE482A}">
      <dsp:nvSpPr>
        <dsp:cNvPr id="0" name=""/>
        <dsp:cNvSpPr/>
      </dsp:nvSpPr>
      <dsp:spPr>
        <a:xfrm>
          <a:off x="5893973" y="1486481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SOS Viol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5893973" y="1486481"/>
        <a:ext cx="1060288" cy="636173"/>
      </dsp:txXfrm>
    </dsp:sp>
    <dsp:sp modelId="{6D565E2A-6E38-450E-A8CC-2DF20E901D3D}">
      <dsp:nvSpPr>
        <dsp:cNvPr id="0" name=""/>
        <dsp:cNvSpPr/>
      </dsp:nvSpPr>
      <dsp:spPr>
        <a:xfrm>
          <a:off x="7060290" y="1486481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A.N.A.I.S.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7060290" y="1486481"/>
        <a:ext cx="1060288" cy="636173"/>
      </dsp:txXfrm>
    </dsp:sp>
    <dsp:sp modelId="{00630403-E062-4780-B153-58E1A8FAE902}">
      <dsp:nvSpPr>
        <dsp:cNvPr id="0" name=""/>
        <dsp:cNvSpPr/>
      </dsp:nvSpPr>
      <dsp:spPr>
        <a:xfrm>
          <a:off x="8226608" y="1486481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u="sng" kern="1200">
              <a:solidFill>
                <a:schemeClr val="bg1"/>
              </a:solidFill>
            </a:rPr>
            <a:t>SSM Champ de la Couronne</a:t>
          </a:r>
          <a:endParaRPr lang="fr-FR" sz="1000" u="sng" kern="1200">
            <a:solidFill>
              <a:schemeClr val="bg1"/>
            </a:solidFill>
          </a:endParaRPr>
        </a:p>
      </dsp:txBody>
      <dsp:txXfrm>
        <a:off x="8226608" y="1486481"/>
        <a:ext cx="1060288" cy="636173"/>
      </dsp:txXfrm>
    </dsp:sp>
    <dsp:sp modelId="{6E59D399-CEC2-40D9-A771-9763AD165056}">
      <dsp:nvSpPr>
        <dsp:cNvPr id="0" name=""/>
        <dsp:cNvSpPr/>
      </dsp:nvSpPr>
      <dsp:spPr>
        <a:xfrm>
          <a:off x="9392926" y="1486481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d’Ici et d’Ailleurs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9392926" y="1486481"/>
        <a:ext cx="1060288" cy="636173"/>
      </dsp:txXfrm>
    </dsp:sp>
    <dsp:sp modelId="{A13452E4-2C32-4B7C-B53E-EC0171747C93}">
      <dsp:nvSpPr>
        <dsp:cNvPr id="0" name=""/>
        <dsp:cNvSpPr/>
      </dsp:nvSpPr>
      <dsp:spPr>
        <a:xfrm>
          <a:off x="62385" y="2228683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u="sng" kern="1200">
              <a:solidFill>
                <a:schemeClr val="bg1"/>
              </a:solidFill>
            </a:rPr>
            <a:t>SSM de l’ULB Psycho La Plaine</a:t>
          </a:r>
          <a:endParaRPr lang="fr-FR" sz="1000" u="sng" kern="1200">
            <a:solidFill>
              <a:schemeClr val="bg1"/>
            </a:solidFill>
          </a:endParaRPr>
        </a:p>
      </dsp:txBody>
      <dsp:txXfrm>
        <a:off x="62385" y="2228683"/>
        <a:ext cx="1060288" cy="636173"/>
      </dsp:txXfrm>
    </dsp:sp>
    <dsp:sp modelId="{E42EB842-30B5-41E7-9F3F-C0C5E3C1BEA8}">
      <dsp:nvSpPr>
        <dsp:cNvPr id="0" name=""/>
        <dsp:cNvSpPr/>
      </dsp:nvSpPr>
      <dsp:spPr>
        <a:xfrm>
          <a:off x="1228702" y="2228683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Free Clinic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1228702" y="2228683"/>
        <a:ext cx="1060288" cy="636173"/>
      </dsp:txXfrm>
    </dsp:sp>
    <dsp:sp modelId="{CBBF2160-C2EB-4AFA-844D-171D5B7E5142}">
      <dsp:nvSpPr>
        <dsp:cNvPr id="0" name=""/>
        <dsp:cNvSpPr/>
      </dsp:nvSpPr>
      <dsp:spPr>
        <a:xfrm>
          <a:off x="2395020" y="2228683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L’Adret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2395020" y="2228683"/>
        <a:ext cx="1060288" cy="636173"/>
      </dsp:txXfrm>
    </dsp:sp>
    <dsp:sp modelId="{B494F747-A8BD-4B63-A01C-0C07F3C8CA30}">
      <dsp:nvSpPr>
        <dsp:cNvPr id="0" name=""/>
        <dsp:cNvSpPr/>
      </dsp:nvSpPr>
      <dsp:spPr>
        <a:xfrm>
          <a:off x="3561337" y="2228683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La Gerbe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3561337" y="2228683"/>
        <a:ext cx="1060288" cy="636173"/>
      </dsp:txXfrm>
    </dsp:sp>
    <dsp:sp modelId="{A506EBC6-A9CE-4203-9AE8-704E8E2B2D8A}">
      <dsp:nvSpPr>
        <dsp:cNvPr id="0" name=""/>
        <dsp:cNvSpPr/>
      </dsp:nvSpPr>
      <dsp:spPr>
        <a:xfrm>
          <a:off x="4727655" y="2228683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Le Chien Vert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4727655" y="2228683"/>
        <a:ext cx="1060288" cy="636173"/>
      </dsp:txXfrm>
    </dsp:sp>
    <dsp:sp modelId="{C5FE5C85-D749-464C-9C39-6640EE334C04}">
      <dsp:nvSpPr>
        <dsp:cNvPr id="0" name=""/>
        <dsp:cNvSpPr/>
      </dsp:nvSpPr>
      <dsp:spPr>
        <a:xfrm>
          <a:off x="5893973" y="2228683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Le Grès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5893973" y="2228683"/>
        <a:ext cx="1060288" cy="636173"/>
      </dsp:txXfrm>
    </dsp:sp>
    <dsp:sp modelId="{111B7A0D-86AE-43AC-AB86-AD4643F24084}">
      <dsp:nvSpPr>
        <dsp:cNvPr id="0" name=""/>
        <dsp:cNvSpPr/>
      </dsp:nvSpPr>
      <dsp:spPr>
        <a:xfrm>
          <a:off x="7060290" y="2228683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Le Méridien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7060290" y="2228683"/>
        <a:ext cx="1060288" cy="636173"/>
      </dsp:txXfrm>
    </dsp:sp>
    <dsp:sp modelId="{CE80BB94-A98E-4432-89DD-9E2134DB412D}">
      <dsp:nvSpPr>
        <dsp:cNvPr id="0" name=""/>
        <dsp:cNvSpPr/>
      </dsp:nvSpPr>
      <dsp:spPr>
        <a:xfrm>
          <a:off x="8226608" y="2228683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Le Norois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8226608" y="2228683"/>
        <a:ext cx="1060288" cy="636173"/>
      </dsp:txXfrm>
    </dsp:sp>
    <dsp:sp modelId="{AA8B39A4-60DB-407F-9915-7C9F595D60AD}">
      <dsp:nvSpPr>
        <dsp:cNvPr id="0" name=""/>
        <dsp:cNvSpPr/>
      </dsp:nvSpPr>
      <dsp:spPr>
        <a:xfrm>
          <a:off x="9392926" y="2228683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Le Sas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9392926" y="2228683"/>
        <a:ext cx="1060288" cy="636173"/>
      </dsp:txXfrm>
    </dsp:sp>
    <dsp:sp modelId="{1A9A2D15-D51A-416C-ADF5-3D4BC6803D8E}">
      <dsp:nvSpPr>
        <dsp:cNvPr id="0" name=""/>
        <dsp:cNvSpPr/>
      </dsp:nvSpPr>
      <dsp:spPr>
        <a:xfrm>
          <a:off x="62385" y="2970885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L'été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62385" y="2970885"/>
        <a:ext cx="1060288" cy="636173"/>
      </dsp:txXfrm>
    </dsp:sp>
    <dsp:sp modelId="{321942B8-F50B-4ACD-8DF3-96C8E87E094C}">
      <dsp:nvSpPr>
        <dsp:cNvPr id="0" name=""/>
        <dsp:cNvSpPr/>
      </dsp:nvSpPr>
      <dsp:spPr>
        <a:xfrm>
          <a:off x="1228702" y="2970885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Nouveau Centre Primavera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1228702" y="2970885"/>
        <a:ext cx="1060288" cy="636173"/>
      </dsp:txXfrm>
    </dsp:sp>
    <dsp:sp modelId="{0A62DC43-E7BE-4695-BF03-F29357FDE62B}">
      <dsp:nvSpPr>
        <dsp:cNvPr id="0" name=""/>
        <dsp:cNvSpPr/>
      </dsp:nvSpPr>
      <dsp:spPr>
        <a:xfrm>
          <a:off x="2395020" y="2970885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Psycho-Etterbeek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2395020" y="2970885"/>
        <a:ext cx="1060288" cy="636173"/>
      </dsp:txXfrm>
    </dsp:sp>
    <dsp:sp modelId="{B79D3D75-81C9-4099-8810-E2C564AB41D0}">
      <dsp:nvSpPr>
        <dsp:cNvPr id="0" name=""/>
        <dsp:cNvSpPr/>
      </dsp:nvSpPr>
      <dsp:spPr>
        <a:xfrm>
          <a:off x="3561337" y="2970885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u="sng" kern="1200">
              <a:solidFill>
                <a:schemeClr val="bg1"/>
              </a:solidFill>
            </a:rPr>
            <a:t>SSM sectorisé de (Forest) Uccle, Watermael-Boitsfort</a:t>
          </a:r>
          <a:endParaRPr lang="fr-FR" sz="1000" u="sng" kern="1200">
            <a:solidFill>
              <a:schemeClr val="bg1"/>
            </a:solidFill>
          </a:endParaRPr>
        </a:p>
      </dsp:txBody>
      <dsp:txXfrm>
        <a:off x="3561337" y="2970885"/>
        <a:ext cx="1060288" cy="636173"/>
      </dsp:txXfrm>
    </dsp:sp>
    <dsp:sp modelId="{2095398F-032D-4E0D-9FE9-51B6DF6EB1B5}">
      <dsp:nvSpPr>
        <dsp:cNvPr id="0" name=""/>
        <dsp:cNvSpPr/>
      </dsp:nvSpPr>
      <dsp:spPr>
        <a:xfrm>
          <a:off x="4727655" y="2970885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SESAME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4727655" y="2970885"/>
        <a:ext cx="1060288" cy="636173"/>
      </dsp:txXfrm>
    </dsp:sp>
    <dsp:sp modelId="{D50D976B-DB34-4C9D-80EB-B7DFA571D634}">
      <dsp:nvSpPr>
        <dsp:cNvPr id="0" name=""/>
        <dsp:cNvSpPr/>
      </dsp:nvSpPr>
      <dsp:spPr>
        <a:xfrm>
          <a:off x="5893973" y="2970885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Ulysse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5893973" y="2970885"/>
        <a:ext cx="1060288" cy="636173"/>
      </dsp:txXfrm>
    </dsp:sp>
    <dsp:sp modelId="{BC27D205-96E7-4EC2-A181-7AB22B7386BC}">
      <dsp:nvSpPr>
        <dsp:cNvPr id="0" name=""/>
        <dsp:cNvSpPr/>
      </dsp:nvSpPr>
      <dsp:spPr>
        <a:xfrm>
          <a:off x="7060290" y="2970885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Wops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7060290" y="2970885"/>
        <a:ext cx="1060288" cy="636173"/>
      </dsp:txXfrm>
    </dsp:sp>
    <dsp:sp modelId="{FA7F58BB-2965-4BFC-8B6F-0B4973AD8677}">
      <dsp:nvSpPr>
        <dsp:cNvPr id="0" name=""/>
        <dsp:cNvSpPr/>
      </dsp:nvSpPr>
      <dsp:spPr>
        <a:xfrm>
          <a:off x="8226608" y="2970885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Saint-Gilles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8226608" y="2970885"/>
        <a:ext cx="1060288" cy="636173"/>
      </dsp:txXfrm>
    </dsp:sp>
    <dsp:sp modelId="{14487F03-31BD-4228-81C9-8D8924366B5A}">
      <dsp:nvSpPr>
        <dsp:cNvPr id="0" name=""/>
        <dsp:cNvSpPr/>
      </dsp:nvSpPr>
      <dsp:spPr>
        <a:xfrm>
          <a:off x="9392926" y="2970885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Télé-Accueil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9392926" y="2970885"/>
        <a:ext cx="1060288" cy="636173"/>
      </dsp:txXfrm>
    </dsp:sp>
    <dsp:sp modelId="{30E49FA0-D242-4765-B6C3-2E19722E4E67}">
      <dsp:nvSpPr>
        <dsp:cNvPr id="0" name=""/>
        <dsp:cNvSpPr/>
      </dsp:nvSpPr>
      <dsp:spPr>
        <a:xfrm>
          <a:off x="62385" y="371308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Wolvendael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62385" y="3713087"/>
        <a:ext cx="1060288" cy="636173"/>
      </dsp:txXfrm>
    </dsp:sp>
    <dsp:sp modelId="{9C14CC71-4814-467B-95F5-C6E8217BA10F}">
      <dsp:nvSpPr>
        <dsp:cNvPr id="0" name=""/>
        <dsp:cNvSpPr/>
      </dsp:nvSpPr>
      <dsp:spPr>
        <a:xfrm>
          <a:off x="1228702" y="371308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L'Equipe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1228702" y="3713087"/>
        <a:ext cx="1060288" cy="636173"/>
      </dsp:txXfrm>
    </dsp:sp>
    <dsp:sp modelId="{67775E34-1F8A-4AD4-817E-5C5151593583}">
      <dsp:nvSpPr>
        <dsp:cNvPr id="0" name=""/>
        <dsp:cNvSpPr/>
      </dsp:nvSpPr>
      <dsp:spPr>
        <a:xfrm>
          <a:off x="2395020" y="371308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ABMV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2395020" y="3713087"/>
        <a:ext cx="1060288" cy="636173"/>
      </dsp:txXfrm>
    </dsp:sp>
    <dsp:sp modelId="{3A6DD00A-0F5A-4FF2-B518-BE74BA32364B}">
      <dsp:nvSpPr>
        <dsp:cNvPr id="0" name=""/>
        <dsp:cNvSpPr/>
      </dsp:nvSpPr>
      <dsp:spPr>
        <a:xfrm>
          <a:off x="3561337" y="371308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APPCF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3561337" y="3713087"/>
        <a:ext cx="1060288" cy="636173"/>
      </dsp:txXfrm>
    </dsp:sp>
    <dsp:sp modelId="{CFDDDC56-9BF7-46A6-9830-848F36A4D01D}">
      <dsp:nvSpPr>
        <dsp:cNvPr id="0" name=""/>
        <dsp:cNvSpPr/>
      </dsp:nvSpPr>
      <dsp:spPr>
        <a:xfrm>
          <a:off x="4727655" y="371308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CAB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4727655" y="3713087"/>
        <a:ext cx="1060288" cy="636173"/>
      </dsp:txXfrm>
    </dsp:sp>
    <dsp:sp modelId="{3D4B6C0E-5826-46FE-837B-F5A5379F7A38}">
      <dsp:nvSpPr>
        <dsp:cNvPr id="0" name=""/>
        <dsp:cNvSpPr/>
      </dsp:nvSpPr>
      <dsp:spPr>
        <a:xfrm>
          <a:off x="5893973" y="371308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Centre Benenzon de Belgique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5893973" y="3713087"/>
        <a:ext cx="1060288" cy="636173"/>
      </dsp:txXfrm>
    </dsp:sp>
    <dsp:sp modelId="{5BBE6953-F818-4618-9657-25AA6A940184}">
      <dsp:nvSpPr>
        <dsp:cNvPr id="0" name=""/>
        <dsp:cNvSpPr/>
      </dsp:nvSpPr>
      <dsp:spPr>
        <a:xfrm>
          <a:off x="7060290" y="371308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SMES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7060290" y="3713087"/>
        <a:ext cx="1060288" cy="636173"/>
      </dsp:txXfrm>
    </dsp:sp>
    <dsp:sp modelId="{D0E71157-B2F7-4CA8-825D-E55A1C8CCD6C}">
      <dsp:nvSpPr>
        <dsp:cNvPr id="0" name=""/>
        <dsp:cNvSpPr/>
      </dsp:nvSpPr>
      <dsp:spPr>
        <a:xfrm>
          <a:off x="8226608" y="371308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Hermès+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8226608" y="3713087"/>
        <a:ext cx="1060288" cy="636173"/>
      </dsp:txXfrm>
    </dsp:sp>
    <dsp:sp modelId="{50DEC302-70F5-46EF-8B6A-80608476C8AC}">
      <dsp:nvSpPr>
        <dsp:cNvPr id="0" name=""/>
        <dsp:cNvSpPr/>
      </dsp:nvSpPr>
      <dsp:spPr>
        <a:xfrm>
          <a:off x="9392926" y="3713087"/>
          <a:ext cx="1060288" cy="63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 dirty="0">
              <a:solidFill>
                <a:schemeClr val="bg1"/>
              </a:solidFill>
            </a:rPr>
            <a:t>Maison Parents Solo</a:t>
          </a:r>
          <a:endParaRPr lang="fr-BE" sz="1000" u="sng" kern="1200" dirty="0">
            <a:solidFill>
              <a:schemeClr val="bg1"/>
            </a:solidFill>
          </a:endParaRPr>
        </a:p>
      </dsp:txBody>
      <dsp:txXfrm>
        <a:off x="9392926" y="3713087"/>
        <a:ext cx="1060288" cy="6361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6AD1F-356E-4047-AF30-202CDA332658}">
      <dsp:nvSpPr>
        <dsp:cNvPr id="0" name=""/>
        <dsp:cNvSpPr/>
      </dsp:nvSpPr>
      <dsp:spPr>
        <a:xfrm>
          <a:off x="62385" y="2077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 dirty="0">
              <a:solidFill>
                <a:schemeClr val="bg1"/>
              </a:solidFill>
            </a:rPr>
            <a:t>A.R.P.P.</a:t>
          </a:r>
          <a:endParaRPr lang="fr-BE" sz="1000" u="sng" kern="1200" dirty="0">
            <a:solidFill>
              <a:schemeClr val="bg1"/>
            </a:solidFill>
          </a:endParaRPr>
        </a:p>
      </dsp:txBody>
      <dsp:txXfrm>
        <a:off x="62385" y="2077"/>
        <a:ext cx="1060288" cy="636173"/>
      </dsp:txXfrm>
    </dsp:sp>
    <dsp:sp modelId="{7955D839-BCF8-478A-AA41-3C15BAFF88C5}">
      <dsp:nvSpPr>
        <dsp:cNvPr id="0" name=""/>
        <dsp:cNvSpPr/>
      </dsp:nvSpPr>
      <dsp:spPr>
        <a:xfrm>
          <a:off x="1228702" y="2077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 dirty="0">
              <a:solidFill>
                <a:schemeClr val="bg1"/>
              </a:solidFill>
            </a:rPr>
            <a:t>Canevas</a:t>
          </a:r>
          <a:endParaRPr lang="fr-BE" sz="1000" u="sng" kern="1200" dirty="0">
            <a:solidFill>
              <a:schemeClr val="bg1"/>
            </a:solidFill>
          </a:endParaRPr>
        </a:p>
      </dsp:txBody>
      <dsp:txXfrm>
        <a:off x="1228702" y="2077"/>
        <a:ext cx="1060288" cy="636173"/>
      </dsp:txXfrm>
    </dsp:sp>
    <dsp:sp modelId="{A8CBEB21-9F4F-4BB9-A6CC-58227DFC9CB3}">
      <dsp:nvSpPr>
        <dsp:cNvPr id="0" name=""/>
        <dsp:cNvSpPr/>
      </dsp:nvSpPr>
      <dsp:spPr>
        <a:xfrm>
          <a:off x="2395020" y="2077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 dirty="0">
              <a:solidFill>
                <a:schemeClr val="bg1"/>
              </a:solidFill>
            </a:rPr>
            <a:t>CAPITI</a:t>
          </a:r>
          <a:endParaRPr lang="fr-BE" sz="1000" u="sng" kern="1200" dirty="0">
            <a:solidFill>
              <a:schemeClr val="bg1"/>
            </a:solidFill>
          </a:endParaRPr>
        </a:p>
      </dsp:txBody>
      <dsp:txXfrm>
        <a:off x="2395020" y="2077"/>
        <a:ext cx="1060288" cy="636173"/>
      </dsp:txXfrm>
    </dsp:sp>
    <dsp:sp modelId="{6AB55594-AE5A-4CAF-A0B8-0FB063EC10B4}">
      <dsp:nvSpPr>
        <dsp:cNvPr id="0" name=""/>
        <dsp:cNvSpPr/>
      </dsp:nvSpPr>
      <dsp:spPr>
        <a:xfrm>
          <a:off x="3561337" y="2077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Centre Chapelle-aux-Champs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3561337" y="2077"/>
        <a:ext cx="1060288" cy="636173"/>
      </dsp:txXfrm>
    </dsp:sp>
    <dsp:sp modelId="{95E972AB-9B83-47EF-BEBB-A76EFC75E206}">
      <dsp:nvSpPr>
        <dsp:cNvPr id="0" name=""/>
        <dsp:cNvSpPr/>
      </dsp:nvSpPr>
      <dsp:spPr>
        <a:xfrm>
          <a:off x="4727655" y="2077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Centre de Guidance d’Ixelles 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4727655" y="2077"/>
        <a:ext cx="1060288" cy="636173"/>
      </dsp:txXfrm>
    </dsp:sp>
    <dsp:sp modelId="{85482850-0061-40E2-948C-8E78B6C32A92}">
      <dsp:nvSpPr>
        <dsp:cNvPr id="0" name=""/>
        <dsp:cNvSpPr/>
      </dsp:nvSpPr>
      <dsp:spPr>
        <a:xfrm>
          <a:off x="5893973" y="2077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 dirty="0">
              <a:solidFill>
                <a:schemeClr val="bg1"/>
              </a:solidFill>
            </a:rPr>
            <a:t>Centre de Guidance d'Etterbeek</a:t>
          </a:r>
          <a:endParaRPr lang="fr-BE" sz="1000" u="sng" kern="1200" dirty="0">
            <a:solidFill>
              <a:schemeClr val="bg1"/>
            </a:solidFill>
          </a:endParaRPr>
        </a:p>
      </dsp:txBody>
      <dsp:txXfrm>
        <a:off x="5893973" y="2077"/>
        <a:ext cx="1060288" cy="636173"/>
      </dsp:txXfrm>
    </dsp:sp>
    <dsp:sp modelId="{421A0B23-42A0-444E-9007-F01C6A515BFD}">
      <dsp:nvSpPr>
        <dsp:cNvPr id="0" name=""/>
        <dsp:cNvSpPr/>
      </dsp:nvSpPr>
      <dsp:spPr>
        <a:xfrm>
          <a:off x="7060290" y="2077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u="sng" kern="1200">
              <a:solidFill>
                <a:schemeClr val="bg1"/>
              </a:solidFill>
            </a:rPr>
            <a:t>Centre de Prévention du Suicide</a:t>
          </a:r>
          <a:endParaRPr lang="fr-FR" sz="1000" u="sng" kern="1200">
            <a:solidFill>
              <a:schemeClr val="bg1"/>
            </a:solidFill>
          </a:endParaRPr>
        </a:p>
      </dsp:txBody>
      <dsp:txXfrm>
        <a:off x="7060290" y="2077"/>
        <a:ext cx="1060288" cy="636173"/>
      </dsp:txXfrm>
    </dsp:sp>
    <dsp:sp modelId="{D7FE09AC-7819-4A15-B1FC-C85B7F6F9024}">
      <dsp:nvSpPr>
        <dsp:cNvPr id="0" name=""/>
        <dsp:cNvSpPr/>
      </dsp:nvSpPr>
      <dsp:spPr>
        <a:xfrm>
          <a:off x="8226608" y="2077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u="sng" kern="1200">
              <a:solidFill>
                <a:schemeClr val="bg1"/>
              </a:solidFill>
            </a:rPr>
            <a:t>Centre de Santé Mentale Antonin Artaud</a:t>
          </a:r>
          <a:endParaRPr lang="fr-FR" sz="1000" u="sng" kern="1200">
            <a:solidFill>
              <a:schemeClr val="bg1"/>
            </a:solidFill>
          </a:endParaRPr>
        </a:p>
      </dsp:txBody>
      <dsp:txXfrm>
        <a:off x="8226608" y="2077"/>
        <a:ext cx="1060288" cy="636173"/>
      </dsp:txXfrm>
    </dsp:sp>
    <dsp:sp modelId="{D405044C-59C7-445F-B254-F5E3821AD7B7}">
      <dsp:nvSpPr>
        <dsp:cNvPr id="0" name=""/>
        <dsp:cNvSpPr/>
      </dsp:nvSpPr>
      <dsp:spPr>
        <a:xfrm>
          <a:off x="9392926" y="2077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Centre Exil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9392926" y="2077"/>
        <a:ext cx="1060288" cy="636173"/>
      </dsp:txXfrm>
    </dsp:sp>
    <dsp:sp modelId="{CE8E7DC2-CBC4-46D7-A996-1FA63522ED35}">
      <dsp:nvSpPr>
        <dsp:cNvPr id="0" name=""/>
        <dsp:cNvSpPr/>
      </dsp:nvSpPr>
      <dsp:spPr>
        <a:xfrm>
          <a:off x="62385" y="744279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Club Antonin Artaud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62385" y="744279"/>
        <a:ext cx="1060288" cy="636173"/>
      </dsp:txXfrm>
    </dsp:sp>
    <dsp:sp modelId="{8E8B1A55-0240-430B-AC18-15C223022386}">
      <dsp:nvSpPr>
        <dsp:cNvPr id="0" name=""/>
        <dsp:cNvSpPr/>
      </dsp:nvSpPr>
      <dsp:spPr>
        <a:xfrm>
          <a:off x="1228702" y="744279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u="sng" kern="1200">
              <a:solidFill>
                <a:schemeClr val="bg1"/>
              </a:solidFill>
            </a:rPr>
            <a:t>CMP du Service Social Juif</a:t>
          </a:r>
          <a:endParaRPr lang="fr-FR" sz="1000" u="sng" kern="1200">
            <a:solidFill>
              <a:schemeClr val="bg1"/>
            </a:solidFill>
          </a:endParaRPr>
        </a:p>
      </dsp:txBody>
      <dsp:txXfrm>
        <a:off x="1228702" y="744279"/>
        <a:ext cx="1060288" cy="636173"/>
      </dsp:txXfrm>
    </dsp:sp>
    <dsp:sp modelId="{68094F40-1CFD-4451-A0CB-88EB2884BD8C}">
      <dsp:nvSpPr>
        <dsp:cNvPr id="0" name=""/>
        <dsp:cNvSpPr/>
      </dsp:nvSpPr>
      <dsp:spPr>
        <a:xfrm>
          <a:off x="2395020" y="744279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Enaden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2395020" y="744279"/>
        <a:ext cx="1060288" cy="636173"/>
      </dsp:txXfrm>
    </dsp:sp>
    <dsp:sp modelId="{3D4E9D59-DC2B-42DB-915A-8EE8962D4521}">
      <dsp:nvSpPr>
        <dsp:cNvPr id="0" name=""/>
        <dsp:cNvSpPr/>
      </dsp:nvSpPr>
      <dsp:spPr>
        <a:xfrm>
          <a:off x="3561337" y="744279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Ent'aide des Marolles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3561337" y="744279"/>
        <a:ext cx="1060288" cy="636173"/>
      </dsp:txXfrm>
    </dsp:sp>
    <dsp:sp modelId="{E0B02847-9531-449C-9512-68EE82DDA2A6}">
      <dsp:nvSpPr>
        <dsp:cNvPr id="0" name=""/>
        <dsp:cNvSpPr/>
      </dsp:nvSpPr>
      <dsp:spPr>
        <a:xfrm>
          <a:off x="4727655" y="744279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IEFSH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4727655" y="744279"/>
        <a:ext cx="1060288" cy="636173"/>
      </dsp:txXfrm>
    </dsp:sp>
    <dsp:sp modelId="{6ECE5B06-E177-46BE-98CA-DC067E40BF30}">
      <dsp:nvSpPr>
        <dsp:cNvPr id="0" name=""/>
        <dsp:cNvSpPr/>
      </dsp:nvSpPr>
      <dsp:spPr>
        <a:xfrm>
          <a:off x="5893973" y="744279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IFISAM</a:t>
          </a:r>
          <a:endParaRPr lang="fr-BE" sz="1000" u="sng" kern="1200" dirty="0">
            <a:solidFill>
              <a:schemeClr val="bg1"/>
            </a:solidFill>
          </a:endParaRPr>
        </a:p>
      </dsp:txBody>
      <dsp:txXfrm>
        <a:off x="5893973" y="744279"/>
        <a:ext cx="1060288" cy="636173"/>
      </dsp:txXfrm>
    </dsp:sp>
    <dsp:sp modelId="{E84D103A-6162-4471-BD10-03617C695E2A}">
      <dsp:nvSpPr>
        <dsp:cNvPr id="0" name=""/>
        <dsp:cNvSpPr/>
      </dsp:nvSpPr>
      <dsp:spPr>
        <a:xfrm>
          <a:off x="7060290" y="744279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La Guise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7060290" y="744279"/>
        <a:ext cx="1060288" cy="636173"/>
      </dsp:txXfrm>
    </dsp:sp>
    <dsp:sp modelId="{C23403B8-CD95-4A26-A430-A49CED6378DC}">
      <dsp:nvSpPr>
        <dsp:cNvPr id="0" name=""/>
        <dsp:cNvSpPr/>
      </dsp:nvSpPr>
      <dsp:spPr>
        <a:xfrm>
          <a:off x="8226608" y="744279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La Lice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8226608" y="744279"/>
        <a:ext cx="1060288" cy="636173"/>
      </dsp:txXfrm>
    </dsp:sp>
    <dsp:sp modelId="{99712BCC-E1CF-4F7D-9FDE-37A0CC28C0B3}">
      <dsp:nvSpPr>
        <dsp:cNvPr id="0" name=""/>
        <dsp:cNvSpPr/>
      </dsp:nvSpPr>
      <dsp:spPr>
        <a:xfrm>
          <a:off x="9392926" y="744279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Le Coin des Cerises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9392926" y="744279"/>
        <a:ext cx="1060288" cy="636173"/>
      </dsp:txXfrm>
    </dsp:sp>
    <dsp:sp modelId="{DE544E91-520C-45E4-8F0A-0A520B7A700E}">
      <dsp:nvSpPr>
        <dsp:cNvPr id="0" name=""/>
        <dsp:cNvSpPr/>
      </dsp:nvSpPr>
      <dsp:spPr>
        <a:xfrm>
          <a:off x="62385" y="1486481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Le Quotidien (Fond'Roy)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62385" y="1486481"/>
        <a:ext cx="1060288" cy="636173"/>
      </dsp:txXfrm>
    </dsp:sp>
    <dsp:sp modelId="{A65943D8-9F64-4883-B4ED-031948C9F025}">
      <dsp:nvSpPr>
        <dsp:cNvPr id="0" name=""/>
        <dsp:cNvSpPr/>
      </dsp:nvSpPr>
      <dsp:spPr>
        <a:xfrm>
          <a:off x="1228702" y="1486481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L'Orée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1228702" y="1486481"/>
        <a:ext cx="1060288" cy="636173"/>
      </dsp:txXfrm>
    </dsp:sp>
    <dsp:sp modelId="{604A080F-3C0F-4869-813E-6759173F952D}">
      <dsp:nvSpPr>
        <dsp:cNvPr id="0" name=""/>
        <dsp:cNvSpPr/>
      </dsp:nvSpPr>
      <dsp:spPr>
        <a:xfrm>
          <a:off x="2395020" y="1486481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Messidor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2395020" y="1486481"/>
        <a:ext cx="1060288" cy="636173"/>
      </dsp:txXfrm>
    </dsp:sp>
    <dsp:sp modelId="{403FFACB-DFC2-45C7-94F2-544566FD5DE2}">
      <dsp:nvSpPr>
        <dsp:cNvPr id="0" name=""/>
        <dsp:cNvSpPr/>
      </dsp:nvSpPr>
      <dsp:spPr>
        <a:xfrm>
          <a:off x="3561337" y="1486481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Parhélie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3561337" y="1486481"/>
        <a:ext cx="1060288" cy="636173"/>
      </dsp:txXfrm>
    </dsp:sp>
    <dsp:sp modelId="{97D533AF-F755-48AB-AD60-24A0B0626411}">
      <dsp:nvSpPr>
        <dsp:cNvPr id="0" name=""/>
        <dsp:cNvSpPr/>
      </dsp:nvSpPr>
      <dsp:spPr>
        <a:xfrm>
          <a:off x="4727655" y="1486481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Similes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4727655" y="1486481"/>
        <a:ext cx="1060288" cy="636173"/>
      </dsp:txXfrm>
    </dsp:sp>
    <dsp:sp modelId="{06FDCB0F-7ADE-4135-96CD-009CE6CE482A}">
      <dsp:nvSpPr>
        <dsp:cNvPr id="0" name=""/>
        <dsp:cNvSpPr/>
      </dsp:nvSpPr>
      <dsp:spPr>
        <a:xfrm>
          <a:off x="5893973" y="1486481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SOS Viol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5893973" y="1486481"/>
        <a:ext cx="1060288" cy="636173"/>
      </dsp:txXfrm>
    </dsp:sp>
    <dsp:sp modelId="{6D565E2A-6E38-450E-A8CC-2DF20E901D3D}">
      <dsp:nvSpPr>
        <dsp:cNvPr id="0" name=""/>
        <dsp:cNvSpPr/>
      </dsp:nvSpPr>
      <dsp:spPr>
        <a:xfrm>
          <a:off x="7060290" y="1486481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A.N.A.I.S.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7060290" y="1486481"/>
        <a:ext cx="1060288" cy="636173"/>
      </dsp:txXfrm>
    </dsp:sp>
    <dsp:sp modelId="{00630403-E062-4780-B153-58E1A8FAE902}">
      <dsp:nvSpPr>
        <dsp:cNvPr id="0" name=""/>
        <dsp:cNvSpPr/>
      </dsp:nvSpPr>
      <dsp:spPr>
        <a:xfrm>
          <a:off x="8226608" y="1486481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u="sng" kern="1200">
              <a:solidFill>
                <a:schemeClr val="bg1"/>
              </a:solidFill>
            </a:rPr>
            <a:t>SSM Champ de la Couronne</a:t>
          </a:r>
          <a:endParaRPr lang="fr-FR" sz="1000" u="sng" kern="1200">
            <a:solidFill>
              <a:schemeClr val="bg1"/>
            </a:solidFill>
          </a:endParaRPr>
        </a:p>
      </dsp:txBody>
      <dsp:txXfrm>
        <a:off x="8226608" y="1486481"/>
        <a:ext cx="1060288" cy="636173"/>
      </dsp:txXfrm>
    </dsp:sp>
    <dsp:sp modelId="{6E59D399-CEC2-40D9-A771-9763AD165056}">
      <dsp:nvSpPr>
        <dsp:cNvPr id="0" name=""/>
        <dsp:cNvSpPr/>
      </dsp:nvSpPr>
      <dsp:spPr>
        <a:xfrm>
          <a:off x="9392926" y="1486481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d’Ici et d’Ailleurs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9392926" y="1486481"/>
        <a:ext cx="1060288" cy="636173"/>
      </dsp:txXfrm>
    </dsp:sp>
    <dsp:sp modelId="{A13452E4-2C32-4B7C-B53E-EC0171747C93}">
      <dsp:nvSpPr>
        <dsp:cNvPr id="0" name=""/>
        <dsp:cNvSpPr/>
      </dsp:nvSpPr>
      <dsp:spPr>
        <a:xfrm>
          <a:off x="62385" y="2228683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u="sng" kern="1200">
              <a:solidFill>
                <a:schemeClr val="bg1"/>
              </a:solidFill>
            </a:rPr>
            <a:t>SSM de l’ULB Psycho La Plaine</a:t>
          </a:r>
          <a:endParaRPr lang="fr-FR" sz="1000" u="sng" kern="1200">
            <a:solidFill>
              <a:schemeClr val="bg1"/>
            </a:solidFill>
          </a:endParaRPr>
        </a:p>
      </dsp:txBody>
      <dsp:txXfrm>
        <a:off x="62385" y="2228683"/>
        <a:ext cx="1060288" cy="636173"/>
      </dsp:txXfrm>
    </dsp:sp>
    <dsp:sp modelId="{E42EB842-30B5-41E7-9F3F-C0C5E3C1BEA8}">
      <dsp:nvSpPr>
        <dsp:cNvPr id="0" name=""/>
        <dsp:cNvSpPr/>
      </dsp:nvSpPr>
      <dsp:spPr>
        <a:xfrm>
          <a:off x="1228702" y="2228683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Free Clinic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1228702" y="2228683"/>
        <a:ext cx="1060288" cy="636173"/>
      </dsp:txXfrm>
    </dsp:sp>
    <dsp:sp modelId="{CBBF2160-C2EB-4AFA-844D-171D5B7E5142}">
      <dsp:nvSpPr>
        <dsp:cNvPr id="0" name=""/>
        <dsp:cNvSpPr/>
      </dsp:nvSpPr>
      <dsp:spPr>
        <a:xfrm>
          <a:off x="2395020" y="2228683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L’Adret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2395020" y="2228683"/>
        <a:ext cx="1060288" cy="636173"/>
      </dsp:txXfrm>
    </dsp:sp>
    <dsp:sp modelId="{B494F747-A8BD-4B63-A01C-0C07F3C8CA30}">
      <dsp:nvSpPr>
        <dsp:cNvPr id="0" name=""/>
        <dsp:cNvSpPr/>
      </dsp:nvSpPr>
      <dsp:spPr>
        <a:xfrm>
          <a:off x="3561337" y="2228683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La Gerbe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3561337" y="2228683"/>
        <a:ext cx="1060288" cy="636173"/>
      </dsp:txXfrm>
    </dsp:sp>
    <dsp:sp modelId="{A506EBC6-A9CE-4203-9AE8-704E8E2B2D8A}">
      <dsp:nvSpPr>
        <dsp:cNvPr id="0" name=""/>
        <dsp:cNvSpPr/>
      </dsp:nvSpPr>
      <dsp:spPr>
        <a:xfrm>
          <a:off x="4727655" y="2228683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Le Chien Vert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4727655" y="2228683"/>
        <a:ext cx="1060288" cy="636173"/>
      </dsp:txXfrm>
    </dsp:sp>
    <dsp:sp modelId="{C5FE5C85-D749-464C-9C39-6640EE334C04}">
      <dsp:nvSpPr>
        <dsp:cNvPr id="0" name=""/>
        <dsp:cNvSpPr/>
      </dsp:nvSpPr>
      <dsp:spPr>
        <a:xfrm>
          <a:off x="5893973" y="2228683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Le Grès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5893973" y="2228683"/>
        <a:ext cx="1060288" cy="636173"/>
      </dsp:txXfrm>
    </dsp:sp>
    <dsp:sp modelId="{111B7A0D-86AE-43AC-AB86-AD4643F24084}">
      <dsp:nvSpPr>
        <dsp:cNvPr id="0" name=""/>
        <dsp:cNvSpPr/>
      </dsp:nvSpPr>
      <dsp:spPr>
        <a:xfrm>
          <a:off x="7060290" y="2228683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Le Méridien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7060290" y="2228683"/>
        <a:ext cx="1060288" cy="636173"/>
      </dsp:txXfrm>
    </dsp:sp>
    <dsp:sp modelId="{CE80BB94-A98E-4432-89DD-9E2134DB412D}">
      <dsp:nvSpPr>
        <dsp:cNvPr id="0" name=""/>
        <dsp:cNvSpPr/>
      </dsp:nvSpPr>
      <dsp:spPr>
        <a:xfrm>
          <a:off x="8226608" y="2228683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Le Norois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8226608" y="2228683"/>
        <a:ext cx="1060288" cy="636173"/>
      </dsp:txXfrm>
    </dsp:sp>
    <dsp:sp modelId="{AA8B39A4-60DB-407F-9915-7C9F595D60AD}">
      <dsp:nvSpPr>
        <dsp:cNvPr id="0" name=""/>
        <dsp:cNvSpPr/>
      </dsp:nvSpPr>
      <dsp:spPr>
        <a:xfrm>
          <a:off x="9392926" y="2228683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Le Sas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9392926" y="2228683"/>
        <a:ext cx="1060288" cy="636173"/>
      </dsp:txXfrm>
    </dsp:sp>
    <dsp:sp modelId="{1A9A2D15-D51A-416C-ADF5-3D4BC6803D8E}">
      <dsp:nvSpPr>
        <dsp:cNvPr id="0" name=""/>
        <dsp:cNvSpPr/>
      </dsp:nvSpPr>
      <dsp:spPr>
        <a:xfrm>
          <a:off x="62385" y="2970885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L'été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62385" y="2970885"/>
        <a:ext cx="1060288" cy="636173"/>
      </dsp:txXfrm>
    </dsp:sp>
    <dsp:sp modelId="{321942B8-F50B-4ACD-8DF3-96C8E87E094C}">
      <dsp:nvSpPr>
        <dsp:cNvPr id="0" name=""/>
        <dsp:cNvSpPr/>
      </dsp:nvSpPr>
      <dsp:spPr>
        <a:xfrm>
          <a:off x="1228702" y="2970885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Nouveau Centre Primavera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1228702" y="2970885"/>
        <a:ext cx="1060288" cy="636173"/>
      </dsp:txXfrm>
    </dsp:sp>
    <dsp:sp modelId="{0A62DC43-E7BE-4695-BF03-F29357FDE62B}">
      <dsp:nvSpPr>
        <dsp:cNvPr id="0" name=""/>
        <dsp:cNvSpPr/>
      </dsp:nvSpPr>
      <dsp:spPr>
        <a:xfrm>
          <a:off x="2395020" y="2970885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Psycho-Etterbeek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2395020" y="2970885"/>
        <a:ext cx="1060288" cy="636173"/>
      </dsp:txXfrm>
    </dsp:sp>
    <dsp:sp modelId="{B79D3D75-81C9-4099-8810-E2C564AB41D0}">
      <dsp:nvSpPr>
        <dsp:cNvPr id="0" name=""/>
        <dsp:cNvSpPr/>
      </dsp:nvSpPr>
      <dsp:spPr>
        <a:xfrm>
          <a:off x="3561337" y="2970885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u="sng" kern="1200">
              <a:solidFill>
                <a:schemeClr val="bg1"/>
              </a:solidFill>
            </a:rPr>
            <a:t>SSM sectorisé de (Forest) Uccle, Watermael-Boitsfort</a:t>
          </a:r>
          <a:endParaRPr lang="fr-FR" sz="1000" u="sng" kern="1200">
            <a:solidFill>
              <a:schemeClr val="bg1"/>
            </a:solidFill>
          </a:endParaRPr>
        </a:p>
      </dsp:txBody>
      <dsp:txXfrm>
        <a:off x="3561337" y="2970885"/>
        <a:ext cx="1060288" cy="636173"/>
      </dsp:txXfrm>
    </dsp:sp>
    <dsp:sp modelId="{2095398F-032D-4E0D-9FE9-51B6DF6EB1B5}">
      <dsp:nvSpPr>
        <dsp:cNvPr id="0" name=""/>
        <dsp:cNvSpPr/>
      </dsp:nvSpPr>
      <dsp:spPr>
        <a:xfrm>
          <a:off x="4727655" y="2970885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SESAME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4727655" y="2970885"/>
        <a:ext cx="1060288" cy="636173"/>
      </dsp:txXfrm>
    </dsp:sp>
    <dsp:sp modelId="{D50D976B-DB34-4C9D-80EB-B7DFA571D634}">
      <dsp:nvSpPr>
        <dsp:cNvPr id="0" name=""/>
        <dsp:cNvSpPr/>
      </dsp:nvSpPr>
      <dsp:spPr>
        <a:xfrm>
          <a:off x="5893973" y="2970885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Ulysse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5893973" y="2970885"/>
        <a:ext cx="1060288" cy="636173"/>
      </dsp:txXfrm>
    </dsp:sp>
    <dsp:sp modelId="{BC27D205-96E7-4EC2-A181-7AB22B7386BC}">
      <dsp:nvSpPr>
        <dsp:cNvPr id="0" name=""/>
        <dsp:cNvSpPr/>
      </dsp:nvSpPr>
      <dsp:spPr>
        <a:xfrm>
          <a:off x="7060290" y="2970885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Wops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7060290" y="2970885"/>
        <a:ext cx="1060288" cy="636173"/>
      </dsp:txXfrm>
    </dsp:sp>
    <dsp:sp modelId="{FA7F58BB-2965-4BFC-8B6F-0B4973AD8677}">
      <dsp:nvSpPr>
        <dsp:cNvPr id="0" name=""/>
        <dsp:cNvSpPr/>
      </dsp:nvSpPr>
      <dsp:spPr>
        <a:xfrm>
          <a:off x="8226608" y="2970885"/>
          <a:ext cx="1060288" cy="636173"/>
        </a:xfrm>
        <a:prstGeom prst="rect">
          <a:avLst/>
        </a:prstGeom>
        <a:solidFill>
          <a:srgbClr val="F28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SSM Saint-Gilles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8226608" y="2970885"/>
        <a:ext cx="1060288" cy="636173"/>
      </dsp:txXfrm>
    </dsp:sp>
    <dsp:sp modelId="{14487F03-31BD-4228-81C9-8D8924366B5A}">
      <dsp:nvSpPr>
        <dsp:cNvPr id="0" name=""/>
        <dsp:cNvSpPr/>
      </dsp:nvSpPr>
      <dsp:spPr>
        <a:xfrm>
          <a:off x="9392926" y="2970885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Télé-Accueil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9392926" y="2970885"/>
        <a:ext cx="1060288" cy="636173"/>
      </dsp:txXfrm>
    </dsp:sp>
    <dsp:sp modelId="{30E49FA0-D242-4765-B6C3-2E19722E4E67}">
      <dsp:nvSpPr>
        <dsp:cNvPr id="0" name=""/>
        <dsp:cNvSpPr/>
      </dsp:nvSpPr>
      <dsp:spPr>
        <a:xfrm>
          <a:off x="62385" y="3713087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Wolvendael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62385" y="3713087"/>
        <a:ext cx="1060288" cy="636173"/>
      </dsp:txXfrm>
    </dsp:sp>
    <dsp:sp modelId="{9C14CC71-4814-467B-95F5-C6E8217BA10F}">
      <dsp:nvSpPr>
        <dsp:cNvPr id="0" name=""/>
        <dsp:cNvSpPr/>
      </dsp:nvSpPr>
      <dsp:spPr>
        <a:xfrm>
          <a:off x="1228702" y="3713087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L'Equipe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1228702" y="3713087"/>
        <a:ext cx="1060288" cy="636173"/>
      </dsp:txXfrm>
    </dsp:sp>
    <dsp:sp modelId="{67775E34-1F8A-4AD4-817E-5C5151593583}">
      <dsp:nvSpPr>
        <dsp:cNvPr id="0" name=""/>
        <dsp:cNvSpPr/>
      </dsp:nvSpPr>
      <dsp:spPr>
        <a:xfrm>
          <a:off x="2395020" y="3713087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ABMV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2395020" y="3713087"/>
        <a:ext cx="1060288" cy="636173"/>
      </dsp:txXfrm>
    </dsp:sp>
    <dsp:sp modelId="{3A6DD00A-0F5A-4FF2-B518-BE74BA32364B}">
      <dsp:nvSpPr>
        <dsp:cNvPr id="0" name=""/>
        <dsp:cNvSpPr/>
      </dsp:nvSpPr>
      <dsp:spPr>
        <a:xfrm>
          <a:off x="3561337" y="3713087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APPCF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3561337" y="3713087"/>
        <a:ext cx="1060288" cy="636173"/>
      </dsp:txXfrm>
    </dsp:sp>
    <dsp:sp modelId="{CFDDDC56-9BF7-46A6-9830-848F36A4D01D}">
      <dsp:nvSpPr>
        <dsp:cNvPr id="0" name=""/>
        <dsp:cNvSpPr/>
      </dsp:nvSpPr>
      <dsp:spPr>
        <a:xfrm>
          <a:off x="4727655" y="3713087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CAB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4727655" y="3713087"/>
        <a:ext cx="1060288" cy="636173"/>
      </dsp:txXfrm>
    </dsp:sp>
    <dsp:sp modelId="{3D4B6C0E-5826-46FE-837B-F5A5379F7A38}">
      <dsp:nvSpPr>
        <dsp:cNvPr id="0" name=""/>
        <dsp:cNvSpPr/>
      </dsp:nvSpPr>
      <dsp:spPr>
        <a:xfrm>
          <a:off x="5893973" y="3713087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Centre Benenzon de Belgique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5893973" y="3713087"/>
        <a:ext cx="1060288" cy="636173"/>
      </dsp:txXfrm>
    </dsp:sp>
    <dsp:sp modelId="{5BBE6953-F818-4618-9657-25AA6A940184}">
      <dsp:nvSpPr>
        <dsp:cNvPr id="0" name=""/>
        <dsp:cNvSpPr/>
      </dsp:nvSpPr>
      <dsp:spPr>
        <a:xfrm>
          <a:off x="7060290" y="3713087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SMES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7060290" y="3713087"/>
        <a:ext cx="1060288" cy="636173"/>
      </dsp:txXfrm>
    </dsp:sp>
    <dsp:sp modelId="{D0E71157-B2F7-4CA8-825D-E55A1C8CCD6C}">
      <dsp:nvSpPr>
        <dsp:cNvPr id="0" name=""/>
        <dsp:cNvSpPr/>
      </dsp:nvSpPr>
      <dsp:spPr>
        <a:xfrm>
          <a:off x="8226608" y="3713087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>
              <a:solidFill>
                <a:schemeClr val="bg1"/>
              </a:solidFill>
            </a:rPr>
            <a:t>Hermès+</a:t>
          </a:r>
          <a:endParaRPr lang="fr-BE" sz="1000" u="sng" kern="1200">
            <a:solidFill>
              <a:schemeClr val="bg1"/>
            </a:solidFill>
          </a:endParaRPr>
        </a:p>
      </dsp:txBody>
      <dsp:txXfrm>
        <a:off x="8226608" y="3713087"/>
        <a:ext cx="1060288" cy="636173"/>
      </dsp:txXfrm>
    </dsp:sp>
    <dsp:sp modelId="{50DEC302-70F5-46EF-8B6A-80608476C8AC}">
      <dsp:nvSpPr>
        <dsp:cNvPr id="0" name=""/>
        <dsp:cNvSpPr/>
      </dsp:nvSpPr>
      <dsp:spPr>
        <a:xfrm>
          <a:off x="9392926" y="3713087"/>
          <a:ext cx="1060288" cy="636173"/>
        </a:xfrm>
        <a:prstGeom prst="rect">
          <a:avLst/>
        </a:prstGeom>
        <a:solidFill>
          <a:srgbClr val="FDD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0" i="0" u="sng" kern="1200" dirty="0">
              <a:solidFill>
                <a:schemeClr val="bg1"/>
              </a:solidFill>
            </a:rPr>
            <a:t>Maison Parents Solo</a:t>
          </a:r>
          <a:endParaRPr lang="fr-BE" sz="1000" u="sng" kern="1200" dirty="0">
            <a:solidFill>
              <a:schemeClr val="bg1"/>
            </a:solidFill>
          </a:endParaRPr>
        </a:p>
      </dsp:txBody>
      <dsp:txXfrm>
        <a:off x="9392926" y="3713087"/>
        <a:ext cx="1060288" cy="6361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912E0-2165-4A70-B4D2-A32718BBF994}">
      <dsp:nvSpPr>
        <dsp:cNvPr id="0" name=""/>
        <dsp:cNvSpPr/>
      </dsp:nvSpPr>
      <dsp:spPr>
        <a:xfrm>
          <a:off x="3784348" y="2881469"/>
          <a:ext cx="2070974" cy="718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25"/>
              </a:lnTo>
              <a:lnTo>
                <a:pt x="2070974" y="359425"/>
              </a:lnTo>
              <a:lnTo>
                <a:pt x="2070974" y="7188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AC71D-4C4C-4CB9-B7D3-C89B770ADDC7}">
      <dsp:nvSpPr>
        <dsp:cNvPr id="0" name=""/>
        <dsp:cNvSpPr/>
      </dsp:nvSpPr>
      <dsp:spPr>
        <a:xfrm>
          <a:off x="1713373" y="2881469"/>
          <a:ext cx="2070974" cy="718850"/>
        </a:xfrm>
        <a:custGeom>
          <a:avLst/>
          <a:gdLst/>
          <a:ahLst/>
          <a:cxnLst/>
          <a:rect l="0" t="0" r="0" b="0"/>
          <a:pathLst>
            <a:path>
              <a:moveTo>
                <a:pt x="2070974" y="0"/>
              </a:moveTo>
              <a:lnTo>
                <a:pt x="2070974" y="359425"/>
              </a:lnTo>
              <a:lnTo>
                <a:pt x="0" y="359425"/>
              </a:lnTo>
              <a:lnTo>
                <a:pt x="0" y="7188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E29F4-48F5-4D00-A305-89934FB9E90B}">
      <dsp:nvSpPr>
        <dsp:cNvPr id="0" name=""/>
        <dsp:cNvSpPr/>
      </dsp:nvSpPr>
      <dsp:spPr>
        <a:xfrm>
          <a:off x="2072799" y="1169920"/>
          <a:ext cx="3423098" cy="171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Participation</a:t>
          </a:r>
          <a:endParaRPr lang="fr-BE" sz="1700" kern="1200" dirty="0"/>
        </a:p>
      </dsp:txBody>
      <dsp:txXfrm>
        <a:off x="2072799" y="1169920"/>
        <a:ext cx="3423098" cy="1711549"/>
      </dsp:txXfrm>
    </dsp:sp>
    <dsp:sp modelId="{15D75CEF-F16B-4F5C-B463-CC8F506FAE25}">
      <dsp:nvSpPr>
        <dsp:cNvPr id="0" name=""/>
        <dsp:cNvSpPr/>
      </dsp:nvSpPr>
      <dsp:spPr>
        <a:xfrm>
          <a:off x="1824" y="3600320"/>
          <a:ext cx="3423098" cy="171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Actuelle</a:t>
          </a:r>
          <a:br>
            <a:rPr lang="fr-FR" sz="1700" b="1" kern="1200" dirty="0"/>
          </a:br>
          <a:br>
            <a:rPr lang="fr-FR" sz="1700" kern="1200" dirty="0"/>
          </a:br>
          <a:r>
            <a:rPr lang="fr-FR" sz="1700" kern="1200" dirty="0"/>
            <a:t>« Parmi les activités suivantes, indiquez celles dans lesquelles vous (ou des membres de votre équipe/institution) ont été impliqués en 2022 »</a:t>
          </a:r>
          <a:endParaRPr lang="fr-BE" sz="1700" kern="1200" dirty="0"/>
        </a:p>
      </dsp:txBody>
      <dsp:txXfrm>
        <a:off x="1824" y="3600320"/>
        <a:ext cx="3423098" cy="1711549"/>
      </dsp:txXfrm>
    </dsp:sp>
    <dsp:sp modelId="{C3B29536-ACDC-48F1-8371-9F100CFCBE73}">
      <dsp:nvSpPr>
        <dsp:cNvPr id="0" name=""/>
        <dsp:cNvSpPr/>
      </dsp:nvSpPr>
      <dsp:spPr>
        <a:xfrm>
          <a:off x="4143773" y="3600320"/>
          <a:ext cx="3423098" cy="171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Future</a:t>
          </a:r>
          <a:br>
            <a:rPr lang="fr-FR" sz="1700" b="1" kern="1200" dirty="0"/>
          </a:br>
          <a:br>
            <a:rPr lang="fr-FR" sz="1700" kern="1200" dirty="0"/>
          </a:br>
          <a:r>
            <a:rPr lang="fr-FR" sz="1700" kern="1200" dirty="0"/>
            <a:t>« Parmi les activités suivantes, indiquez celles dans lesquelles vous (ou des membres de votre équipe/institution) seriez prêt à vous impliquer si on vous le proposait »</a:t>
          </a:r>
          <a:endParaRPr lang="fr-BE" sz="1700" kern="1200" dirty="0"/>
        </a:p>
      </dsp:txBody>
      <dsp:txXfrm>
        <a:off x="4143773" y="3600320"/>
        <a:ext cx="3423098" cy="171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85695-D1B8-8320-40E2-D540AE9B0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13D3D0-3973-3650-AB84-CB3C84272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A37C4-6FA1-87D3-6ABC-220D47E2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C273-BBBC-4BA2-992A-5DB64504C700}" type="datetimeFigureOut">
              <a:rPr lang="fr-BE" smtClean="0"/>
              <a:t>04-04-23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125AB5-2A96-2480-48DE-1BF0C999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43F919-66A8-ECA7-AD9D-F3E6E831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3298-CC4A-48AF-9B7C-24386ED9EBD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930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446B9-67C9-BE5F-F0A1-D6F35B19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3B2810-6D2F-C6E2-6C35-5A0BD8ACC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31C10-C02F-FFEB-55D7-44FD0AAC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C273-BBBC-4BA2-992A-5DB64504C700}" type="datetimeFigureOut">
              <a:rPr lang="fr-BE" smtClean="0"/>
              <a:t>04-04-23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173AAD-34F7-D0B8-5EF0-079D2352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9C3A85-436F-BD7F-0601-4F31DFFD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3298-CC4A-48AF-9B7C-24386ED9EBD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57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112B557-6708-1DE2-76F9-7AB044F1C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52A8E6-8896-A72B-63CD-CC12146BC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667EF1-1BB0-A1F8-9A34-2F545CA1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C273-BBBC-4BA2-992A-5DB64504C700}" type="datetimeFigureOut">
              <a:rPr lang="fr-BE" smtClean="0"/>
              <a:t>04-04-23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2B36CC-8C14-FFFF-7AD3-E296A2A4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130D3-F38E-07D0-EA4F-30626D0C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3298-CC4A-48AF-9B7C-24386ED9EBD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180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B7317-22A1-6BD9-FFBF-45605B78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7F60CC-02A1-48E7-A3E3-9F6A9FC6B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391860-2EB0-F4E1-D3F1-2CFDF084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C273-BBBC-4BA2-992A-5DB64504C700}" type="datetimeFigureOut">
              <a:rPr lang="fr-BE" smtClean="0"/>
              <a:t>04-04-23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D71725-4ECC-9F0C-632B-496BE35D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55E35C-5030-3829-3F8B-AB3FCE57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3298-CC4A-48AF-9B7C-24386ED9EBD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491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D66A9-FCBC-5499-4AD4-6EFC747D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8F24D4-FD7F-B455-40C5-C4A95D776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173825-8878-2682-F4AF-B93B4DC8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C273-BBBC-4BA2-992A-5DB64504C700}" type="datetimeFigureOut">
              <a:rPr lang="fr-BE" smtClean="0"/>
              <a:t>04-04-23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C8DD9-397A-855F-8E76-D179E04E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B42626-6CC9-1CB5-F3C8-2B7868B4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3298-CC4A-48AF-9B7C-24386ED9EBD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44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090C9-F2A9-4F44-EE95-0408F9F6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3E7CF7-7F49-2358-8FC3-B19D0E221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6A95FB-AB2D-20A5-E8F0-A3D4D4E2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93BF23-B0E8-FADD-C8C6-E4CF167D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C273-BBBC-4BA2-992A-5DB64504C700}" type="datetimeFigureOut">
              <a:rPr lang="fr-BE" smtClean="0"/>
              <a:t>04-04-23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25771C-D138-CFC2-ACDB-CAEB7BB6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F2EF08-2828-8065-F5EE-B9C526E0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3298-CC4A-48AF-9B7C-24386ED9EBD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742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D7009-EC17-8B08-0C21-6258B0C8E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41BE45-B337-D9C7-B797-F4181845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23FF82-9CA6-46A5-1EE8-D0651821B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4610AF-21A8-3A45-3CAB-A7D499E2C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A31AEE-A645-3579-D581-69BC102B3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A39D4B-DB75-0527-0776-F3F04501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C273-BBBC-4BA2-992A-5DB64504C700}" type="datetimeFigureOut">
              <a:rPr lang="fr-BE" smtClean="0"/>
              <a:t>04-04-23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435DAB-ECB3-A9BB-978F-B2993F8F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D45FCC-5F00-2981-3FB7-64348B72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3298-CC4A-48AF-9B7C-24386ED9EBD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816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72F0F-ACEE-7D8B-CA8A-FC961650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B1160D-8203-DAD7-3C78-630F05D8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C273-BBBC-4BA2-992A-5DB64504C700}" type="datetimeFigureOut">
              <a:rPr lang="fr-BE" smtClean="0"/>
              <a:t>04-04-23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9B6312-D066-F449-6CD3-79944A3A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1D87D5-D694-0512-EE5D-2FF4FFBF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3298-CC4A-48AF-9B7C-24386ED9EBD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734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7B8A31-5B81-EE46-638E-97B2DB6D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C273-BBBC-4BA2-992A-5DB64504C700}" type="datetimeFigureOut">
              <a:rPr lang="fr-BE" smtClean="0"/>
              <a:t>04-04-23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FC3743-E73F-AC07-5DBF-5CB88D6E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D72340-41F5-20A2-1973-295DAE90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3298-CC4A-48AF-9B7C-24386ED9EBD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842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74F9C-94F6-BD2A-C652-430EED06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4D85B0-89AE-ED14-9230-8291234F6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094BA5-FD48-EE00-95DE-FADAB39DA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73AC8E-5A45-A64C-5D72-B01928E8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C273-BBBC-4BA2-992A-5DB64504C700}" type="datetimeFigureOut">
              <a:rPr lang="fr-BE" smtClean="0"/>
              <a:t>04-04-23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A296A2-F4A9-E236-5948-A2ED0DFF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13E822-825C-E43C-0C41-4C4158DB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3298-CC4A-48AF-9B7C-24386ED9EBD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137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EDE64-ABE4-9F9A-D2A4-C17E738D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1E05040-6DBE-2BFC-150A-D5AF2D8F0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49B702-35E2-40AA-8084-45C6F1E2B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888D31-9A05-1734-2C2F-0096D819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C273-BBBC-4BA2-992A-5DB64504C700}" type="datetimeFigureOut">
              <a:rPr lang="fr-BE" smtClean="0"/>
              <a:t>04-04-23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CECBC6-D3A0-00E5-4EF8-082BC880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3DA37F-2AC3-A0E2-9EF9-F036EDC9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3298-CC4A-48AF-9B7C-24386ED9EBD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890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1624B5-0C4B-54E2-94BB-85CD5ECA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D3ADD9-9E72-C9EB-8686-8BAB22D9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258C87-89B0-9171-EF56-CC17EFC0EB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8C273-BBBC-4BA2-992A-5DB64504C700}" type="datetimeFigureOut">
              <a:rPr lang="fr-BE" smtClean="0"/>
              <a:t>04-04-23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412C1F-3576-EFED-1271-75B1AB38B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77E2B5-1435-B37B-0372-6C82B6528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3298-CC4A-48AF-9B7C-24386ED9EBD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35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5A3E0-7B37-62EE-835C-FE9434BB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53" y="5280910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AG participative du 31 mars 2023</a:t>
            </a:r>
            <a:endParaRPr lang="fr-BE" b="1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C58226-D5A0-8099-760D-5F4A49B93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60" y="-418324"/>
            <a:ext cx="6230679" cy="62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2ADBB5-FB92-2E73-E041-BA2FD1C9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Qui a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répondu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? </a:t>
            </a:r>
            <a:r>
              <a:rPr lang="en-US" sz="40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Réponses</a:t>
            </a:r>
            <a:r>
              <a:rPr lang="en-US" sz="40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uniques</a:t>
            </a:r>
            <a:r>
              <a:rPr lang="en-US" sz="40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multiples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A4D8CBB-733E-BE88-1C88-03D38048BD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334976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817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plein air&#10;&#10;Description générée automatiquement">
            <a:extLst>
              <a:ext uri="{FF2B5EF4-FFF2-40B4-BE49-F238E27FC236}">
                <a16:creationId xmlns:a16="http://schemas.microsoft.com/office/drawing/2014/main" id="{CFF14C60-4F96-7BEB-B0DD-D11B23B94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5336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FF04D0B-710F-C395-DC0B-47C1FAA1C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I. Missions</a:t>
            </a:r>
          </a:p>
        </p:txBody>
      </p:sp>
    </p:spTree>
    <p:extLst>
      <p:ext uri="{BB962C8B-B14F-4D97-AF65-F5344CB8AC3E}">
        <p14:creationId xmlns:p14="http://schemas.microsoft.com/office/powerpoint/2010/main" val="365689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C28A81-25D4-6A88-9776-D69457C73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2200"/>
            <a:ext cx="10515600" cy="5084763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fr-FR" b="1" dirty="0"/>
              <a:t>4 missions principales : </a:t>
            </a:r>
            <a:br>
              <a:rPr lang="fr-FR" dirty="0"/>
            </a:br>
            <a:endParaRPr lang="fr-FR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fr-FR" sz="1600" b="1" i="0" u="none" strike="noStrike" dirty="0">
                <a:solidFill>
                  <a:srgbClr val="FFFFFF"/>
                </a:solidFill>
                <a:effectLst/>
                <a:highlight>
                  <a:srgbClr val="8EB6F8"/>
                </a:highlight>
              </a:rPr>
              <a:t>Représentation</a:t>
            </a:r>
            <a:r>
              <a:rPr lang="fr-FR" sz="1600" b="0" i="0" u="none" strike="noStrike" dirty="0">
                <a:effectLst/>
              </a:rPr>
              <a:t> : </a:t>
            </a:r>
            <a:r>
              <a:rPr lang="fr-FR" sz="1600" b="0" i="0" u="sng" strike="noStrike" dirty="0">
                <a:effectLst/>
              </a:rPr>
              <a:t>prendre position</a:t>
            </a:r>
            <a:r>
              <a:rPr lang="fr-FR" sz="1600" b="0" i="0" strike="noStrike" dirty="0">
                <a:effectLst/>
              </a:rPr>
              <a:t> </a:t>
            </a:r>
            <a:r>
              <a:rPr lang="fr-FR" sz="1600" b="0" i="0" u="none" strike="noStrike" dirty="0">
                <a:effectLst/>
              </a:rPr>
              <a:t>sur des enjeux de santé mentale, </a:t>
            </a:r>
            <a:r>
              <a:rPr lang="fr-FR" sz="1600" b="0" i="0" u="sng" strike="noStrike" dirty="0">
                <a:effectLst/>
              </a:rPr>
              <a:t>plaider</a:t>
            </a:r>
            <a:r>
              <a:rPr lang="fr-FR" sz="1600" b="0" i="0" u="none" strike="noStrike" dirty="0">
                <a:effectLst/>
              </a:rPr>
              <a:t> auprès des décideurs (politiques, administrations, lieux de concertation...), </a:t>
            </a:r>
            <a:r>
              <a:rPr lang="fr-FR" sz="1600" b="0" i="0" u="sng" strike="noStrike" dirty="0">
                <a:effectLst/>
              </a:rPr>
              <a:t>représenter</a:t>
            </a:r>
            <a:r>
              <a:rPr lang="fr-FR" sz="1600" b="0" i="0" u="none" strike="noStrike" dirty="0">
                <a:effectLst/>
              </a:rPr>
              <a:t> les services dont la Ligue est fédération, etc.</a:t>
            </a:r>
          </a:p>
          <a:p>
            <a:pPr marL="0" indent="0" algn="just" rtl="0">
              <a:buNone/>
            </a:pPr>
            <a:endParaRPr lang="fr-FR" sz="1600" b="0" i="0" u="none" strike="noStrike" dirty="0">
              <a:effectLst/>
            </a:endParaRPr>
          </a:p>
          <a:p>
            <a:pPr lvl="1" algn="just"/>
            <a:r>
              <a:rPr lang="fr-FR" sz="1600" b="1" i="0" u="none" strike="noStrike" dirty="0">
                <a:solidFill>
                  <a:srgbClr val="FFFFFF"/>
                </a:solidFill>
                <a:effectLst/>
                <a:highlight>
                  <a:srgbClr val="FFA767"/>
                </a:highlight>
              </a:rPr>
              <a:t>Échange et élaboration </a:t>
            </a:r>
            <a:r>
              <a:rPr lang="fr-FR" sz="1600" b="0" i="0" u="none" strike="noStrike" dirty="0">
                <a:effectLst/>
              </a:rPr>
              <a:t>: </a:t>
            </a:r>
            <a:r>
              <a:rPr lang="fr-FR" sz="1600" b="0" i="0" u="sng" strike="noStrike" dirty="0">
                <a:effectLst/>
              </a:rPr>
              <a:t>accueillir et animer des groupes</a:t>
            </a:r>
            <a:r>
              <a:rPr lang="fr-FR" sz="1600" b="0" i="0" u="none" strike="noStrike" dirty="0">
                <a:effectLst/>
              </a:rPr>
              <a:t> de travail rassemblant divers acteurs de terrain autour de questions liées à la santé mentale, organiser des </a:t>
            </a:r>
            <a:r>
              <a:rPr lang="fr-FR" sz="1600" b="0" i="0" u="sng" strike="noStrike" dirty="0">
                <a:effectLst/>
              </a:rPr>
              <a:t>événements</a:t>
            </a:r>
            <a:r>
              <a:rPr lang="fr-FR" sz="1600" b="0" i="0" u="none" strike="noStrike" dirty="0">
                <a:effectLst/>
              </a:rPr>
              <a:t> (journées d’étude, colloques, tables rondes, etc.), participer à la </a:t>
            </a:r>
            <a:r>
              <a:rPr lang="fr-FR" sz="1600" b="0" i="0" u="sng" strike="noStrike" dirty="0">
                <a:effectLst/>
              </a:rPr>
              <a:t>coordination d’acteurs et de projets</a:t>
            </a:r>
            <a:r>
              <a:rPr lang="fr-FR" sz="1600" b="0" i="0" strike="noStrike" dirty="0">
                <a:effectLst/>
              </a:rPr>
              <a:t> </a:t>
            </a:r>
            <a:r>
              <a:rPr lang="fr-FR" sz="1600" b="0" i="0" u="none" strike="noStrike" dirty="0">
                <a:effectLst/>
              </a:rPr>
              <a:t>en santé mentale…</a:t>
            </a:r>
          </a:p>
          <a:p>
            <a:pPr marL="457200" lvl="1" indent="0" algn="just">
              <a:buNone/>
            </a:pPr>
            <a:endParaRPr lang="fr-FR" sz="1600" b="0" i="0" u="none" strike="noStrike" dirty="0">
              <a:effectLst/>
            </a:endParaRP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fr-FR" sz="1600" b="1" i="0" u="none" strike="noStrike" dirty="0">
                <a:solidFill>
                  <a:srgbClr val="FFFFFF"/>
                </a:solidFill>
                <a:effectLst/>
                <a:highlight>
                  <a:srgbClr val="90D7DD"/>
                </a:highlight>
              </a:rPr>
              <a:t>Recherche</a:t>
            </a:r>
            <a:r>
              <a:rPr lang="fr-FR" sz="1600" b="0" i="0" u="none" strike="noStrike" dirty="0">
                <a:effectLst/>
              </a:rPr>
              <a:t> : réaliser des </a:t>
            </a:r>
            <a:r>
              <a:rPr lang="fr-FR" sz="1600" b="0" i="0" u="sng" strike="noStrike" dirty="0">
                <a:effectLst/>
              </a:rPr>
              <a:t>études et des recherches</a:t>
            </a:r>
            <a:r>
              <a:rPr lang="fr-FR" sz="1600" b="0" i="0" u="none" strike="noStrike" dirty="0">
                <a:effectLst/>
              </a:rPr>
              <a:t> pour mieux comprendre, faire connaître et reconnaître les </a:t>
            </a:r>
            <a:r>
              <a:rPr lang="fr-FR" sz="1600" b="0" i="0" u="sng" strike="noStrike" dirty="0">
                <a:effectLst/>
              </a:rPr>
              <a:t>réalités de terrain</a:t>
            </a:r>
            <a:r>
              <a:rPr lang="fr-FR" sz="1600" b="0" i="0" u="none" strike="noStrike" dirty="0">
                <a:effectLst/>
              </a:rPr>
              <a:t> des services membres, l’articulation des </a:t>
            </a:r>
            <a:r>
              <a:rPr lang="fr-FR" sz="1600" b="0" i="0" u="sng" strike="noStrike" dirty="0">
                <a:effectLst/>
              </a:rPr>
              <a:t>enjeux cliniques et politiques</a:t>
            </a:r>
            <a:r>
              <a:rPr lang="fr-FR" sz="1600" b="0" i="0" u="none" strike="noStrike" dirty="0">
                <a:effectLst/>
              </a:rPr>
              <a:t>, et construire un regard critique sur les politiques publiques en matière de santé mentale.</a:t>
            </a:r>
          </a:p>
          <a:p>
            <a:pPr marL="0" indent="0" algn="just" rtl="0">
              <a:buNone/>
            </a:pPr>
            <a:endParaRPr lang="fr-FR" sz="1600" b="0" i="0" u="none" strike="noStrike" dirty="0">
              <a:effectLst/>
            </a:endParaRPr>
          </a:p>
          <a:p>
            <a:pPr lvl="1" algn="just"/>
            <a:r>
              <a:rPr lang="fr-FR" sz="1600" b="1" i="0" u="none" strike="noStrike" dirty="0">
                <a:solidFill>
                  <a:srgbClr val="FFFFFF"/>
                </a:solidFill>
                <a:effectLst/>
                <a:highlight>
                  <a:srgbClr val="FDD768"/>
                </a:highlight>
              </a:rPr>
              <a:t>Information</a:t>
            </a:r>
            <a:r>
              <a:rPr lang="fr-FR" sz="1600" b="0" i="0" u="none" strike="noStrike" dirty="0">
                <a:effectLst/>
              </a:rPr>
              <a:t> : </a:t>
            </a:r>
            <a:r>
              <a:rPr lang="fr-FR" sz="1600" b="0" i="0" u="sng" strike="noStrike" dirty="0">
                <a:effectLst/>
              </a:rPr>
              <a:t>visibiliser</a:t>
            </a:r>
            <a:r>
              <a:rPr lang="fr-FR" sz="1600" b="0" i="0" u="none" strike="noStrike" dirty="0">
                <a:effectLst/>
              </a:rPr>
              <a:t> les actions de la Ligue et de ses membres, </a:t>
            </a:r>
            <a:r>
              <a:rPr lang="fr-FR" sz="1600" b="0" i="0" u="sng" strike="noStrike" dirty="0">
                <a:effectLst/>
              </a:rPr>
              <a:t>annoncer et diffuser</a:t>
            </a:r>
            <a:r>
              <a:rPr lang="fr-FR" sz="1600" b="0" i="0" u="none" strike="noStrike" dirty="0">
                <a:effectLst/>
              </a:rPr>
              <a:t> les événements et travaux issus des autres missions (travaux de recherche, notes de vision politique, etc.)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648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A8FE97-BCE7-B354-A066-A6FE8B82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Missions </a:t>
            </a:r>
            <a:r>
              <a:rPr lang="en-US" sz="2500" dirty="0">
                <a:solidFill>
                  <a:srgbClr val="FFFFFF"/>
                </a:solidFill>
              </a:rPr>
              <a:t>: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 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Attribuez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chaque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mission de la Ligue un score de 1 à 5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selon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l'importance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qu'elle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pour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service/équipe »</a:t>
            </a:r>
            <a:b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BE" sz="25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Résultats</a:t>
            </a:r>
            <a:r>
              <a:rPr lang="en-US" sz="25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5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globaux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CE702E41-5973-1C1D-A3E1-3D9F7638A4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366234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97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A8FE97-BCE7-B354-A066-A6FE8B82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Missions </a:t>
            </a:r>
            <a:r>
              <a:rPr lang="en-US" sz="2500" dirty="0">
                <a:solidFill>
                  <a:srgbClr val="FFFFFF"/>
                </a:solidFill>
              </a:rPr>
              <a:t>: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 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Attribuez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chaque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mission de la Ligue un score de 1 à 5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selon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l'importance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qu'elle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pour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service/équipe »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5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Résultats</a:t>
            </a:r>
            <a:r>
              <a:rPr lang="en-US" sz="25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globaux</a:t>
            </a:r>
            <a:endParaRPr lang="en-US" sz="2500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CE702E41-5973-1C1D-A3E1-3D9F7638A4BF}"/>
              </a:ext>
            </a:extLst>
          </p:cNvPr>
          <p:cNvGraphicFramePr>
            <a:graphicFrameLocks/>
          </p:cNvGraphicFramePr>
          <p:nvPr/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D7840C1-E6DF-D0A0-33B8-4C90E24B73A4}"/>
              </a:ext>
            </a:extLst>
          </p:cNvPr>
          <p:cNvCxnSpPr/>
          <p:nvPr/>
        </p:nvCxnSpPr>
        <p:spPr>
          <a:xfrm flipV="1">
            <a:off x="8922619" y="924025"/>
            <a:ext cx="0" cy="516876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2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AC4EFB-4910-3DBB-1B36-32E2828B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Missions </a:t>
            </a:r>
            <a:r>
              <a:rPr lang="en-US" sz="1900" dirty="0">
                <a:solidFill>
                  <a:srgbClr val="FFFFFF"/>
                </a:solidFill>
              </a:rPr>
              <a:t>: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 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Attribuez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chaque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mission de la Ligue un score de 1 à 5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selon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l'importance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qu'elle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pour </a:t>
            </a:r>
            <a:r>
              <a:rPr lang="en-US" sz="19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service/équipe »</a:t>
            </a: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Comparaison</a:t>
            </a:r>
            <a:r>
              <a:rPr lang="en-US" sz="19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SSM </a:t>
            </a:r>
            <a:r>
              <a:rPr lang="en-US" sz="19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CoCoF</a:t>
            </a:r>
            <a:r>
              <a:rPr lang="en-US" sz="19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19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autres</a:t>
            </a:r>
            <a:r>
              <a:rPr lang="en-US" sz="19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Membres</a:t>
            </a:r>
            <a:endParaRPr lang="en-US" sz="1900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13A419FF-7C8A-E754-6F9D-7BA759C4C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54925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013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AC4EFB-4910-3DBB-1B36-32E2828B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Missions (5) « 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Attribuez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chaque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mission de la Ligue un score de 1 à 5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selon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l'importance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qu'elle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pour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service/équipe »</a:t>
            </a: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Comparaison</a:t>
            </a:r>
            <a:r>
              <a:rPr lang="en-US" sz="19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SSM </a:t>
            </a:r>
            <a:r>
              <a:rPr lang="en-US" sz="19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CoCoF</a:t>
            </a:r>
            <a:r>
              <a:rPr lang="en-US" sz="19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19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autres</a:t>
            </a:r>
            <a:r>
              <a:rPr lang="en-US" sz="19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Membres</a:t>
            </a:r>
            <a:endParaRPr lang="en-US" sz="1900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13A419FF-7C8A-E754-6F9D-7BA759C4CFD2}"/>
              </a:ext>
            </a:extLst>
          </p:cNvPr>
          <p:cNvGraphicFramePr>
            <a:graphicFrameLocks/>
          </p:cNvGraphicFramePr>
          <p:nvPr/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BA32D18-52D1-E906-AE81-42EDED9C77B8}"/>
              </a:ext>
            </a:extLst>
          </p:cNvPr>
          <p:cNvSpPr/>
          <p:nvPr/>
        </p:nvSpPr>
        <p:spPr>
          <a:xfrm>
            <a:off x="4225491" y="1299411"/>
            <a:ext cx="7074568" cy="1039528"/>
          </a:xfrm>
          <a:custGeom>
            <a:avLst/>
            <a:gdLst>
              <a:gd name="connsiteX0" fmla="*/ 0 w 7074568"/>
              <a:gd name="connsiteY0" fmla="*/ 0 h 1039528"/>
              <a:gd name="connsiteX1" fmla="*/ 643143 w 7074568"/>
              <a:gd name="connsiteY1" fmla="*/ 0 h 1039528"/>
              <a:gd name="connsiteX2" fmla="*/ 1286285 w 7074568"/>
              <a:gd name="connsiteY2" fmla="*/ 0 h 1039528"/>
              <a:gd name="connsiteX3" fmla="*/ 2070919 w 7074568"/>
              <a:gd name="connsiteY3" fmla="*/ 0 h 1039528"/>
              <a:gd name="connsiteX4" fmla="*/ 2501825 w 7074568"/>
              <a:gd name="connsiteY4" fmla="*/ 0 h 1039528"/>
              <a:gd name="connsiteX5" fmla="*/ 3144967 w 7074568"/>
              <a:gd name="connsiteY5" fmla="*/ 0 h 1039528"/>
              <a:gd name="connsiteX6" fmla="*/ 3929601 w 7074568"/>
              <a:gd name="connsiteY6" fmla="*/ 0 h 1039528"/>
              <a:gd name="connsiteX7" fmla="*/ 4501998 w 7074568"/>
              <a:gd name="connsiteY7" fmla="*/ 0 h 1039528"/>
              <a:gd name="connsiteX8" fmla="*/ 5145140 w 7074568"/>
              <a:gd name="connsiteY8" fmla="*/ 0 h 1039528"/>
              <a:gd name="connsiteX9" fmla="*/ 5929774 w 7074568"/>
              <a:gd name="connsiteY9" fmla="*/ 0 h 1039528"/>
              <a:gd name="connsiteX10" fmla="*/ 7074568 w 7074568"/>
              <a:gd name="connsiteY10" fmla="*/ 0 h 1039528"/>
              <a:gd name="connsiteX11" fmla="*/ 7074568 w 7074568"/>
              <a:gd name="connsiteY11" fmla="*/ 498973 h 1039528"/>
              <a:gd name="connsiteX12" fmla="*/ 7074568 w 7074568"/>
              <a:gd name="connsiteY12" fmla="*/ 1039528 h 1039528"/>
              <a:gd name="connsiteX13" fmla="*/ 6289934 w 7074568"/>
              <a:gd name="connsiteY13" fmla="*/ 1039528 h 1039528"/>
              <a:gd name="connsiteX14" fmla="*/ 5646792 w 7074568"/>
              <a:gd name="connsiteY14" fmla="*/ 1039528 h 1039528"/>
              <a:gd name="connsiteX15" fmla="*/ 5074395 w 7074568"/>
              <a:gd name="connsiteY15" fmla="*/ 1039528 h 1039528"/>
              <a:gd name="connsiteX16" fmla="*/ 4501998 w 7074568"/>
              <a:gd name="connsiteY16" fmla="*/ 1039528 h 1039528"/>
              <a:gd name="connsiteX17" fmla="*/ 4071092 w 7074568"/>
              <a:gd name="connsiteY17" fmla="*/ 1039528 h 1039528"/>
              <a:gd name="connsiteX18" fmla="*/ 3569441 w 7074568"/>
              <a:gd name="connsiteY18" fmla="*/ 1039528 h 1039528"/>
              <a:gd name="connsiteX19" fmla="*/ 3138536 w 7074568"/>
              <a:gd name="connsiteY19" fmla="*/ 1039528 h 1039528"/>
              <a:gd name="connsiteX20" fmla="*/ 2495393 w 7074568"/>
              <a:gd name="connsiteY20" fmla="*/ 1039528 h 1039528"/>
              <a:gd name="connsiteX21" fmla="*/ 1852251 w 7074568"/>
              <a:gd name="connsiteY21" fmla="*/ 1039528 h 1039528"/>
              <a:gd name="connsiteX22" fmla="*/ 1138362 w 7074568"/>
              <a:gd name="connsiteY22" fmla="*/ 1039528 h 1039528"/>
              <a:gd name="connsiteX23" fmla="*/ 636711 w 7074568"/>
              <a:gd name="connsiteY23" fmla="*/ 1039528 h 1039528"/>
              <a:gd name="connsiteX24" fmla="*/ 0 w 7074568"/>
              <a:gd name="connsiteY24" fmla="*/ 1039528 h 1039528"/>
              <a:gd name="connsiteX25" fmla="*/ 0 w 7074568"/>
              <a:gd name="connsiteY25" fmla="*/ 498973 h 1039528"/>
              <a:gd name="connsiteX26" fmla="*/ 0 w 7074568"/>
              <a:gd name="connsiteY26" fmla="*/ 0 h 103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4568" h="1039528" extrusionOk="0">
                <a:moveTo>
                  <a:pt x="0" y="0"/>
                </a:moveTo>
                <a:cubicBezTo>
                  <a:pt x="152642" y="-11759"/>
                  <a:pt x="501326" y="-3080"/>
                  <a:pt x="643143" y="0"/>
                </a:cubicBezTo>
                <a:cubicBezTo>
                  <a:pt x="784960" y="3080"/>
                  <a:pt x="1077682" y="2526"/>
                  <a:pt x="1286285" y="0"/>
                </a:cubicBezTo>
                <a:cubicBezTo>
                  <a:pt x="1494888" y="-2526"/>
                  <a:pt x="1708277" y="32055"/>
                  <a:pt x="2070919" y="0"/>
                </a:cubicBezTo>
                <a:cubicBezTo>
                  <a:pt x="2433561" y="-32055"/>
                  <a:pt x="2337561" y="19483"/>
                  <a:pt x="2501825" y="0"/>
                </a:cubicBezTo>
                <a:cubicBezTo>
                  <a:pt x="2666089" y="-19483"/>
                  <a:pt x="2888172" y="17683"/>
                  <a:pt x="3144967" y="0"/>
                </a:cubicBezTo>
                <a:cubicBezTo>
                  <a:pt x="3401762" y="-17683"/>
                  <a:pt x="3554955" y="23516"/>
                  <a:pt x="3929601" y="0"/>
                </a:cubicBezTo>
                <a:cubicBezTo>
                  <a:pt x="4304247" y="-23516"/>
                  <a:pt x="4377982" y="28520"/>
                  <a:pt x="4501998" y="0"/>
                </a:cubicBezTo>
                <a:cubicBezTo>
                  <a:pt x="4626014" y="-28520"/>
                  <a:pt x="4879609" y="13108"/>
                  <a:pt x="5145140" y="0"/>
                </a:cubicBezTo>
                <a:cubicBezTo>
                  <a:pt x="5410671" y="-13108"/>
                  <a:pt x="5562270" y="-6406"/>
                  <a:pt x="5929774" y="0"/>
                </a:cubicBezTo>
                <a:cubicBezTo>
                  <a:pt x="6297278" y="6406"/>
                  <a:pt x="6788341" y="55320"/>
                  <a:pt x="7074568" y="0"/>
                </a:cubicBezTo>
                <a:cubicBezTo>
                  <a:pt x="7056899" y="150868"/>
                  <a:pt x="7049788" y="302499"/>
                  <a:pt x="7074568" y="498973"/>
                </a:cubicBezTo>
                <a:cubicBezTo>
                  <a:pt x="7099348" y="695447"/>
                  <a:pt x="7094061" y="861356"/>
                  <a:pt x="7074568" y="1039528"/>
                </a:cubicBezTo>
                <a:cubicBezTo>
                  <a:pt x="6842563" y="1013125"/>
                  <a:pt x="6575506" y="1034361"/>
                  <a:pt x="6289934" y="1039528"/>
                </a:cubicBezTo>
                <a:cubicBezTo>
                  <a:pt x="6004362" y="1044695"/>
                  <a:pt x="5857857" y="1020666"/>
                  <a:pt x="5646792" y="1039528"/>
                </a:cubicBezTo>
                <a:cubicBezTo>
                  <a:pt x="5435727" y="1058390"/>
                  <a:pt x="5351600" y="1047133"/>
                  <a:pt x="5074395" y="1039528"/>
                </a:cubicBezTo>
                <a:cubicBezTo>
                  <a:pt x="4797190" y="1031923"/>
                  <a:pt x="4735287" y="1048018"/>
                  <a:pt x="4501998" y="1039528"/>
                </a:cubicBezTo>
                <a:cubicBezTo>
                  <a:pt x="4268709" y="1031038"/>
                  <a:pt x="4192667" y="1060687"/>
                  <a:pt x="4071092" y="1039528"/>
                </a:cubicBezTo>
                <a:cubicBezTo>
                  <a:pt x="3949517" y="1018369"/>
                  <a:pt x="3775559" y="1059087"/>
                  <a:pt x="3569441" y="1039528"/>
                </a:cubicBezTo>
                <a:cubicBezTo>
                  <a:pt x="3363323" y="1019969"/>
                  <a:pt x="3286919" y="1034539"/>
                  <a:pt x="3138536" y="1039528"/>
                </a:cubicBezTo>
                <a:cubicBezTo>
                  <a:pt x="2990154" y="1044517"/>
                  <a:pt x="2775510" y="1037041"/>
                  <a:pt x="2495393" y="1039528"/>
                </a:cubicBezTo>
                <a:cubicBezTo>
                  <a:pt x="2215276" y="1042015"/>
                  <a:pt x="2023664" y="1011073"/>
                  <a:pt x="1852251" y="1039528"/>
                </a:cubicBezTo>
                <a:cubicBezTo>
                  <a:pt x="1680838" y="1067983"/>
                  <a:pt x="1480231" y="1012511"/>
                  <a:pt x="1138362" y="1039528"/>
                </a:cubicBezTo>
                <a:cubicBezTo>
                  <a:pt x="796493" y="1066545"/>
                  <a:pt x="842160" y="1045107"/>
                  <a:pt x="636711" y="1039528"/>
                </a:cubicBezTo>
                <a:cubicBezTo>
                  <a:pt x="431262" y="1033949"/>
                  <a:pt x="192696" y="1021396"/>
                  <a:pt x="0" y="1039528"/>
                </a:cubicBezTo>
                <a:cubicBezTo>
                  <a:pt x="20931" y="797944"/>
                  <a:pt x="16498" y="752621"/>
                  <a:pt x="0" y="498973"/>
                </a:cubicBezTo>
                <a:cubicBezTo>
                  <a:pt x="-16498" y="245325"/>
                  <a:pt x="-20862" y="182810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1075500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85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81421-6A91-3281-B15B-0CA452B5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2500" dirty="0">
                <a:solidFill>
                  <a:srgbClr val="FFFFFF"/>
                </a:solidFill>
              </a:rPr>
              <a:t>Missions (6) Parmi les 4 missions actuelles de la Ligue,  laquelle ou lesquelles vous apparaissent les plus importantes et pour quelles raisons ?</a:t>
            </a:r>
            <a:br>
              <a:rPr lang="fr-FR" sz="2500" dirty="0">
                <a:solidFill>
                  <a:srgbClr val="FFFFFF"/>
                </a:solidFill>
              </a:rPr>
            </a:br>
            <a:endParaRPr lang="fr-BE" sz="2500" dirty="0">
              <a:solidFill>
                <a:srgbClr val="FFFFFF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E8AA4-184E-2063-1B33-90698B199434}"/>
              </a:ext>
            </a:extLst>
          </p:cNvPr>
          <p:cNvSpPr txBox="1"/>
          <p:nvPr/>
        </p:nvSpPr>
        <p:spPr>
          <a:xfrm>
            <a:off x="4892247" y="1738589"/>
            <a:ext cx="61685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/>
              <a:t>Parmi les 4 missions actuelles de la Ligue,  laquelle ou lesquelles vous apparaissent les plus importantes et pour quelles raisons ?</a:t>
            </a:r>
            <a:br>
              <a:rPr lang="fr-FR" sz="3600" dirty="0"/>
            </a:b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21578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81421-6A91-3281-B15B-0CA452B5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2500">
                <a:solidFill>
                  <a:srgbClr val="FFFFFF"/>
                </a:solidFill>
              </a:rPr>
              <a:t>Missions (6) Parmi les 4 missions actuelles de la Ligue,  laquelle ou lesquelles vous apparaissent les plus importantes et pour quelles raisons ?</a:t>
            </a:r>
            <a:br>
              <a:rPr lang="fr-FR" sz="2500">
                <a:solidFill>
                  <a:srgbClr val="FFFFFF"/>
                </a:solidFill>
              </a:rPr>
            </a:br>
            <a:endParaRPr lang="fr-BE" sz="2500">
              <a:solidFill>
                <a:srgbClr val="FFFFFF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E8787CF-52B2-4527-F716-FE370F6E7FED}"/>
              </a:ext>
            </a:extLst>
          </p:cNvPr>
          <p:cNvSpPr txBox="1"/>
          <p:nvPr/>
        </p:nvSpPr>
        <p:spPr>
          <a:xfrm>
            <a:off x="4426857" y="207484"/>
            <a:ext cx="729842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kern="100" dirty="0">
                <a:effectLst/>
                <a:highlight>
                  <a:srgbClr val="FF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« </a:t>
            </a:r>
            <a:r>
              <a:rPr lang="fr-FR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Représentation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pour avoir </a:t>
            </a:r>
            <a:r>
              <a:rPr lang="fr-FR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une voix qui porte auprès des politiques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, ceci ne peut se faire efficacement que sur la </a:t>
            </a:r>
            <a:r>
              <a:rPr lang="fr-FR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base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de la seconde mission pour nous prioritaire : </a:t>
            </a:r>
            <a:r>
              <a:rPr lang="fr-FR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échange et élaboration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. Nous ajoutons à cette dernière la notion de </a:t>
            </a:r>
            <a:r>
              <a:rPr lang="fr-FR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coordination du secteur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. »</a:t>
            </a:r>
            <a:b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</a:br>
            <a:b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</a:b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« la </a:t>
            </a:r>
            <a:r>
              <a:rPr lang="fr-FR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représentation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des SSM + </a:t>
            </a:r>
            <a:r>
              <a:rPr lang="fr-FR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échange et élaboration 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car c'est à la fois la </a:t>
            </a:r>
            <a:r>
              <a:rPr lang="fr-FR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dimension verticale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(faire remonter les infos au niveau de l'administration et de la politique) et à la fois </a:t>
            </a:r>
            <a:r>
              <a:rPr lang="fr-FR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l'horizontal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(les échanges avec les personnes sur le terrain) »</a:t>
            </a:r>
          </a:p>
          <a:p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« La </a:t>
            </a:r>
            <a:r>
              <a:rPr lang="fr-FR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représentation et la recherche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, pour </a:t>
            </a:r>
            <a:r>
              <a:rPr lang="fr-FR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défendre, valider et promouvoir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la spécificité et l'intérêt de notre travail et de ses effets. »</a:t>
            </a:r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r>
              <a:rPr lang="fr-FR" kern="100" dirty="0">
                <a:latin typeface="Adobe Devanagari" panose="02040503050201020203" pitchFamily="18" charset="0"/>
                <a:ea typeface="Calibri" panose="020F0502020204030204" pitchFamily="34" charset="0"/>
              </a:rPr>
              <a:t>« 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La ligue est la </a:t>
            </a:r>
            <a:r>
              <a:rPr lang="fr-FR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seule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</a:t>
            </a:r>
            <a:r>
              <a:rPr lang="fr-FR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représentante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du secteur auprès des politiques. Il est donc très important de renforcer cette mission qui doit être </a:t>
            </a:r>
            <a:r>
              <a:rPr lang="fr-FR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appuyée par l'argumentation de la </a:t>
            </a:r>
            <a:r>
              <a:rPr lang="fr-FR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recherche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 »</a:t>
            </a:r>
          </a:p>
          <a:p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« La </a:t>
            </a:r>
            <a:r>
              <a:rPr lang="fr-FR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représentation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auprès des politiques afin de </a:t>
            </a:r>
            <a:r>
              <a:rPr lang="fr-FR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porter d'une seule voix les revendications ou avis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des acteurs de la santé mentale bruxelloise et </a:t>
            </a:r>
            <a:r>
              <a:rPr lang="fr-FR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l'information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afin de </a:t>
            </a:r>
            <a:r>
              <a:rPr lang="fr-FR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relayer et centraliser les actions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des membres »</a:t>
            </a:r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FR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81421-6A91-3281-B15B-0CA452B5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2500" dirty="0">
                <a:solidFill>
                  <a:srgbClr val="FFFFFF"/>
                </a:solidFill>
              </a:rPr>
              <a:t>Missions (6) Parmi les 4 missions actuelles de la Ligue,  laquelle ou lesquelles vous apparaissent les plus importantes et pour quelles raisons ?</a:t>
            </a:r>
            <a:br>
              <a:rPr lang="fr-FR" sz="2500" dirty="0">
                <a:solidFill>
                  <a:srgbClr val="FFFFFF"/>
                </a:solidFill>
              </a:rPr>
            </a:br>
            <a:endParaRPr lang="fr-BE" sz="2500" dirty="0">
              <a:solidFill>
                <a:srgbClr val="FFFFFF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3A5765-507C-3AC8-BEE7-D384C7898122}"/>
              </a:ext>
            </a:extLst>
          </p:cNvPr>
          <p:cNvSpPr txBox="1"/>
          <p:nvPr/>
        </p:nvSpPr>
        <p:spPr>
          <a:xfrm>
            <a:off x="4426857" y="304800"/>
            <a:ext cx="729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CB7AE1-D263-5525-635B-ED54302CA724}"/>
              </a:ext>
            </a:extLst>
          </p:cNvPr>
          <p:cNvSpPr txBox="1"/>
          <p:nvPr/>
        </p:nvSpPr>
        <p:spPr>
          <a:xfrm>
            <a:off x="4367695" y="304800"/>
            <a:ext cx="7298421" cy="709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800" kern="100" dirty="0">
                <a:effectLst/>
                <a:highlight>
                  <a:srgbClr val="FF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« 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Échange et élaboration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afin de pouvoir au mieux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cerner les besoins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propres au secteur. »</a:t>
            </a:r>
            <a:b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</a:br>
            <a:b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</a:b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L'échange et élaboration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car je suis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nouveau coordinateur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depuis peu et cela me permet de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mieux comprendre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les Services de Santé Mentale ainsi que d'échanger autour de questions qui peuvent nous interpeller.</a:t>
            </a:r>
            <a:br>
              <a:rPr lang="fr-FR" kern="100" dirty="0">
                <a:latin typeface="Adobe Devanagari" panose="02040503050201020203" pitchFamily="18" charset="0"/>
                <a:ea typeface="Calibri" panose="020F0502020204030204" pitchFamily="34" charset="0"/>
              </a:rPr>
            </a:b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« Importance de </a:t>
            </a:r>
            <a:r>
              <a:rPr lang="fr-FR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l'échange de pratiques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et de réalités de terrain.  Importance également </a:t>
            </a:r>
            <a:r>
              <a:rPr lang="fr-FR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de journées d'études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, conférences et colloques pour </a:t>
            </a:r>
            <a:r>
              <a:rPr lang="fr-FR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prendre du recul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par rapport à la pratique clinique. 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800" kern="100" dirty="0">
                <a:effectLst/>
                <a:highlight>
                  <a:srgbClr val="FF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« 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Défendre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les réalités des travailleurs en santé mentale, et en protéger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l'éthique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. Il nous parait important que La Ligue puisse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se positionner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sur des questions sensibles et des enjeux éthiques. »</a:t>
            </a:r>
            <a:endParaRPr lang="fr-FR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« La 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représentation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auprès des politiques mais nous aimerions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que la Ligue soit davantage critique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et s'appuie sur l'avis des acteurs de terrain des différents SSM. 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FR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0A2AA0-A8A0-19F2-3AA9-360D40479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fr-FR" sz="3400" dirty="0">
                <a:solidFill>
                  <a:srgbClr val="FFFFFF"/>
                </a:solidFill>
              </a:rPr>
              <a:t>Orientations stratégiques :</a:t>
            </a:r>
            <a:br>
              <a:rPr lang="fr-FR" sz="3400" dirty="0">
                <a:solidFill>
                  <a:srgbClr val="FFFFFF"/>
                </a:solidFill>
              </a:rPr>
            </a:br>
            <a:r>
              <a:rPr lang="fr-FR" sz="3400" dirty="0">
                <a:solidFill>
                  <a:srgbClr val="FFFFFF"/>
                </a:solidFill>
              </a:rPr>
              <a:t>Missions, activités et implication des membres</a:t>
            </a:r>
            <a:endParaRPr lang="fr-BE" sz="34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191B3C-BF43-E3CF-2578-4C64D4644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340242"/>
            <a:ext cx="2919738" cy="1960699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fr-FR" sz="2000" b="1" dirty="0">
                <a:solidFill>
                  <a:srgbClr val="FFFFFF"/>
                </a:solidFill>
              </a:rPr>
              <a:t>Résultats de la Consultation des Membres – février &amp; mars 2023</a:t>
            </a:r>
            <a:br>
              <a:rPr lang="fr-FR" sz="2000" b="1" dirty="0">
                <a:solidFill>
                  <a:srgbClr val="FFFFFF"/>
                </a:solidFill>
              </a:rPr>
            </a:br>
            <a:br>
              <a:rPr lang="fr-FR" sz="2000" b="1" dirty="0">
                <a:solidFill>
                  <a:srgbClr val="FFFFFF"/>
                </a:solidFill>
              </a:rPr>
            </a:br>
            <a:r>
              <a:rPr lang="fr-FR" sz="2000" b="1" dirty="0">
                <a:solidFill>
                  <a:srgbClr val="FFFFFF"/>
                </a:solidFill>
              </a:rPr>
              <a:t>Robin Susswein </a:t>
            </a:r>
            <a:br>
              <a:rPr lang="fr-FR" sz="2000" b="1" dirty="0">
                <a:solidFill>
                  <a:srgbClr val="FFFFFF"/>
                </a:solidFill>
              </a:rPr>
            </a:br>
            <a:r>
              <a:rPr lang="fr-FR" sz="2000" b="1" dirty="0">
                <a:solidFill>
                  <a:srgbClr val="FFFFFF"/>
                </a:solidFill>
              </a:rPr>
              <a:t>rs@lbsm.be</a:t>
            </a:r>
            <a:endParaRPr lang="fr-BE" sz="2000" b="1" dirty="0">
              <a:solidFill>
                <a:srgbClr val="FFFF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4C3619-D048-B002-4D6F-790CA0D94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10" y="467208"/>
            <a:ext cx="592358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81421-6A91-3281-B15B-0CA452B5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2500" dirty="0">
                <a:solidFill>
                  <a:srgbClr val="FFFFFF"/>
                </a:solidFill>
              </a:rPr>
              <a:t>Missions (6) Parmi les 4 missions actuelles de la Ligue,  laquelle ou lesquelles vous apparaissent les plus importantes et pour quelles raisons ?</a:t>
            </a:r>
            <a:br>
              <a:rPr lang="fr-FR" sz="2500" dirty="0">
                <a:solidFill>
                  <a:srgbClr val="FFFFFF"/>
                </a:solidFill>
              </a:rPr>
            </a:br>
            <a:endParaRPr lang="fr-BE" sz="2500" dirty="0">
              <a:solidFill>
                <a:srgbClr val="FFFFFF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3A5765-507C-3AC8-BEE7-D384C7898122}"/>
              </a:ext>
            </a:extLst>
          </p:cNvPr>
          <p:cNvSpPr txBox="1"/>
          <p:nvPr/>
        </p:nvSpPr>
        <p:spPr>
          <a:xfrm>
            <a:off x="4426857" y="304800"/>
            <a:ext cx="729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CB7AE1-D263-5525-635B-ED54302CA724}"/>
              </a:ext>
            </a:extLst>
          </p:cNvPr>
          <p:cNvSpPr txBox="1"/>
          <p:nvPr/>
        </p:nvSpPr>
        <p:spPr>
          <a:xfrm>
            <a:off x="4367695" y="304800"/>
            <a:ext cx="7298421" cy="4533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kern="100" dirty="0">
                <a:highlight>
                  <a:srgbClr val="FF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« </a:t>
            </a:r>
            <a:r>
              <a:rPr lang="fr-BE" kern="100" dirty="0"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L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es 4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sont essentielles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avec un focus particulier sur les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enjeux politiques et cliniques</a:t>
            </a:r>
            <a:r>
              <a:rPr lang="fr-BE" sz="1800" kern="100" dirty="0">
                <a:effectLst/>
                <a:highlight>
                  <a:srgbClr val="FF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 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FR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36C559-3F79-9218-0081-588B7F7AE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17" y="1398952"/>
            <a:ext cx="2499365" cy="14660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4E1D61E-CB01-222B-6CE5-A16C22778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46" y="3418860"/>
            <a:ext cx="1715108" cy="17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81421-6A91-3281-B15B-0CA452B5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2500" dirty="0">
                <a:solidFill>
                  <a:srgbClr val="FFFFFF"/>
                </a:solidFill>
              </a:rPr>
              <a:t>Missions (7) Pensez-vous à d'autre(s) mission(s) que pourrait réaliser la Ligue et qui seraient importante(s)? Dites-nous en quelques mots !</a:t>
            </a:r>
            <a:br>
              <a:rPr lang="fr-FR" sz="2500" dirty="0">
                <a:solidFill>
                  <a:srgbClr val="FFFFFF"/>
                </a:solidFill>
              </a:rPr>
            </a:br>
            <a:endParaRPr lang="fr-BE" sz="2500" dirty="0">
              <a:solidFill>
                <a:srgbClr val="FFFFFF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3A5765-507C-3AC8-BEE7-D384C7898122}"/>
              </a:ext>
            </a:extLst>
          </p:cNvPr>
          <p:cNvSpPr txBox="1"/>
          <p:nvPr/>
        </p:nvSpPr>
        <p:spPr>
          <a:xfrm>
            <a:off x="4426857" y="304800"/>
            <a:ext cx="729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CB7AE1-D263-5525-635B-ED54302CA724}"/>
              </a:ext>
            </a:extLst>
          </p:cNvPr>
          <p:cNvSpPr txBox="1"/>
          <p:nvPr/>
        </p:nvSpPr>
        <p:spPr>
          <a:xfrm>
            <a:off x="4367695" y="304800"/>
            <a:ext cx="7298421" cy="343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FR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263005-7331-A52D-9C9A-DF47FFB3A871}"/>
              </a:ext>
            </a:extLst>
          </p:cNvPr>
          <p:cNvSpPr txBox="1"/>
          <p:nvPr/>
        </p:nvSpPr>
        <p:spPr>
          <a:xfrm>
            <a:off x="4892247" y="1738589"/>
            <a:ext cx="61685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/>
              <a:t>Pensez-vous à d'autre(s) mission(s) que pourrait réaliser la Ligue et qui seraient importante(s)? Dites-nous en quelques mots !</a:t>
            </a:r>
            <a:br>
              <a:rPr lang="fr-FR" sz="3600" dirty="0"/>
            </a:b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20993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81421-6A91-3281-B15B-0CA452B5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2500" dirty="0">
                <a:solidFill>
                  <a:srgbClr val="FFFFFF"/>
                </a:solidFill>
              </a:rPr>
              <a:t>Missions (7) Pensez-vous à d'autre(s) mission(s) que pourrait réaliser la Ligue et qui seraient importante(s)? Dites-nous en quelques mots !</a:t>
            </a:r>
            <a:br>
              <a:rPr lang="fr-FR" sz="2500" dirty="0">
                <a:solidFill>
                  <a:srgbClr val="FFFFFF"/>
                </a:solidFill>
              </a:rPr>
            </a:br>
            <a:endParaRPr lang="fr-BE" sz="2500" dirty="0">
              <a:solidFill>
                <a:srgbClr val="FFFFFF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3A5765-507C-3AC8-BEE7-D384C7898122}"/>
              </a:ext>
            </a:extLst>
          </p:cNvPr>
          <p:cNvSpPr txBox="1"/>
          <p:nvPr/>
        </p:nvSpPr>
        <p:spPr>
          <a:xfrm>
            <a:off x="4426857" y="304800"/>
            <a:ext cx="729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CB7AE1-D263-5525-635B-ED54302CA724}"/>
              </a:ext>
            </a:extLst>
          </p:cNvPr>
          <p:cNvSpPr txBox="1"/>
          <p:nvPr/>
        </p:nvSpPr>
        <p:spPr>
          <a:xfrm>
            <a:off x="4367695" y="511388"/>
            <a:ext cx="7298421" cy="691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dobe Devanagari" panose="02040503050201020203" pitchFamily="18" charset="0"/>
                <a:ea typeface="Calibri" panose="020F0502020204030204" pitchFamily="34" charset="0"/>
              </a:rPr>
              <a:t>« 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Faire une 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étude/évaluation 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du projet des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psychologues de première ligne 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après un an de travail. 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« Continuez comme ça, meilleure communication et 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accessibilité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(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pouvoir utiliser votre site sur les mobiles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) 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« Penser le soin psychique de manière plus large et proposer des 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actions/plaidoyers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conjoints avec les autres secteurs 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« Peut-être davantage 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organiser des rencontres entre les membres 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afin de mieux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connaître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les missions des uns et des autres » [membre non SSM </a:t>
            </a:r>
            <a:r>
              <a:rPr lang="fr-BE" sz="1800" kern="100" dirty="0" err="1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CoCoF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« 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Mise en commun des ressources 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et 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circulation du personnel 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au sein des différentes institutions.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Apprendre à se connaître 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« 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Les tâches actuelles sont déjà importantes 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et larges » [18 « non » ou non réponses]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FR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8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3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 descr="Une image contenant personne, jeux, arme&#10;&#10;Description générée automatiquement">
            <a:extLst>
              <a:ext uri="{FF2B5EF4-FFF2-40B4-BE49-F238E27FC236}">
                <a16:creationId xmlns:a16="http://schemas.microsoft.com/office/drawing/2014/main" id="{3EBFCC61-F9C6-8BA9-F313-35963517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r="11627" b="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E6FBCA-9BBC-755E-54F5-2EF7380B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II. Activités</a:t>
            </a:r>
          </a:p>
        </p:txBody>
      </p:sp>
    </p:spTree>
    <p:extLst>
      <p:ext uri="{BB962C8B-B14F-4D97-AF65-F5344CB8AC3E}">
        <p14:creationId xmlns:p14="http://schemas.microsoft.com/office/powerpoint/2010/main" val="38939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D089FF-E880-7BF4-3CB1-1AEDA687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Activités (1) « Attribuez à chaque activité concrète de la Ligue un score de 1 à 5 selon l'importance qu'elle a pour votre service/équipe »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A81EFA16-1917-C60E-E84F-858F236DC1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899881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92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D089FF-E880-7BF4-3CB1-1AEDA687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Activités (1) « Attribuez à chaque activité concrète de la Ligue un score de 1 à 5 selon l'importance qu'elle a pour votre service/équipe »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12A9A44F-36B4-4F41-B81C-C7B0DC4602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438680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9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D089FF-E880-7BF4-3CB1-1AEDA687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Activités (1) « Attribuez à chaque activité concrète de la Ligue un score de 1 à 5 selon l'importance qu'elle a pour votre service/équipe »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D548FF9C-9679-32C9-9A91-E8CFD4948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831007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60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D089FF-E880-7BF4-3CB1-1AEDA687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Activités (1) « Attribuez à chaque activité concrète de la Ligue un score de 1 à 5 selon l'importance qu'elle a pour votre service/équipe »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D548FF9C-9679-32C9-9A91-E8CFD49480F3}"/>
              </a:ext>
            </a:extLst>
          </p:cNvPr>
          <p:cNvGraphicFramePr>
            <a:graphicFrameLocks/>
          </p:cNvGraphicFramePr>
          <p:nvPr/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C6445FA-7950-BC43-FEBE-74670CF923ED}"/>
              </a:ext>
            </a:extLst>
          </p:cNvPr>
          <p:cNvSpPr/>
          <p:nvPr/>
        </p:nvSpPr>
        <p:spPr>
          <a:xfrm>
            <a:off x="4495808" y="1165860"/>
            <a:ext cx="7232368" cy="350520"/>
          </a:xfrm>
          <a:custGeom>
            <a:avLst/>
            <a:gdLst>
              <a:gd name="connsiteX0" fmla="*/ 0 w 7232368"/>
              <a:gd name="connsiteY0" fmla="*/ 0 h 350520"/>
              <a:gd name="connsiteX1" fmla="*/ 802135 w 7232368"/>
              <a:gd name="connsiteY1" fmla="*/ 0 h 350520"/>
              <a:gd name="connsiteX2" fmla="*/ 1242652 w 7232368"/>
              <a:gd name="connsiteY2" fmla="*/ 0 h 350520"/>
              <a:gd name="connsiteX3" fmla="*/ 1683169 w 7232368"/>
              <a:gd name="connsiteY3" fmla="*/ 0 h 350520"/>
              <a:gd name="connsiteX4" fmla="*/ 2412981 w 7232368"/>
              <a:gd name="connsiteY4" fmla="*/ 0 h 350520"/>
              <a:gd name="connsiteX5" fmla="*/ 3070469 w 7232368"/>
              <a:gd name="connsiteY5" fmla="*/ 0 h 350520"/>
              <a:gd name="connsiteX6" fmla="*/ 3800281 w 7232368"/>
              <a:gd name="connsiteY6" fmla="*/ 0 h 350520"/>
              <a:gd name="connsiteX7" fmla="*/ 4457769 w 7232368"/>
              <a:gd name="connsiteY7" fmla="*/ 0 h 350520"/>
              <a:gd name="connsiteX8" fmla="*/ 5259904 w 7232368"/>
              <a:gd name="connsiteY8" fmla="*/ 0 h 350520"/>
              <a:gd name="connsiteX9" fmla="*/ 5917392 w 7232368"/>
              <a:gd name="connsiteY9" fmla="*/ 0 h 350520"/>
              <a:gd name="connsiteX10" fmla="*/ 6574880 w 7232368"/>
              <a:gd name="connsiteY10" fmla="*/ 0 h 350520"/>
              <a:gd name="connsiteX11" fmla="*/ 7232368 w 7232368"/>
              <a:gd name="connsiteY11" fmla="*/ 0 h 350520"/>
              <a:gd name="connsiteX12" fmla="*/ 7232368 w 7232368"/>
              <a:gd name="connsiteY12" fmla="*/ 350520 h 350520"/>
              <a:gd name="connsiteX13" fmla="*/ 6502556 w 7232368"/>
              <a:gd name="connsiteY13" fmla="*/ 350520 h 350520"/>
              <a:gd name="connsiteX14" fmla="*/ 5772745 w 7232368"/>
              <a:gd name="connsiteY14" fmla="*/ 350520 h 350520"/>
              <a:gd name="connsiteX15" fmla="*/ 5115257 w 7232368"/>
              <a:gd name="connsiteY15" fmla="*/ 350520 h 350520"/>
              <a:gd name="connsiteX16" fmla="*/ 4313121 w 7232368"/>
              <a:gd name="connsiteY16" fmla="*/ 350520 h 350520"/>
              <a:gd name="connsiteX17" fmla="*/ 3510986 w 7232368"/>
              <a:gd name="connsiteY17" fmla="*/ 350520 h 350520"/>
              <a:gd name="connsiteX18" fmla="*/ 2781174 w 7232368"/>
              <a:gd name="connsiteY18" fmla="*/ 350520 h 350520"/>
              <a:gd name="connsiteX19" fmla="*/ 2268334 w 7232368"/>
              <a:gd name="connsiteY19" fmla="*/ 350520 h 350520"/>
              <a:gd name="connsiteX20" fmla="*/ 1755493 w 7232368"/>
              <a:gd name="connsiteY20" fmla="*/ 350520 h 350520"/>
              <a:gd name="connsiteX21" fmla="*/ 1025681 w 7232368"/>
              <a:gd name="connsiteY21" fmla="*/ 350520 h 350520"/>
              <a:gd name="connsiteX22" fmla="*/ 0 w 7232368"/>
              <a:gd name="connsiteY22" fmla="*/ 350520 h 350520"/>
              <a:gd name="connsiteX23" fmla="*/ 0 w 7232368"/>
              <a:gd name="connsiteY23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32368" h="350520" extrusionOk="0">
                <a:moveTo>
                  <a:pt x="0" y="0"/>
                </a:moveTo>
                <a:cubicBezTo>
                  <a:pt x="391919" y="-12701"/>
                  <a:pt x="538911" y="30310"/>
                  <a:pt x="802135" y="0"/>
                </a:cubicBezTo>
                <a:cubicBezTo>
                  <a:pt x="1065360" y="-30310"/>
                  <a:pt x="1126631" y="16101"/>
                  <a:pt x="1242652" y="0"/>
                </a:cubicBezTo>
                <a:cubicBezTo>
                  <a:pt x="1358673" y="-16101"/>
                  <a:pt x="1494170" y="-5139"/>
                  <a:pt x="1683169" y="0"/>
                </a:cubicBezTo>
                <a:cubicBezTo>
                  <a:pt x="1872168" y="5139"/>
                  <a:pt x="2079905" y="8726"/>
                  <a:pt x="2412981" y="0"/>
                </a:cubicBezTo>
                <a:cubicBezTo>
                  <a:pt x="2746057" y="-8726"/>
                  <a:pt x="2746512" y="16661"/>
                  <a:pt x="3070469" y="0"/>
                </a:cubicBezTo>
                <a:cubicBezTo>
                  <a:pt x="3394426" y="-16661"/>
                  <a:pt x="3597622" y="-10900"/>
                  <a:pt x="3800281" y="0"/>
                </a:cubicBezTo>
                <a:cubicBezTo>
                  <a:pt x="4002940" y="10900"/>
                  <a:pt x="4165474" y="1627"/>
                  <a:pt x="4457769" y="0"/>
                </a:cubicBezTo>
                <a:cubicBezTo>
                  <a:pt x="4750064" y="-1627"/>
                  <a:pt x="4906825" y="-809"/>
                  <a:pt x="5259904" y="0"/>
                </a:cubicBezTo>
                <a:cubicBezTo>
                  <a:pt x="5612983" y="809"/>
                  <a:pt x="5701607" y="10502"/>
                  <a:pt x="5917392" y="0"/>
                </a:cubicBezTo>
                <a:cubicBezTo>
                  <a:pt x="6133177" y="-10502"/>
                  <a:pt x="6343819" y="-227"/>
                  <a:pt x="6574880" y="0"/>
                </a:cubicBezTo>
                <a:cubicBezTo>
                  <a:pt x="6805941" y="227"/>
                  <a:pt x="6993825" y="26836"/>
                  <a:pt x="7232368" y="0"/>
                </a:cubicBezTo>
                <a:cubicBezTo>
                  <a:pt x="7237842" y="148353"/>
                  <a:pt x="7224647" y="229037"/>
                  <a:pt x="7232368" y="350520"/>
                </a:cubicBezTo>
                <a:cubicBezTo>
                  <a:pt x="6925614" y="380475"/>
                  <a:pt x="6756480" y="317647"/>
                  <a:pt x="6502556" y="350520"/>
                </a:cubicBezTo>
                <a:cubicBezTo>
                  <a:pt x="6248632" y="383393"/>
                  <a:pt x="5999097" y="318992"/>
                  <a:pt x="5772745" y="350520"/>
                </a:cubicBezTo>
                <a:cubicBezTo>
                  <a:pt x="5546393" y="382048"/>
                  <a:pt x="5292898" y="371354"/>
                  <a:pt x="5115257" y="350520"/>
                </a:cubicBezTo>
                <a:cubicBezTo>
                  <a:pt x="4937616" y="329686"/>
                  <a:pt x="4700711" y="388276"/>
                  <a:pt x="4313121" y="350520"/>
                </a:cubicBezTo>
                <a:cubicBezTo>
                  <a:pt x="3925531" y="312764"/>
                  <a:pt x="3722876" y="324264"/>
                  <a:pt x="3510986" y="350520"/>
                </a:cubicBezTo>
                <a:cubicBezTo>
                  <a:pt x="3299096" y="376776"/>
                  <a:pt x="3001260" y="380324"/>
                  <a:pt x="2781174" y="350520"/>
                </a:cubicBezTo>
                <a:cubicBezTo>
                  <a:pt x="2561088" y="320716"/>
                  <a:pt x="2399815" y="367983"/>
                  <a:pt x="2268334" y="350520"/>
                </a:cubicBezTo>
                <a:cubicBezTo>
                  <a:pt x="2136853" y="333057"/>
                  <a:pt x="1991952" y="351404"/>
                  <a:pt x="1755493" y="350520"/>
                </a:cubicBezTo>
                <a:cubicBezTo>
                  <a:pt x="1519034" y="349636"/>
                  <a:pt x="1179357" y="365829"/>
                  <a:pt x="1025681" y="350520"/>
                </a:cubicBezTo>
                <a:cubicBezTo>
                  <a:pt x="872005" y="335211"/>
                  <a:pt x="294222" y="389429"/>
                  <a:pt x="0" y="350520"/>
                </a:cubicBezTo>
                <a:cubicBezTo>
                  <a:pt x="15124" y="189097"/>
                  <a:pt x="3059" y="17278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8472370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F77495-F711-16B3-AA18-62F1CD4DDC17}"/>
              </a:ext>
            </a:extLst>
          </p:cNvPr>
          <p:cNvSpPr/>
          <p:nvPr/>
        </p:nvSpPr>
        <p:spPr>
          <a:xfrm>
            <a:off x="4502428" y="2621280"/>
            <a:ext cx="7232368" cy="350520"/>
          </a:xfrm>
          <a:custGeom>
            <a:avLst/>
            <a:gdLst>
              <a:gd name="connsiteX0" fmla="*/ 0 w 7232368"/>
              <a:gd name="connsiteY0" fmla="*/ 0 h 350520"/>
              <a:gd name="connsiteX1" fmla="*/ 802135 w 7232368"/>
              <a:gd name="connsiteY1" fmla="*/ 0 h 350520"/>
              <a:gd name="connsiteX2" fmla="*/ 1242652 w 7232368"/>
              <a:gd name="connsiteY2" fmla="*/ 0 h 350520"/>
              <a:gd name="connsiteX3" fmla="*/ 1683169 w 7232368"/>
              <a:gd name="connsiteY3" fmla="*/ 0 h 350520"/>
              <a:gd name="connsiteX4" fmla="*/ 2412981 w 7232368"/>
              <a:gd name="connsiteY4" fmla="*/ 0 h 350520"/>
              <a:gd name="connsiteX5" fmla="*/ 3070469 w 7232368"/>
              <a:gd name="connsiteY5" fmla="*/ 0 h 350520"/>
              <a:gd name="connsiteX6" fmla="*/ 3800281 w 7232368"/>
              <a:gd name="connsiteY6" fmla="*/ 0 h 350520"/>
              <a:gd name="connsiteX7" fmla="*/ 4457769 w 7232368"/>
              <a:gd name="connsiteY7" fmla="*/ 0 h 350520"/>
              <a:gd name="connsiteX8" fmla="*/ 5259904 w 7232368"/>
              <a:gd name="connsiteY8" fmla="*/ 0 h 350520"/>
              <a:gd name="connsiteX9" fmla="*/ 5917392 w 7232368"/>
              <a:gd name="connsiteY9" fmla="*/ 0 h 350520"/>
              <a:gd name="connsiteX10" fmla="*/ 6574880 w 7232368"/>
              <a:gd name="connsiteY10" fmla="*/ 0 h 350520"/>
              <a:gd name="connsiteX11" fmla="*/ 7232368 w 7232368"/>
              <a:gd name="connsiteY11" fmla="*/ 0 h 350520"/>
              <a:gd name="connsiteX12" fmla="*/ 7232368 w 7232368"/>
              <a:gd name="connsiteY12" fmla="*/ 350520 h 350520"/>
              <a:gd name="connsiteX13" fmla="*/ 6502556 w 7232368"/>
              <a:gd name="connsiteY13" fmla="*/ 350520 h 350520"/>
              <a:gd name="connsiteX14" fmla="*/ 5772745 w 7232368"/>
              <a:gd name="connsiteY14" fmla="*/ 350520 h 350520"/>
              <a:gd name="connsiteX15" fmla="*/ 5115257 w 7232368"/>
              <a:gd name="connsiteY15" fmla="*/ 350520 h 350520"/>
              <a:gd name="connsiteX16" fmla="*/ 4313121 w 7232368"/>
              <a:gd name="connsiteY16" fmla="*/ 350520 h 350520"/>
              <a:gd name="connsiteX17" fmla="*/ 3510986 w 7232368"/>
              <a:gd name="connsiteY17" fmla="*/ 350520 h 350520"/>
              <a:gd name="connsiteX18" fmla="*/ 2781174 w 7232368"/>
              <a:gd name="connsiteY18" fmla="*/ 350520 h 350520"/>
              <a:gd name="connsiteX19" fmla="*/ 2268334 w 7232368"/>
              <a:gd name="connsiteY19" fmla="*/ 350520 h 350520"/>
              <a:gd name="connsiteX20" fmla="*/ 1755493 w 7232368"/>
              <a:gd name="connsiteY20" fmla="*/ 350520 h 350520"/>
              <a:gd name="connsiteX21" fmla="*/ 1025681 w 7232368"/>
              <a:gd name="connsiteY21" fmla="*/ 350520 h 350520"/>
              <a:gd name="connsiteX22" fmla="*/ 0 w 7232368"/>
              <a:gd name="connsiteY22" fmla="*/ 350520 h 350520"/>
              <a:gd name="connsiteX23" fmla="*/ 0 w 7232368"/>
              <a:gd name="connsiteY23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32368" h="350520" extrusionOk="0">
                <a:moveTo>
                  <a:pt x="0" y="0"/>
                </a:moveTo>
                <a:cubicBezTo>
                  <a:pt x="391919" y="-12701"/>
                  <a:pt x="538911" y="30310"/>
                  <a:pt x="802135" y="0"/>
                </a:cubicBezTo>
                <a:cubicBezTo>
                  <a:pt x="1065360" y="-30310"/>
                  <a:pt x="1126631" y="16101"/>
                  <a:pt x="1242652" y="0"/>
                </a:cubicBezTo>
                <a:cubicBezTo>
                  <a:pt x="1358673" y="-16101"/>
                  <a:pt x="1494170" y="-5139"/>
                  <a:pt x="1683169" y="0"/>
                </a:cubicBezTo>
                <a:cubicBezTo>
                  <a:pt x="1872168" y="5139"/>
                  <a:pt x="2079905" y="8726"/>
                  <a:pt x="2412981" y="0"/>
                </a:cubicBezTo>
                <a:cubicBezTo>
                  <a:pt x="2746057" y="-8726"/>
                  <a:pt x="2746512" y="16661"/>
                  <a:pt x="3070469" y="0"/>
                </a:cubicBezTo>
                <a:cubicBezTo>
                  <a:pt x="3394426" y="-16661"/>
                  <a:pt x="3597622" y="-10900"/>
                  <a:pt x="3800281" y="0"/>
                </a:cubicBezTo>
                <a:cubicBezTo>
                  <a:pt x="4002940" y="10900"/>
                  <a:pt x="4165474" y="1627"/>
                  <a:pt x="4457769" y="0"/>
                </a:cubicBezTo>
                <a:cubicBezTo>
                  <a:pt x="4750064" y="-1627"/>
                  <a:pt x="4906825" y="-809"/>
                  <a:pt x="5259904" y="0"/>
                </a:cubicBezTo>
                <a:cubicBezTo>
                  <a:pt x="5612983" y="809"/>
                  <a:pt x="5701607" y="10502"/>
                  <a:pt x="5917392" y="0"/>
                </a:cubicBezTo>
                <a:cubicBezTo>
                  <a:pt x="6133177" y="-10502"/>
                  <a:pt x="6343819" y="-227"/>
                  <a:pt x="6574880" y="0"/>
                </a:cubicBezTo>
                <a:cubicBezTo>
                  <a:pt x="6805941" y="227"/>
                  <a:pt x="6993825" y="26836"/>
                  <a:pt x="7232368" y="0"/>
                </a:cubicBezTo>
                <a:cubicBezTo>
                  <a:pt x="7237842" y="148353"/>
                  <a:pt x="7224647" y="229037"/>
                  <a:pt x="7232368" y="350520"/>
                </a:cubicBezTo>
                <a:cubicBezTo>
                  <a:pt x="6925614" y="380475"/>
                  <a:pt x="6756480" y="317647"/>
                  <a:pt x="6502556" y="350520"/>
                </a:cubicBezTo>
                <a:cubicBezTo>
                  <a:pt x="6248632" y="383393"/>
                  <a:pt x="5999097" y="318992"/>
                  <a:pt x="5772745" y="350520"/>
                </a:cubicBezTo>
                <a:cubicBezTo>
                  <a:pt x="5546393" y="382048"/>
                  <a:pt x="5292898" y="371354"/>
                  <a:pt x="5115257" y="350520"/>
                </a:cubicBezTo>
                <a:cubicBezTo>
                  <a:pt x="4937616" y="329686"/>
                  <a:pt x="4700711" y="388276"/>
                  <a:pt x="4313121" y="350520"/>
                </a:cubicBezTo>
                <a:cubicBezTo>
                  <a:pt x="3925531" y="312764"/>
                  <a:pt x="3722876" y="324264"/>
                  <a:pt x="3510986" y="350520"/>
                </a:cubicBezTo>
                <a:cubicBezTo>
                  <a:pt x="3299096" y="376776"/>
                  <a:pt x="3001260" y="380324"/>
                  <a:pt x="2781174" y="350520"/>
                </a:cubicBezTo>
                <a:cubicBezTo>
                  <a:pt x="2561088" y="320716"/>
                  <a:pt x="2399815" y="367983"/>
                  <a:pt x="2268334" y="350520"/>
                </a:cubicBezTo>
                <a:cubicBezTo>
                  <a:pt x="2136853" y="333057"/>
                  <a:pt x="1991952" y="351404"/>
                  <a:pt x="1755493" y="350520"/>
                </a:cubicBezTo>
                <a:cubicBezTo>
                  <a:pt x="1519034" y="349636"/>
                  <a:pt x="1179357" y="365829"/>
                  <a:pt x="1025681" y="350520"/>
                </a:cubicBezTo>
                <a:cubicBezTo>
                  <a:pt x="872005" y="335211"/>
                  <a:pt x="294222" y="389429"/>
                  <a:pt x="0" y="350520"/>
                </a:cubicBezTo>
                <a:cubicBezTo>
                  <a:pt x="15124" y="189097"/>
                  <a:pt x="3059" y="17278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8472370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137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D089FF-E880-7BF4-3CB1-1AEDA687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Activités (1) « Attribuez à chaque activité concrète de la Ligue un score de 1 à 5 selon l'importance qu'elle a pour votre service/équipe »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D548FF9C-9679-32C9-9A91-E8CFD49480F3}"/>
              </a:ext>
            </a:extLst>
          </p:cNvPr>
          <p:cNvGraphicFramePr>
            <a:graphicFrameLocks/>
          </p:cNvGraphicFramePr>
          <p:nvPr/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F9EF92A-D473-0001-C1F2-55C555813F48}"/>
              </a:ext>
            </a:extLst>
          </p:cNvPr>
          <p:cNvSpPr/>
          <p:nvPr/>
        </p:nvSpPr>
        <p:spPr>
          <a:xfrm>
            <a:off x="4502429" y="2895124"/>
            <a:ext cx="7232368" cy="632935"/>
          </a:xfrm>
          <a:custGeom>
            <a:avLst/>
            <a:gdLst>
              <a:gd name="connsiteX0" fmla="*/ 0 w 7232368"/>
              <a:gd name="connsiteY0" fmla="*/ 0 h 632935"/>
              <a:gd name="connsiteX1" fmla="*/ 802135 w 7232368"/>
              <a:gd name="connsiteY1" fmla="*/ 0 h 632935"/>
              <a:gd name="connsiteX2" fmla="*/ 1242652 w 7232368"/>
              <a:gd name="connsiteY2" fmla="*/ 0 h 632935"/>
              <a:gd name="connsiteX3" fmla="*/ 1683169 w 7232368"/>
              <a:gd name="connsiteY3" fmla="*/ 0 h 632935"/>
              <a:gd name="connsiteX4" fmla="*/ 2412981 w 7232368"/>
              <a:gd name="connsiteY4" fmla="*/ 0 h 632935"/>
              <a:gd name="connsiteX5" fmla="*/ 3070469 w 7232368"/>
              <a:gd name="connsiteY5" fmla="*/ 0 h 632935"/>
              <a:gd name="connsiteX6" fmla="*/ 3800281 w 7232368"/>
              <a:gd name="connsiteY6" fmla="*/ 0 h 632935"/>
              <a:gd name="connsiteX7" fmla="*/ 4457769 w 7232368"/>
              <a:gd name="connsiteY7" fmla="*/ 0 h 632935"/>
              <a:gd name="connsiteX8" fmla="*/ 5259904 w 7232368"/>
              <a:gd name="connsiteY8" fmla="*/ 0 h 632935"/>
              <a:gd name="connsiteX9" fmla="*/ 5917392 w 7232368"/>
              <a:gd name="connsiteY9" fmla="*/ 0 h 632935"/>
              <a:gd name="connsiteX10" fmla="*/ 6574880 w 7232368"/>
              <a:gd name="connsiteY10" fmla="*/ 0 h 632935"/>
              <a:gd name="connsiteX11" fmla="*/ 7232368 w 7232368"/>
              <a:gd name="connsiteY11" fmla="*/ 0 h 632935"/>
              <a:gd name="connsiteX12" fmla="*/ 7232368 w 7232368"/>
              <a:gd name="connsiteY12" fmla="*/ 632935 h 632935"/>
              <a:gd name="connsiteX13" fmla="*/ 6502556 w 7232368"/>
              <a:gd name="connsiteY13" fmla="*/ 632935 h 632935"/>
              <a:gd name="connsiteX14" fmla="*/ 5772745 w 7232368"/>
              <a:gd name="connsiteY14" fmla="*/ 632935 h 632935"/>
              <a:gd name="connsiteX15" fmla="*/ 5115257 w 7232368"/>
              <a:gd name="connsiteY15" fmla="*/ 632935 h 632935"/>
              <a:gd name="connsiteX16" fmla="*/ 4313121 w 7232368"/>
              <a:gd name="connsiteY16" fmla="*/ 632935 h 632935"/>
              <a:gd name="connsiteX17" fmla="*/ 3510986 w 7232368"/>
              <a:gd name="connsiteY17" fmla="*/ 632935 h 632935"/>
              <a:gd name="connsiteX18" fmla="*/ 2781174 w 7232368"/>
              <a:gd name="connsiteY18" fmla="*/ 632935 h 632935"/>
              <a:gd name="connsiteX19" fmla="*/ 2268334 w 7232368"/>
              <a:gd name="connsiteY19" fmla="*/ 632935 h 632935"/>
              <a:gd name="connsiteX20" fmla="*/ 1755493 w 7232368"/>
              <a:gd name="connsiteY20" fmla="*/ 632935 h 632935"/>
              <a:gd name="connsiteX21" fmla="*/ 1025681 w 7232368"/>
              <a:gd name="connsiteY21" fmla="*/ 632935 h 632935"/>
              <a:gd name="connsiteX22" fmla="*/ 0 w 7232368"/>
              <a:gd name="connsiteY22" fmla="*/ 632935 h 632935"/>
              <a:gd name="connsiteX23" fmla="*/ 0 w 7232368"/>
              <a:gd name="connsiteY23" fmla="*/ 0 h 63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32368" h="632935" extrusionOk="0">
                <a:moveTo>
                  <a:pt x="0" y="0"/>
                </a:moveTo>
                <a:cubicBezTo>
                  <a:pt x="391919" y="-12701"/>
                  <a:pt x="538911" y="30310"/>
                  <a:pt x="802135" y="0"/>
                </a:cubicBezTo>
                <a:cubicBezTo>
                  <a:pt x="1065360" y="-30310"/>
                  <a:pt x="1126631" y="16101"/>
                  <a:pt x="1242652" y="0"/>
                </a:cubicBezTo>
                <a:cubicBezTo>
                  <a:pt x="1358673" y="-16101"/>
                  <a:pt x="1494170" y="-5139"/>
                  <a:pt x="1683169" y="0"/>
                </a:cubicBezTo>
                <a:cubicBezTo>
                  <a:pt x="1872168" y="5139"/>
                  <a:pt x="2079905" y="8726"/>
                  <a:pt x="2412981" y="0"/>
                </a:cubicBezTo>
                <a:cubicBezTo>
                  <a:pt x="2746057" y="-8726"/>
                  <a:pt x="2746512" y="16661"/>
                  <a:pt x="3070469" y="0"/>
                </a:cubicBezTo>
                <a:cubicBezTo>
                  <a:pt x="3394426" y="-16661"/>
                  <a:pt x="3597622" y="-10900"/>
                  <a:pt x="3800281" y="0"/>
                </a:cubicBezTo>
                <a:cubicBezTo>
                  <a:pt x="4002940" y="10900"/>
                  <a:pt x="4165474" y="1627"/>
                  <a:pt x="4457769" y="0"/>
                </a:cubicBezTo>
                <a:cubicBezTo>
                  <a:pt x="4750064" y="-1627"/>
                  <a:pt x="4906825" y="-809"/>
                  <a:pt x="5259904" y="0"/>
                </a:cubicBezTo>
                <a:cubicBezTo>
                  <a:pt x="5612983" y="809"/>
                  <a:pt x="5701607" y="10502"/>
                  <a:pt x="5917392" y="0"/>
                </a:cubicBezTo>
                <a:cubicBezTo>
                  <a:pt x="6133177" y="-10502"/>
                  <a:pt x="6343819" y="-227"/>
                  <a:pt x="6574880" y="0"/>
                </a:cubicBezTo>
                <a:cubicBezTo>
                  <a:pt x="6805941" y="227"/>
                  <a:pt x="6993825" y="26836"/>
                  <a:pt x="7232368" y="0"/>
                </a:cubicBezTo>
                <a:cubicBezTo>
                  <a:pt x="7206997" y="233920"/>
                  <a:pt x="7208583" y="428510"/>
                  <a:pt x="7232368" y="632935"/>
                </a:cubicBezTo>
                <a:cubicBezTo>
                  <a:pt x="6925614" y="662890"/>
                  <a:pt x="6756480" y="600062"/>
                  <a:pt x="6502556" y="632935"/>
                </a:cubicBezTo>
                <a:cubicBezTo>
                  <a:pt x="6248632" y="665808"/>
                  <a:pt x="5999097" y="601407"/>
                  <a:pt x="5772745" y="632935"/>
                </a:cubicBezTo>
                <a:cubicBezTo>
                  <a:pt x="5546393" y="664463"/>
                  <a:pt x="5292898" y="653769"/>
                  <a:pt x="5115257" y="632935"/>
                </a:cubicBezTo>
                <a:cubicBezTo>
                  <a:pt x="4937616" y="612101"/>
                  <a:pt x="4700711" y="670691"/>
                  <a:pt x="4313121" y="632935"/>
                </a:cubicBezTo>
                <a:cubicBezTo>
                  <a:pt x="3925531" y="595179"/>
                  <a:pt x="3722876" y="606679"/>
                  <a:pt x="3510986" y="632935"/>
                </a:cubicBezTo>
                <a:cubicBezTo>
                  <a:pt x="3299096" y="659191"/>
                  <a:pt x="3001260" y="662739"/>
                  <a:pt x="2781174" y="632935"/>
                </a:cubicBezTo>
                <a:cubicBezTo>
                  <a:pt x="2561088" y="603131"/>
                  <a:pt x="2399815" y="650398"/>
                  <a:pt x="2268334" y="632935"/>
                </a:cubicBezTo>
                <a:cubicBezTo>
                  <a:pt x="2136853" y="615472"/>
                  <a:pt x="1991952" y="633819"/>
                  <a:pt x="1755493" y="632935"/>
                </a:cubicBezTo>
                <a:cubicBezTo>
                  <a:pt x="1519034" y="632051"/>
                  <a:pt x="1179357" y="648244"/>
                  <a:pt x="1025681" y="632935"/>
                </a:cubicBezTo>
                <a:cubicBezTo>
                  <a:pt x="872005" y="617626"/>
                  <a:pt x="294222" y="671844"/>
                  <a:pt x="0" y="632935"/>
                </a:cubicBezTo>
                <a:cubicBezTo>
                  <a:pt x="1246" y="420178"/>
                  <a:pt x="8705" y="18446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8472370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045030-3B81-4BC7-280D-7CF3E6F4B6FB}"/>
              </a:ext>
            </a:extLst>
          </p:cNvPr>
          <p:cNvSpPr/>
          <p:nvPr/>
        </p:nvSpPr>
        <p:spPr>
          <a:xfrm>
            <a:off x="4502429" y="4363306"/>
            <a:ext cx="7232368" cy="1191674"/>
          </a:xfrm>
          <a:custGeom>
            <a:avLst/>
            <a:gdLst>
              <a:gd name="connsiteX0" fmla="*/ 0 w 7232368"/>
              <a:gd name="connsiteY0" fmla="*/ 0 h 1191674"/>
              <a:gd name="connsiteX1" fmla="*/ 802135 w 7232368"/>
              <a:gd name="connsiteY1" fmla="*/ 0 h 1191674"/>
              <a:gd name="connsiteX2" fmla="*/ 1242652 w 7232368"/>
              <a:gd name="connsiteY2" fmla="*/ 0 h 1191674"/>
              <a:gd name="connsiteX3" fmla="*/ 1683169 w 7232368"/>
              <a:gd name="connsiteY3" fmla="*/ 0 h 1191674"/>
              <a:gd name="connsiteX4" fmla="*/ 2412981 w 7232368"/>
              <a:gd name="connsiteY4" fmla="*/ 0 h 1191674"/>
              <a:gd name="connsiteX5" fmla="*/ 3070469 w 7232368"/>
              <a:gd name="connsiteY5" fmla="*/ 0 h 1191674"/>
              <a:gd name="connsiteX6" fmla="*/ 3800281 w 7232368"/>
              <a:gd name="connsiteY6" fmla="*/ 0 h 1191674"/>
              <a:gd name="connsiteX7" fmla="*/ 4457769 w 7232368"/>
              <a:gd name="connsiteY7" fmla="*/ 0 h 1191674"/>
              <a:gd name="connsiteX8" fmla="*/ 5259904 w 7232368"/>
              <a:gd name="connsiteY8" fmla="*/ 0 h 1191674"/>
              <a:gd name="connsiteX9" fmla="*/ 5917392 w 7232368"/>
              <a:gd name="connsiteY9" fmla="*/ 0 h 1191674"/>
              <a:gd name="connsiteX10" fmla="*/ 6574880 w 7232368"/>
              <a:gd name="connsiteY10" fmla="*/ 0 h 1191674"/>
              <a:gd name="connsiteX11" fmla="*/ 7232368 w 7232368"/>
              <a:gd name="connsiteY11" fmla="*/ 0 h 1191674"/>
              <a:gd name="connsiteX12" fmla="*/ 7232368 w 7232368"/>
              <a:gd name="connsiteY12" fmla="*/ 619670 h 1191674"/>
              <a:gd name="connsiteX13" fmla="*/ 7232368 w 7232368"/>
              <a:gd name="connsiteY13" fmla="*/ 1191674 h 1191674"/>
              <a:gd name="connsiteX14" fmla="*/ 6791851 w 7232368"/>
              <a:gd name="connsiteY14" fmla="*/ 1191674 h 1191674"/>
              <a:gd name="connsiteX15" fmla="*/ 6134363 w 7232368"/>
              <a:gd name="connsiteY15" fmla="*/ 1191674 h 1191674"/>
              <a:gd name="connsiteX16" fmla="*/ 5332228 w 7232368"/>
              <a:gd name="connsiteY16" fmla="*/ 1191674 h 1191674"/>
              <a:gd name="connsiteX17" fmla="*/ 4530092 w 7232368"/>
              <a:gd name="connsiteY17" fmla="*/ 1191674 h 1191674"/>
              <a:gd name="connsiteX18" fmla="*/ 3800281 w 7232368"/>
              <a:gd name="connsiteY18" fmla="*/ 1191674 h 1191674"/>
              <a:gd name="connsiteX19" fmla="*/ 3287440 w 7232368"/>
              <a:gd name="connsiteY19" fmla="*/ 1191674 h 1191674"/>
              <a:gd name="connsiteX20" fmla="*/ 2774599 w 7232368"/>
              <a:gd name="connsiteY20" fmla="*/ 1191674 h 1191674"/>
              <a:gd name="connsiteX21" fmla="*/ 2044788 w 7232368"/>
              <a:gd name="connsiteY21" fmla="*/ 1191674 h 1191674"/>
              <a:gd name="connsiteX22" fmla="*/ 1531947 w 7232368"/>
              <a:gd name="connsiteY22" fmla="*/ 1191674 h 1191674"/>
              <a:gd name="connsiteX23" fmla="*/ 874459 w 7232368"/>
              <a:gd name="connsiteY23" fmla="*/ 1191674 h 1191674"/>
              <a:gd name="connsiteX24" fmla="*/ 0 w 7232368"/>
              <a:gd name="connsiteY24" fmla="*/ 1191674 h 1191674"/>
              <a:gd name="connsiteX25" fmla="*/ 0 w 7232368"/>
              <a:gd name="connsiteY25" fmla="*/ 583920 h 1191674"/>
              <a:gd name="connsiteX26" fmla="*/ 0 w 7232368"/>
              <a:gd name="connsiteY26" fmla="*/ 0 h 11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32368" h="1191674" extrusionOk="0">
                <a:moveTo>
                  <a:pt x="0" y="0"/>
                </a:moveTo>
                <a:cubicBezTo>
                  <a:pt x="391919" y="-12701"/>
                  <a:pt x="538911" y="30310"/>
                  <a:pt x="802135" y="0"/>
                </a:cubicBezTo>
                <a:cubicBezTo>
                  <a:pt x="1065360" y="-30310"/>
                  <a:pt x="1126631" y="16101"/>
                  <a:pt x="1242652" y="0"/>
                </a:cubicBezTo>
                <a:cubicBezTo>
                  <a:pt x="1358673" y="-16101"/>
                  <a:pt x="1494170" y="-5139"/>
                  <a:pt x="1683169" y="0"/>
                </a:cubicBezTo>
                <a:cubicBezTo>
                  <a:pt x="1872168" y="5139"/>
                  <a:pt x="2079905" y="8726"/>
                  <a:pt x="2412981" y="0"/>
                </a:cubicBezTo>
                <a:cubicBezTo>
                  <a:pt x="2746057" y="-8726"/>
                  <a:pt x="2746512" y="16661"/>
                  <a:pt x="3070469" y="0"/>
                </a:cubicBezTo>
                <a:cubicBezTo>
                  <a:pt x="3394426" y="-16661"/>
                  <a:pt x="3597622" y="-10900"/>
                  <a:pt x="3800281" y="0"/>
                </a:cubicBezTo>
                <a:cubicBezTo>
                  <a:pt x="4002940" y="10900"/>
                  <a:pt x="4165474" y="1627"/>
                  <a:pt x="4457769" y="0"/>
                </a:cubicBezTo>
                <a:cubicBezTo>
                  <a:pt x="4750064" y="-1627"/>
                  <a:pt x="4906825" y="-809"/>
                  <a:pt x="5259904" y="0"/>
                </a:cubicBezTo>
                <a:cubicBezTo>
                  <a:pt x="5612983" y="809"/>
                  <a:pt x="5701607" y="10502"/>
                  <a:pt x="5917392" y="0"/>
                </a:cubicBezTo>
                <a:cubicBezTo>
                  <a:pt x="6133177" y="-10502"/>
                  <a:pt x="6343819" y="-227"/>
                  <a:pt x="6574880" y="0"/>
                </a:cubicBezTo>
                <a:cubicBezTo>
                  <a:pt x="6805941" y="227"/>
                  <a:pt x="6993825" y="26836"/>
                  <a:pt x="7232368" y="0"/>
                </a:cubicBezTo>
                <a:cubicBezTo>
                  <a:pt x="7214388" y="229012"/>
                  <a:pt x="7230544" y="475757"/>
                  <a:pt x="7232368" y="619670"/>
                </a:cubicBezTo>
                <a:cubicBezTo>
                  <a:pt x="7234193" y="763583"/>
                  <a:pt x="7204485" y="995499"/>
                  <a:pt x="7232368" y="1191674"/>
                </a:cubicBezTo>
                <a:cubicBezTo>
                  <a:pt x="7033710" y="1205746"/>
                  <a:pt x="6935851" y="1181156"/>
                  <a:pt x="6791851" y="1191674"/>
                </a:cubicBezTo>
                <a:cubicBezTo>
                  <a:pt x="6647851" y="1202192"/>
                  <a:pt x="6312004" y="1212508"/>
                  <a:pt x="6134363" y="1191674"/>
                </a:cubicBezTo>
                <a:cubicBezTo>
                  <a:pt x="5956722" y="1170840"/>
                  <a:pt x="5715852" y="1228496"/>
                  <a:pt x="5332228" y="1191674"/>
                </a:cubicBezTo>
                <a:cubicBezTo>
                  <a:pt x="4948605" y="1154852"/>
                  <a:pt x="4742193" y="1168222"/>
                  <a:pt x="4530092" y="1191674"/>
                </a:cubicBezTo>
                <a:cubicBezTo>
                  <a:pt x="4317991" y="1215126"/>
                  <a:pt x="4016588" y="1218701"/>
                  <a:pt x="3800281" y="1191674"/>
                </a:cubicBezTo>
                <a:cubicBezTo>
                  <a:pt x="3583974" y="1164647"/>
                  <a:pt x="3424291" y="1213666"/>
                  <a:pt x="3287440" y="1191674"/>
                </a:cubicBezTo>
                <a:cubicBezTo>
                  <a:pt x="3150589" y="1169682"/>
                  <a:pt x="3011058" y="1192558"/>
                  <a:pt x="2774599" y="1191674"/>
                </a:cubicBezTo>
                <a:cubicBezTo>
                  <a:pt x="2538140" y="1190790"/>
                  <a:pt x="2192674" y="1205524"/>
                  <a:pt x="2044788" y="1191674"/>
                </a:cubicBezTo>
                <a:cubicBezTo>
                  <a:pt x="1896902" y="1177824"/>
                  <a:pt x="1738044" y="1207095"/>
                  <a:pt x="1531947" y="1191674"/>
                </a:cubicBezTo>
                <a:cubicBezTo>
                  <a:pt x="1325850" y="1176253"/>
                  <a:pt x="1065818" y="1165943"/>
                  <a:pt x="874459" y="1191674"/>
                </a:cubicBezTo>
                <a:cubicBezTo>
                  <a:pt x="683100" y="1217405"/>
                  <a:pt x="324593" y="1204331"/>
                  <a:pt x="0" y="1191674"/>
                </a:cubicBezTo>
                <a:cubicBezTo>
                  <a:pt x="-3085" y="931425"/>
                  <a:pt x="-19765" y="880394"/>
                  <a:pt x="0" y="583920"/>
                </a:cubicBezTo>
                <a:cubicBezTo>
                  <a:pt x="19765" y="287446"/>
                  <a:pt x="-5262" y="19792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8472370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82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5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D089FF-E880-7BF4-3CB1-1AEDA687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Activités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(1) « 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Attribuez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chaque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activité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concrète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la Ligue un score de 1 à 5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selon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l'importance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qu'elle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pour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service/équipe »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Top 5 SSM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CoCoF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7D2BB9D-B62C-8ECA-EB60-6E5E0D4A5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230985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6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8B4036-8C44-6AD3-BE95-531DDF68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fr-FR" sz="5200" dirty="0"/>
              <a:t>Objet du sondage?</a:t>
            </a:r>
            <a:endParaRPr lang="fr-BE" sz="5200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E2632B2A-680C-4491-3AB2-5D7E2A5284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8960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85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D089FF-E880-7BF4-3CB1-1AEDA687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Activités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(1) « 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Attribuez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chaque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activité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concrète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la Ligue un score de 1 à 5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selon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l'importance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qu'elle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pour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service/équipe »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Top 5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Autres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membres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23048E8-96E5-2B2A-37FB-21D34C0173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814528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70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D089FF-E880-7BF4-3CB1-1AEDA687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Activités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(1) « 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Attribuez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chaque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activité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concrète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la Ligue un score de 1 à 5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selon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l'importance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qu'elle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pour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service/équipe »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Top 5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Autres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membres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23048E8-96E5-2B2A-37FB-21D34C01737D}"/>
              </a:ext>
            </a:extLst>
          </p:cNvPr>
          <p:cNvGraphicFramePr>
            <a:graphicFrameLocks/>
          </p:cNvGraphicFramePr>
          <p:nvPr/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1BB501F-3B13-4F8B-7F6F-B1EB01EC10C9}"/>
              </a:ext>
            </a:extLst>
          </p:cNvPr>
          <p:cNvSpPr/>
          <p:nvPr/>
        </p:nvSpPr>
        <p:spPr>
          <a:xfrm>
            <a:off x="4397193" y="1035844"/>
            <a:ext cx="7337604" cy="853916"/>
          </a:xfrm>
          <a:custGeom>
            <a:avLst/>
            <a:gdLst>
              <a:gd name="connsiteX0" fmla="*/ 0 w 7337604"/>
              <a:gd name="connsiteY0" fmla="*/ 0 h 853916"/>
              <a:gd name="connsiteX1" fmla="*/ 813807 w 7337604"/>
              <a:gd name="connsiteY1" fmla="*/ 0 h 853916"/>
              <a:gd name="connsiteX2" fmla="*/ 1260734 w 7337604"/>
              <a:gd name="connsiteY2" fmla="*/ 0 h 853916"/>
              <a:gd name="connsiteX3" fmla="*/ 1707661 w 7337604"/>
              <a:gd name="connsiteY3" fmla="*/ 0 h 853916"/>
              <a:gd name="connsiteX4" fmla="*/ 2448092 w 7337604"/>
              <a:gd name="connsiteY4" fmla="*/ 0 h 853916"/>
              <a:gd name="connsiteX5" fmla="*/ 3115146 w 7337604"/>
              <a:gd name="connsiteY5" fmla="*/ 0 h 853916"/>
              <a:gd name="connsiteX6" fmla="*/ 3855577 w 7337604"/>
              <a:gd name="connsiteY6" fmla="*/ 0 h 853916"/>
              <a:gd name="connsiteX7" fmla="*/ 4522632 w 7337604"/>
              <a:gd name="connsiteY7" fmla="*/ 0 h 853916"/>
              <a:gd name="connsiteX8" fmla="*/ 5336439 w 7337604"/>
              <a:gd name="connsiteY8" fmla="*/ 0 h 853916"/>
              <a:gd name="connsiteX9" fmla="*/ 6003494 w 7337604"/>
              <a:gd name="connsiteY9" fmla="*/ 0 h 853916"/>
              <a:gd name="connsiteX10" fmla="*/ 6670549 w 7337604"/>
              <a:gd name="connsiteY10" fmla="*/ 0 h 853916"/>
              <a:gd name="connsiteX11" fmla="*/ 7337604 w 7337604"/>
              <a:gd name="connsiteY11" fmla="*/ 0 h 853916"/>
              <a:gd name="connsiteX12" fmla="*/ 7337604 w 7337604"/>
              <a:gd name="connsiteY12" fmla="*/ 444036 h 853916"/>
              <a:gd name="connsiteX13" fmla="*/ 7337604 w 7337604"/>
              <a:gd name="connsiteY13" fmla="*/ 853916 h 853916"/>
              <a:gd name="connsiteX14" fmla="*/ 6890677 w 7337604"/>
              <a:gd name="connsiteY14" fmla="*/ 853916 h 853916"/>
              <a:gd name="connsiteX15" fmla="*/ 6223622 w 7337604"/>
              <a:gd name="connsiteY15" fmla="*/ 853916 h 853916"/>
              <a:gd name="connsiteX16" fmla="*/ 5409815 w 7337604"/>
              <a:gd name="connsiteY16" fmla="*/ 853916 h 853916"/>
              <a:gd name="connsiteX17" fmla="*/ 4596008 w 7337604"/>
              <a:gd name="connsiteY17" fmla="*/ 853916 h 853916"/>
              <a:gd name="connsiteX18" fmla="*/ 3855577 w 7337604"/>
              <a:gd name="connsiteY18" fmla="*/ 853916 h 853916"/>
              <a:gd name="connsiteX19" fmla="*/ 3335275 w 7337604"/>
              <a:gd name="connsiteY19" fmla="*/ 853916 h 853916"/>
              <a:gd name="connsiteX20" fmla="*/ 2814972 w 7337604"/>
              <a:gd name="connsiteY20" fmla="*/ 853916 h 853916"/>
              <a:gd name="connsiteX21" fmla="*/ 2074541 w 7337604"/>
              <a:gd name="connsiteY21" fmla="*/ 853916 h 853916"/>
              <a:gd name="connsiteX22" fmla="*/ 1554238 w 7337604"/>
              <a:gd name="connsiteY22" fmla="*/ 853916 h 853916"/>
              <a:gd name="connsiteX23" fmla="*/ 887183 w 7337604"/>
              <a:gd name="connsiteY23" fmla="*/ 853916 h 853916"/>
              <a:gd name="connsiteX24" fmla="*/ 0 w 7337604"/>
              <a:gd name="connsiteY24" fmla="*/ 853916 h 853916"/>
              <a:gd name="connsiteX25" fmla="*/ 0 w 7337604"/>
              <a:gd name="connsiteY25" fmla="*/ 418419 h 853916"/>
              <a:gd name="connsiteX26" fmla="*/ 0 w 7337604"/>
              <a:gd name="connsiteY26" fmla="*/ 0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37604" h="853916" extrusionOk="0">
                <a:moveTo>
                  <a:pt x="0" y="0"/>
                </a:moveTo>
                <a:cubicBezTo>
                  <a:pt x="225903" y="-27728"/>
                  <a:pt x="530178" y="27809"/>
                  <a:pt x="813807" y="0"/>
                </a:cubicBezTo>
                <a:cubicBezTo>
                  <a:pt x="1097436" y="-27809"/>
                  <a:pt x="1046323" y="5620"/>
                  <a:pt x="1260734" y="0"/>
                </a:cubicBezTo>
                <a:cubicBezTo>
                  <a:pt x="1475145" y="-5620"/>
                  <a:pt x="1541962" y="16728"/>
                  <a:pt x="1707661" y="0"/>
                </a:cubicBezTo>
                <a:cubicBezTo>
                  <a:pt x="1873360" y="-16728"/>
                  <a:pt x="2110888" y="-9517"/>
                  <a:pt x="2448092" y="0"/>
                </a:cubicBezTo>
                <a:cubicBezTo>
                  <a:pt x="2785296" y="9517"/>
                  <a:pt x="2951235" y="4063"/>
                  <a:pt x="3115146" y="0"/>
                </a:cubicBezTo>
                <a:cubicBezTo>
                  <a:pt x="3279057" y="-4063"/>
                  <a:pt x="3610253" y="-12704"/>
                  <a:pt x="3855577" y="0"/>
                </a:cubicBezTo>
                <a:cubicBezTo>
                  <a:pt x="4100901" y="12704"/>
                  <a:pt x="4357098" y="-7089"/>
                  <a:pt x="4522632" y="0"/>
                </a:cubicBezTo>
                <a:cubicBezTo>
                  <a:pt x="4688167" y="7089"/>
                  <a:pt x="4983235" y="-4967"/>
                  <a:pt x="5336439" y="0"/>
                </a:cubicBezTo>
                <a:cubicBezTo>
                  <a:pt x="5689643" y="4967"/>
                  <a:pt x="5700355" y="14178"/>
                  <a:pt x="6003494" y="0"/>
                </a:cubicBezTo>
                <a:cubicBezTo>
                  <a:pt x="6306634" y="-14178"/>
                  <a:pt x="6474183" y="-14642"/>
                  <a:pt x="6670549" y="0"/>
                </a:cubicBezTo>
                <a:cubicBezTo>
                  <a:pt x="6866916" y="14642"/>
                  <a:pt x="7138872" y="18408"/>
                  <a:pt x="7337604" y="0"/>
                </a:cubicBezTo>
                <a:cubicBezTo>
                  <a:pt x="7328315" y="195726"/>
                  <a:pt x="7349278" y="238625"/>
                  <a:pt x="7337604" y="444036"/>
                </a:cubicBezTo>
                <a:cubicBezTo>
                  <a:pt x="7325930" y="649447"/>
                  <a:pt x="7347292" y="727874"/>
                  <a:pt x="7337604" y="853916"/>
                </a:cubicBezTo>
                <a:cubicBezTo>
                  <a:pt x="7228543" y="862609"/>
                  <a:pt x="7083318" y="862390"/>
                  <a:pt x="6890677" y="853916"/>
                </a:cubicBezTo>
                <a:cubicBezTo>
                  <a:pt x="6698036" y="845442"/>
                  <a:pt x="6554307" y="861276"/>
                  <a:pt x="6223622" y="853916"/>
                </a:cubicBezTo>
                <a:cubicBezTo>
                  <a:pt x="5892938" y="846556"/>
                  <a:pt x="5703237" y="886789"/>
                  <a:pt x="5409815" y="853916"/>
                </a:cubicBezTo>
                <a:cubicBezTo>
                  <a:pt x="5116393" y="821043"/>
                  <a:pt x="4833928" y="843824"/>
                  <a:pt x="4596008" y="853916"/>
                </a:cubicBezTo>
                <a:cubicBezTo>
                  <a:pt x="4358088" y="864008"/>
                  <a:pt x="4005651" y="827893"/>
                  <a:pt x="3855577" y="853916"/>
                </a:cubicBezTo>
                <a:cubicBezTo>
                  <a:pt x="3705503" y="879939"/>
                  <a:pt x="3575262" y="847520"/>
                  <a:pt x="3335275" y="853916"/>
                </a:cubicBezTo>
                <a:cubicBezTo>
                  <a:pt x="3095288" y="860312"/>
                  <a:pt x="3002247" y="859655"/>
                  <a:pt x="2814972" y="853916"/>
                </a:cubicBezTo>
                <a:cubicBezTo>
                  <a:pt x="2627697" y="848177"/>
                  <a:pt x="2403202" y="886808"/>
                  <a:pt x="2074541" y="853916"/>
                </a:cubicBezTo>
                <a:cubicBezTo>
                  <a:pt x="1745880" y="821024"/>
                  <a:pt x="1710203" y="850834"/>
                  <a:pt x="1554238" y="853916"/>
                </a:cubicBezTo>
                <a:cubicBezTo>
                  <a:pt x="1398273" y="856998"/>
                  <a:pt x="1087997" y="826095"/>
                  <a:pt x="887183" y="853916"/>
                </a:cubicBezTo>
                <a:cubicBezTo>
                  <a:pt x="686369" y="881737"/>
                  <a:pt x="223527" y="892514"/>
                  <a:pt x="0" y="853916"/>
                </a:cubicBezTo>
                <a:cubicBezTo>
                  <a:pt x="9186" y="700220"/>
                  <a:pt x="-10409" y="578653"/>
                  <a:pt x="0" y="418419"/>
                </a:cubicBezTo>
                <a:cubicBezTo>
                  <a:pt x="10409" y="258185"/>
                  <a:pt x="4611" y="20500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8472370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F70C67-3680-9B18-E8DB-5745E2580F2D}"/>
              </a:ext>
            </a:extLst>
          </p:cNvPr>
          <p:cNvSpPr/>
          <p:nvPr/>
        </p:nvSpPr>
        <p:spPr>
          <a:xfrm>
            <a:off x="4397193" y="2031438"/>
            <a:ext cx="7337604" cy="853916"/>
          </a:xfrm>
          <a:custGeom>
            <a:avLst/>
            <a:gdLst>
              <a:gd name="connsiteX0" fmla="*/ 0 w 7337604"/>
              <a:gd name="connsiteY0" fmla="*/ 0 h 853916"/>
              <a:gd name="connsiteX1" fmla="*/ 813807 w 7337604"/>
              <a:gd name="connsiteY1" fmla="*/ 0 h 853916"/>
              <a:gd name="connsiteX2" fmla="*/ 1260734 w 7337604"/>
              <a:gd name="connsiteY2" fmla="*/ 0 h 853916"/>
              <a:gd name="connsiteX3" fmla="*/ 1707661 w 7337604"/>
              <a:gd name="connsiteY3" fmla="*/ 0 h 853916"/>
              <a:gd name="connsiteX4" fmla="*/ 2448092 w 7337604"/>
              <a:gd name="connsiteY4" fmla="*/ 0 h 853916"/>
              <a:gd name="connsiteX5" fmla="*/ 3115146 w 7337604"/>
              <a:gd name="connsiteY5" fmla="*/ 0 h 853916"/>
              <a:gd name="connsiteX6" fmla="*/ 3855577 w 7337604"/>
              <a:gd name="connsiteY6" fmla="*/ 0 h 853916"/>
              <a:gd name="connsiteX7" fmla="*/ 4522632 w 7337604"/>
              <a:gd name="connsiteY7" fmla="*/ 0 h 853916"/>
              <a:gd name="connsiteX8" fmla="*/ 5336439 w 7337604"/>
              <a:gd name="connsiteY8" fmla="*/ 0 h 853916"/>
              <a:gd name="connsiteX9" fmla="*/ 6003494 w 7337604"/>
              <a:gd name="connsiteY9" fmla="*/ 0 h 853916"/>
              <a:gd name="connsiteX10" fmla="*/ 6670549 w 7337604"/>
              <a:gd name="connsiteY10" fmla="*/ 0 h 853916"/>
              <a:gd name="connsiteX11" fmla="*/ 7337604 w 7337604"/>
              <a:gd name="connsiteY11" fmla="*/ 0 h 853916"/>
              <a:gd name="connsiteX12" fmla="*/ 7337604 w 7337604"/>
              <a:gd name="connsiteY12" fmla="*/ 444036 h 853916"/>
              <a:gd name="connsiteX13" fmla="*/ 7337604 w 7337604"/>
              <a:gd name="connsiteY13" fmla="*/ 853916 h 853916"/>
              <a:gd name="connsiteX14" fmla="*/ 6890677 w 7337604"/>
              <a:gd name="connsiteY14" fmla="*/ 853916 h 853916"/>
              <a:gd name="connsiteX15" fmla="*/ 6223622 w 7337604"/>
              <a:gd name="connsiteY15" fmla="*/ 853916 h 853916"/>
              <a:gd name="connsiteX16" fmla="*/ 5409815 w 7337604"/>
              <a:gd name="connsiteY16" fmla="*/ 853916 h 853916"/>
              <a:gd name="connsiteX17" fmla="*/ 4596008 w 7337604"/>
              <a:gd name="connsiteY17" fmla="*/ 853916 h 853916"/>
              <a:gd name="connsiteX18" fmla="*/ 3855577 w 7337604"/>
              <a:gd name="connsiteY18" fmla="*/ 853916 h 853916"/>
              <a:gd name="connsiteX19" fmla="*/ 3335275 w 7337604"/>
              <a:gd name="connsiteY19" fmla="*/ 853916 h 853916"/>
              <a:gd name="connsiteX20" fmla="*/ 2814972 w 7337604"/>
              <a:gd name="connsiteY20" fmla="*/ 853916 h 853916"/>
              <a:gd name="connsiteX21" fmla="*/ 2074541 w 7337604"/>
              <a:gd name="connsiteY21" fmla="*/ 853916 h 853916"/>
              <a:gd name="connsiteX22" fmla="*/ 1554238 w 7337604"/>
              <a:gd name="connsiteY22" fmla="*/ 853916 h 853916"/>
              <a:gd name="connsiteX23" fmla="*/ 887183 w 7337604"/>
              <a:gd name="connsiteY23" fmla="*/ 853916 h 853916"/>
              <a:gd name="connsiteX24" fmla="*/ 0 w 7337604"/>
              <a:gd name="connsiteY24" fmla="*/ 853916 h 853916"/>
              <a:gd name="connsiteX25" fmla="*/ 0 w 7337604"/>
              <a:gd name="connsiteY25" fmla="*/ 418419 h 853916"/>
              <a:gd name="connsiteX26" fmla="*/ 0 w 7337604"/>
              <a:gd name="connsiteY26" fmla="*/ 0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37604" h="853916" extrusionOk="0">
                <a:moveTo>
                  <a:pt x="0" y="0"/>
                </a:moveTo>
                <a:cubicBezTo>
                  <a:pt x="225903" y="-27728"/>
                  <a:pt x="530178" y="27809"/>
                  <a:pt x="813807" y="0"/>
                </a:cubicBezTo>
                <a:cubicBezTo>
                  <a:pt x="1097436" y="-27809"/>
                  <a:pt x="1046323" y="5620"/>
                  <a:pt x="1260734" y="0"/>
                </a:cubicBezTo>
                <a:cubicBezTo>
                  <a:pt x="1475145" y="-5620"/>
                  <a:pt x="1541962" y="16728"/>
                  <a:pt x="1707661" y="0"/>
                </a:cubicBezTo>
                <a:cubicBezTo>
                  <a:pt x="1873360" y="-16728"/>
                  <a:pt x="2110888" y="-9517"/>
                  <a:pt x="2448092" y="0"/>
                </a:cubicBezTo>
                <a:cubicBezTo>
                  <a:pt x="2785296" y="9517"/>
                  <a:pt x="2951235" y="4063"/>
                  <a:pt x="3115146" y="0"/>
                </a:cubicBezTo>
                <a:cubicBezTo>
                  <a:pt x="3279057" y="-4063"/>
                  <a:pt x="3610253" y="-12704"/>
                  <a:pt x="3855577" y="0"/>
                </a:cubicBezTo>
                <a:cubicBezTo>
                  <a:pt x="4100901" y="12704"/>
                  <a:pt x="4357098" y="-7089"/>
                  <a:pt x="4522632" y="0"/>
                </a:cubicBezTo>
                <a:cubicBezTo>
                  <a:pt x="4688167" y="7089"/>
                  <a:pt x="4983235" y="-4967"/>
                  <a:pt x="5336439" y="0"/>
                </a:cubicBezTo>
                <a:cubicBezTo>
                  <a:pt x="5689643" y="4967"/>
                  <a:pt x="5700355" y="14178"/>
                  <a:pt x="6003494" y="0"/>
                </a:cubicBezTo>
                <a:cubicBezTo>
                  <a:pt x="6306634" y="-14178"/>
                  <a:pt x="6474183" y="-14642"/>
                  <a:pt x="6670549" y="0"/>
                </a:cubicBezTo>
                <a:cubicBezTo>
                  <a:pt x="6866916" y="14642"/>
                  <a:pt x="7138872" y="18408"/>
                  <a:pt x="7337604" y="0"/>
                </a:cubicBezTo>
                <a:cubicBezTo>
                  <a:pt x="7328315" y="195726"/>
                  <a:pt x="7349278" y="238625"/>
                  <a:pt x="7337604" y="444036"/>
                </a:cubicBezTo>
                <a:cubicBezTo>
                  <a:pt x="7325930" y="649447"/>
                  <a:pt x="7347292" y="727874"/>
                  <a:pt x="7337604" y="853916"/>
                </a:cubicBezTo>
                <a:cubicBezTo>
                  <a:pt x="7228543" y="862609"/>
                  <a:pt x="7083318" y="862390"/>
                  <a:pt x="6890677" y="853916"/>
                </a:cubicBezTo>
                <a:cubicBezTo>
                  <a:pt x="6698036" y="845442"/>
                  <a:pt x="6554307" y="861276"/>
                  <a:pt x="6223622" y="853916"/>
                </a:cubicBezTo>
                <a:cubicBezTo>
                  <a:pt x="5892938" y="846556"/>
                  <a:pt x="5703237" y="886789"/>
                  <a:pt x="5409815" y="853916"/>
                </a:cubicBezTo>
                <a:cubicBezTo>
                  <a:pt x="5116393" y="821043"/>
                  <a:pt x="4833928" y="843824"/>
                  <a:pt x="4596008" y="853916"/>
                </a:cubicBezTo>
                <a:cubicBezTo>
                  <a:pt x="4358088" y="864008"/>
                  <a:pt x="4005651" y="827893"/>
                  <a:pt x="3855577" y="853916"/>
                </a:cubicBezTo>
                <a:cubicBezTo>
                  <a:pt x="3705503" y="879939"/>
                  <a:pt x="3575262" y="847520"/>
                  <a:pt x="3335275" y="853916"/>
                </a:cubicBezTo>
                <a:cubicBezTo>
                  <a:pt x="3095288" y="860312"/>
                  <a:pt x="3002247" y="859655"/>
                  <a:pt x="2814972" y="853916"/>
                </a:cubicBezTo>
                <a:cubicBezTo>
                  <a:pt x="2627697" y="848177"/>
                  <a:pt x="2403202" y="886808"/>
                  <a:pt x="2074541" y="853916"/>
                </a:cubicBezTo>
                <a:cubicBezTo>
                  <a:pt x="1745880" y="821024"/>
                  <a:pt x="1710203" y="850834"/>
                  <a:pt x="1554238" y="853916"/>
                </a:cubicBezTo>
                <a:cubicBezTo>
                  <a:pt x="1398273" y="856998"/>
                  <a:pt x="1087997" y="826095"/>
                  <a:pt x="887183" y="853916"/>
                </a:cubicBezTo>
                <a:cubicBezTo>
                  <a:pt x="686369" y="881737"/>
                  <a:pt x="223527" y="892514"/>
                  <a:pt x="0" y="853916"/>
                </a:cubicBezTo>
                <a:cubicBezTo>
                  <a:pt x="9186" y="700220"/>
                  <a:pt x="-10409" y="578653"/>
                  <a:pt x="0" y="418419"/>
                </a:cubicBezTo>
                <a:cubicBezTo>
                  <a:pt x="10409" y="258185"/>
                  <a:pt x="4611" y="20500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8472370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8B35D0-3CB5-C444-05A1-3EF6C8A088B8}"/>
              </a:ext>
            </a:extLst>
          </p:cNvPr>
          <p:cNvSpPr/>
          <p:nvPr/>
        </p:nvSpPr>
        <p:spPr>
          <a:xfrm>
            <a:off x="4446500" y="5180757"/>
            <a:ext cx="7337604" cy="853916"/>
          </a:xfrm>
          <a:custGeom>
            <a:avLst/>
            <a:gdLst>
              <a:gd name="connsiteX0" fmla="*/ 0 w 7337604"/>
              <a:gd name="connsiteY0" fmla="*/ 0 h 853916"/>
              <a:gd name="connsiteX1" fmla="*/ 813807 w 7337604"/>
              <a:gd name="connsiteY1" fmla="*/ 0 h 853916"/>
              <a:gd name="connsiteX2" fmla="*/ 1260734 w 7337604"/>
              <a:gd name="connsiteY2" fmla="*/ 0 h 853916"/>
              <a:gd name="connsiteX3" fmla="*/ 1707661 w 7337604"/>
              <a:gd name="connsiteY3" fmla="*/ 0 h 853916"/>
              <a:gd name="connsiteX4" fmla="*/ 2448092 w 7337604"/>
              <a:gd name="connsiteY4" fmla="*/ 0 h 853916"/>
              <a:gd name="connsiteX5" fmla="*/ 3115146 w 7337604"/>
              <a:gd name="connsiteY5" fmla="*/ 0 h 853916"/>
              <a:gd name="connsiteX6" fmla="*/ 3855577 w 7337604"/>
              <a:gd name="connsiteY6" fmla="*/ 0 h 853916"/>
              <a:gd name="connsiteX7" fmla="*/ 4522632 w 7337604"/>
              <a:gd name="connsiteY7" fmla="*/ 0 h 853916"/>
              <a:gd name="connsiteX8" fmla="*/ 5336439 w 7337604"/>
              <a:gd name="connsiteY8" fmla="*/ 0 h 853916"/>
              <a:gd name="connsiteX9" fmla="*/ 6003494 w 7337604"/>
              <a:gd name="connsiteY9" fmla="*/ 0 h 853916"/>
              <a:gd name="connsiteX10" fmla="*/ 6670549 w 7337604"/>
              <a:gd name="connsiteY10" fmla="*/ 0 h 853916"/>
              <a:gd name="connsiteX11" fmla="*/ 7337604 w 7337604"/>
              <a:gd name="connsiteY11" fmla="*/ 0 h 853916"/>
              <a:gd name="connsiteX12" fmla="*/ 7337604 w 7337604"/>
              <a:gd name="connsiteY12" fmla="*/ 444036 h 853916"/>
              <a:gd name="connsiteX13" fmla="*/ 7337604 w 7337604"/>
              <a:gd name="connsiteY13" fmla="*/ 853916 h 853916"/>
              <a:gd name="connsiteX14" fmla="*/ 6890677 w 7337604"/>
              <a:gd name="connsiteY14" fmla="*/ 853916 h 853916"/>
              <a:gd name="connsiteX15" fmla="*/ 6223622 w 7337604"/>
              <a:gd name="connsiteY15" fmla="*/ 853916 h 853916"/>
              <a:gd name="connsiteX16" fmla="*/ 5409815 w 7337604"/>
              <a:gd name="connsiteY16" fmla="*/ 853916 h 853916"/>
              <a:gd name="connsiteX17" fmla="*/ 4596008 w 7337604"/>
              <a:gd name="connsiteY17" fmla="*/ 853916 h 853916"/>
              <a:gd name="connsiteX18" fmla="*/ 3855577 w 7337604"/>
              <a:gd name="connsiteY18" fmla="*/ 853916 h 853916"/>
              <a:gd name="connsiteX19" fmla="*/ 3335275 w 7337604"/>
              <a:gd name="connsiteY19" fmla="*/ 853916 h 853916"/>
              <a:gd name="connsiteX20" fmla="*/ 2814972 w 7337604"/>
              <a:gd name="connsiteY20" fmla="*/ 853916 h 853916"/>
              <a:gd name="connsiteX21" fmla="*/ 2074541 w 7337604"/>
              <a:gd name="connsiteY21" fmla="*/ 853916 h 853916"/>
              <a:gd name="connsiteX22" fmla="*/ 1554238 w 7337604"/>
              <a:gd name="connsiteY22" fmla="*/ 853916 h 853916"/>
              <a:gd name="connsiteX23" fmla="*/ 887183 w 7337604"/>
              <a:gd name="connsiteY23" fmla="*/ 853916 h 853916"/>
              <a:gd name="connsiteX24" fmla="*/ 0 w 7337604"/>
              <a:gd name="connsiteY24" fmla="*/ 853916 h 853916"/>
              <a:gd name="connsiteX25" fmla="*/ 0 w 7337604"/>
              <a:gd name="connsiteY25" fmla="*/ 418419 h 853916"/>
              <a:gd name="connsiteX26" fmla="*/ 0 w 7337604"/>
              <a:gd name="connsiteY26" fmla="*/ 0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37604" h="853916" extrusionOk="0">
                <a:moveTo>
                  <a:pt x="0" y="0"/>
                </a:moveTo>
                <a:cubicBezTo>
                  <a:pt x="225903" y="-27728"/>
                  <a:pt x="530178" y="27809"/>
                  <a:pt x="813807" y="0"/>
                </a:cubicBezTo>
                <a:cubicBezTo>
                  <a:pt x="1097436" y="-27809"/>
                  <a:pt x="1046323" y="5620"/>
                  <a:pt x="1260734" y="0"/>
                </a:cubicBezTo>
                <a:cubicBezTo>
                  <a:pt x="1475145" y="-5620"/>
                  <a:pt x="1541962" y="16728"/>
                  <a:pt x="1707661" y="0"/>
                </a:cubicBezTo>
                <a:cubicBezTo>
                  <a:pt x="1873360" y="-16728"/>
                  <a:pt x="2110888" y="-9517"/>
                  <a:pt x="2448092" y="0"/>
                </a:cubicBezTo>
                <a:cubicBezTo>
                  <a:pt x="2785296" y="9517"/>
                  <a:pt x="2951235" y="4063"/>
                  <a:pt x="3115146" y="0"/>
                </a:cubicBezTo>
                <a:cubicBezTo>
                  <a:pt x="3279057" y="-4063"/>
                  <a:pt x="3610253" y="-12704"/>
                  <a:pt x="3855577" y="0"/>
                </a:cubicBezTo>
                <a:cubicBezTo>
                  <a:pt x="4100901" y="12704"/>
                  <a:pt x="4357098" y="-7089"/>
                  <a:pt x="4522632" y="0"/>
                </a:cubicBezTo>
                <a:cubicBezTo>
                  <a:pt x="4688167" y="7089"/>
                  <a:pt x="4983235" y="-4967"/>
                  <a:pt x="5336439" y="0"/>
                </a:cubicBezTo>
                <a:cubicBezTo>
                  <a:pt x="5689643" y="4967"/>
                  <a:pt x="5700355" y="14178"/>
                  <a:pt x="6003494" y="0"/>
                </a:cubicBezTo>
                <a:cubicBezTo>
                  <a:pt x="6306634" y="-14178"/>
                  <a:pt x="6474183" y="-14642"/>
                  <a:pt x="6670549" y="0"/>
                </a:cubicBezTo>
                <a:cubicBezTo>
                  <a:pt x="6866916" y="14642"/>
                  <a:pt x="7138872" y="18408"/>
                  <a:pt x="7337604" y="0"/>
                </a:cubicBezTo>
                <a:cubicBezTo>
                  <a:pt x="7328315" y="195726"/>
                  <a:pt x="7349278" y="238625"/>
                  <a:pt x="7337604" y="444036"/>
                </a:cubicBezTo>
                <a:cubicBezTo>
                  <a:pt x="7325930" y="649447"/>
                  <a:pt x="7347292" y="727874"/>
                  <a:pt x="7337604" y="853916"/>
                </a:cubicBezTo>
                <a:cubicBezTo>
                  <a:pt x="7228543" y="862609"/>
                  <a:pt x="7083318" y="862390"/>
                  <a:pt x="6890677" y="853916"/>
                </a:cubicBezTo>
                <a:cubicBezTo>
                  <a:pt x="6698036" y="845442"/>
                  <a:pt x="6554307" y="861276"/>
                  <a:pt x="6223622" y="853916"/>
                </a:cubicBezTo>
                <a:cubicBezTo>
                  <a:pt x="5892938" y="846556"/>
                  <a:pt x="5703237" y="886789"/>
                  <a:pt x="5409815" y="853916"/>
                </a:cubicBezTo>
                <a:cubicBezTo>
                  <a:pt x="5116393" y="821043"/>
                  <a:pt x="4833928" y="843824"/>
                  <a:pt x="4596008" y="853916"/>
                </a:cubicBezTo>
                <a:cubicBezTo>
                  <a:pt x="4358088" y="864008"/>
                  <a:pt x="4005651" y="827893"/>
                  <a:pt x="3855577" y="853916"/>
                </a:cubicBezTo>
                <a:cubicBezTo>
                  <a:pt x="3705503" y="879939"/>
                  <a:pt x="3575262" y="847520"/>
                  <a:pt x="3335275" y="853916"/>
                </a:cubicBezTo>
                <a:cubicBezTo>
                  <a:pt x="3095288" y="860312"/>
                  <a:pt x="3002247" y="859655"/>
                  <a:pt x="2814972" y="853916"/>
                </a:cubicBezTo>
                <a:cubicBezTo>
                  <a:pt x="2627697" y="848177"/>
                  <a:pt x="2403202" y="886808"/>
                  <a:pt x="2074541" y="853916"/>
                </a:cubicBezTo>
                <a:cubicBezTo>
                  <a:pt x="1745880" y="821024"/>
                  <a:pt x="1710203" y="850834"/>
                  <a:pt x="1554238" y="853916"/>
                </a:cubicBezTo>
                <a:cubicBezTo>
                  <a:pt x="1398273" y="856998"/>
                  <a:pt x="1087997" y="826095"/>
                  <a:pt x="887183" y="853916"/>
                </a:cubicBezTo>
                <a:cubicBezTo>
                  <a:pt x="686369" y="881737"/>
                  <a:pt x="223527" y="892514"/>
                  <a:pt x="0" y="853916"/>
                </a:cubicBezTo>
                <a:cubicBezTo>
                  <a:pt x="9186" y="700220"/>
                  <a:pt x="-10409" y="578653"/>
                  <a:pt x="0" y="418419"/>
                </a:cubicBezTo>
                <a:cubicBezTo>
                  <a:pt x="10409" y="258185"/>
                  <a:pt x="4611" y="20500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8472370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3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81421-6A91-3281-B15B-0CA452B5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2500" dirty="0">
                <a:solidFill>
                  <a:srgbClr val="FFFFFF"/>
                </a:solidFill>
              </a:rPr>
              <a:t>Activités (6) « </a:t>
            </a:r>
            <a:r>
              <a:rPr lang="fr-FR" sz="2500" b="1" dirty="0">
                <a:solidFill>
                  <a:srgbClr val="FFFFFF"/>
                </a:solidFill>
              </a:rPr>
              <a:t>Parmi les activités concrètes de la Ligue, laquelle ou lesquelles vous apparaissent les plus importantes et pour quelles raisons ? »</a:t>
            </a:r>
            <a:endParaRPr lang="fr-BE" sz="2500" b="1" dirty="0">
              <a:solidFill>
                <a:srgbClr val="FFFFFF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E8AA4-184E-2063-1B33-90698B199434}"/>
              </a:ext>
            </a:extLst>
          </p:cNvPr>
          <p:cNvSpPr txBox="1"/>
          <p:nvPr/>
        </p:nvSpPr>
        <p:spPr>
          <a:xfrm>
            <a:off x="4892247" y="1738589"/>
            <a:ext cx="61685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/>
              <a:t>Parmi les activités concrètes de la Ligue, laquelle ou lesquelles vous apparaissent les plus importantes et pour quelles raisons ? (max 4 activités)</a:t>
            </a:r>
          </a:p>
          <a:p>
            <a:pPr algn="ctr"/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33473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81421-6A91-3281-B15B-0CA452B5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2500" dirty="0">
                <a:solidFill>
                  <a:srgbClr val="FFFFFF"/>
                </a:solidFill>
              </a:rPr>
              <a:t>Activités (6) « </a:t>
            </a:r>
            <a:r>
              <a:rPr lang="fr-FR" sz="2500" b="1" dirty="0">
                <a:solidFill>
                  <a:srgbClr val="FFFFFF"/>
                </a:solidFill>
              </a:rPr>
              <a:t>Parmi les activités concrètes de la Ligue, laquelle ou lesquelles vous apparaissent les plus importantes et pour quelles raisons ? »</a:t>
            </a:r>
            <a:endParaRPr lang="fr-BE" sz="2500" b="1" dirty="0">
              <a:solidFill>
                <a:srgbClr val="FFFFFF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6A930E-F907-54CE-8651-47B37FC66852}"/>
              </a:ext>
            </a:extLst>
          </p:cNvPr>
          <p:cNvSpPr txBox="1"/>
          <p:nvPr/>
        </p:nvSpPr>
        <p:spPr>
          <a:xfrm>
            <a:off x="4337530" y="1158196"/>
            <a:ext cx="73310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« 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Prendre position et influer 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sur des enjeux politiques en matière de santé mentale : nous avons besoin d'un intermédiaire pour défendre notre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clinique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et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éthique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de travail, et faire entendre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nos positions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. »</a:t>
            </a:r>
          </a:p>
          <a:p>
            <a:endParaRPr lang="fr-BE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« La 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représentation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auprès des politiques pour leur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faire entendre la réalité du terrain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et pour cela il est nécessaire de faire des 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études de terrain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. Bien entendu, il est important de 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sensibiliser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la population à la question de la santé mentale afin qu'elle n'ait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pas d’a priori sur le fait de consulter 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(…) »</a:t>
            </a:r>
          </a:p>
          <a:p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« 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Fédérer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les SSM,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réunir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les SSM, émettre des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recommandations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auprès du politique suite à des 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recherches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menées grâce à la LBSM »</a:t>
            </a:r>
          </a:p>
          <a:p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« La 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recherche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si elle sait être assez rapide que pour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appuyer une vision 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globale et particulière comme proposée en SSM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auprès des politiques et du grand public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. »</a:t>
            </a:r>
          </a:p>
          <a:p>
            <a:endParaRPr lang="fr-BE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« Le réseau... </a:t>
            </a:r>
            <a:r>
              <a:rPr lang="fr-BE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Faire lien 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non pas centré sur les institutions mais </a:t>
            </a:r>
            <a:r>
              <a:rPr lang="fr-BE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bien selon les besoins des patients</a:t>
            </a:r>
            <a:r>
              <a:rPr lang="fr-BE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. »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804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81421-6A91-3281-B15B-0CA452B5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2500" dirty="0">
                <a:solidFill>
                  <a:srgbClr val="FFFFFF"/>
                </a:solidFill>
              </a:rPr>
              <a:t>Activités : « </a:t>
            </a:r>
            <a:r>
              <a:rPr lang="fr-FR" sz="2500" b="1" dirty="0">
                <a:solidFill>
                  <a:srgbClr val="FFFFFF"/>
                </a:solidFill>
              </a:rPr>
              <a:t>Pensez-vous à d'autre(s) activité(s) concrète(s) que pourrait réaliser la Ligue et qui seraient importante(s) pour vous ? Dites-nous en quelques mots !</a:t>
            </a:r>
            <a:br>
              <a:rPr lang="fr-FR" sz="2500" b="1" dirty="0">
                <a:solidFill>
                  <a:srgbClr val="FFFFFF"/>
                </a:solidFill>
              </a:rPr>
            </a:br>
            <a:r>
              <a:rPr lang="fr-FR" sz="2500" b="1" dirty="0">
                <a:solidFill>
                  <a:srgbClr val="FFFFFF"/>
                </a:solidFill>
              </a:rPr>
              <a:t>»</a:t>
            </a:r>
            <a:endParaRPr lang="fr-BE" sz="2500" b="1" dirty="0">
              <a:solidFill>
                <a:srgbClr val="FFFFFF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E8AA4-184E-2063-1B33-90698B199434}"/>
              </a:ext>
            </a:extLst>
          </p:cNvPr>
          <p:cNvSpPr txBox="1"/>
          <p:nvPr/>
        </p:nvSpPr>
        <p:spPr>
          <a:xfrm>
            <a:off x="4892247" y="1738589"/>
            <a:ext cx="61685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/>
              <a:t>Pensez-vous à d'autre(s) activité(s) concrète(s) que pourrait réaliser la Ligue et qui seraient importante(s) pour vous ? Dites-nous en quelques mots !</a:t>
            </a:r>
            <a:br>
              <a:rPr lang="fr-FR" sz="3600" dirty="0"/>
            </a:b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39732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81421-6A91-3281-B15B-0CA452B5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2500" dirty="0">
                <a:solidFill>
                  <a:srgbClr val="FFFFFF"/>
                </a:solidFill>
              </a:rPr>
              <a:t>Activités : </a:t>
            </a:r>
            <a:r>
              <a:rPr lang="fr-FR" sz="2500" b="1" dirty="0">
                <a:solidFill>
                  <a:srgbClr val="FFFFFF"/>
                </a:solidFill>
              </a:rPr>
              <a:t>Pensez-vous à d'autre(s) activité(s) concrète(s) que pourrait réaliser la Ligue et qui seraient importante(s) pour vous ? Dites-nous en quelques mots !</a:t>
            </a:r>
            <a:br>
              <a:rPr lang="fr-FR" sz="2500" dirty="0">
                <a:solidFill>
                  <a:srgbClr val="FFFFFF"/>
                </a:solidFill>
              </a:rPr>
            </a:br>
            <a:endParaRPr lang="fr-BE" sz="2500" dirty="0">
              <a:solidFill>
                <a:srgbClr val="FFFFFF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3A5765-507C-3AC8-BEE7-D384C7898122}"/>
              </a:ext>
            </a:extLst>
          </p:cNvPr>
          <p:cNvSpPr txBox="1"/>
          <p:nvPr/>
        </p:nvSpPr>
        <p:spPr>
          <a:xfrm>
            <a:off x="4426857" y="304800"/>
            <a:ext cx="729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endParaRPr lang="fr-BE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CB7AE1-D263-5525-635B-ED54302CA724}"/>
              </a:ext>
            </a:extLst>
          </p:cNvPr>
          <p:cNvSpPr txBox="1"/>
          <p:nvPr/>
        </p:nvSpPr>
        <p:spPr>
          <a:xfrm>
            <a:off x="4367695" y="1615911"/>
            <a:ext cx="7298421" cy="4150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dobe Devanagari" panose="02040503050201020203" pitchFamily="18" charset="0"/>
                <a:ea typeface="Calibri" panose="020F0502020204030204" pitchFamily="34" charset="0"/>
              </a:rPr>
              <a:t>« D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émarche en </a:t>
            </a:r>
            <a:r>
              <a:rPr lang="fr-FR" sz="1800" kern="100" dirty="0">
                <a:effectLst/>
                <a:highlight>
                  <a:srgbClr val="FF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questionnement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autour des </a:t>
            </a:r>
            <a:r>
              <a:rPr lang="fr-FR" sz="1800" kern="100" dirty="0">
                <a:effectLst/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recherches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que la Ligue finance : on regrette le peu </a:t>
            </a:r>
            <a:r>
              <a:rPr lang="fr-FR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d'utilité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 des recherches (constat de ce que l'on sait déjà?) avec le </a:t>
            </a:r>
            <a:r>
              <a:rPr lang="fr-FR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risque peut-être d'alimenter au niveau politique ce que l'on veut justement éviter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, vouloir toujours justifier tout par la "récolte des </a:t>
            </a:r>
            <a:r>
              <a:rPr lang="fr-FR" sz="1800" kern="100" dirty="0">
                <a:effectLst/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chiffres</a:t>
            </a:r>
            <a:r>
              <a:rPr lang="fr-FR" sz="1800" kern="100" dirty="0">
                <a:effectLst/>
                <a:latin typeface="Adobe Devanagari" panose="02040503050201020203" pitchFamily="18" charset="0"/>
                <a:ea typeface="Calibri" panose="020F0502020204030204" pitchFamily="34" charset="0"/>
              </a:rPr>
              <a:t>" 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dobe Devanagari" panose="02040503050201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kern="100" dirty="0">
                <a:latin typeface="Adobe Devanagari" panose="02040503050201020203" pitchFamily="18" charset="0"/>
                <a:ea typeface="Calibri" panose="020F0502020204030204" pitchFamily="34" charset="0"/>
              </a:rPr>
              <a:t>« </a:t>
            </a:r>
            <a:r>
              <a:rPr lang="fr-FR" kern="100" dirty="0">
                <a:latin typeface="Adobe Devanagari" panose="02040503050201020203" pitchFamily="18" charset="0"/>
                <a:ea typeface="Calibri" panose="020F0502020204030204" pitchFamily="34" charset="0"/>
              </a:rPr>
              <a:t>Je pense qu'il faut aussi </a:t>
            </a:r>
            <a:r>
              <a:rPr lang="fr-FR" kern="100" dirty="0"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être une </a:t>
            </a:r>
            <a:r>
              <a:rPr lang="fr-FR" kern="100" dirty="0"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interface</a:t>
            </a:r>
            <a:r>
              <a:rPr lang="fr-FR" kern="100" dirty="0"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 avec le public cible</a:t>
            </a:r>
            <a:r>
              <a:rPr lang="fr-FR" kern="100" dirty="0">
                <a:latin typeface="Adobe Devanagari" panose="02040503050201020203" pitchFamily="18" charset="0"/>
                <a:ea typeface="Calibri" panose="020F0502020204030204" pitchFamily="34" charset="0"/>
              </a:rPr>
              <a:t> sinon, on est à côté de l'objectif</a:t>
            </a:r>
            <a:r>
              <a:rPr lang="fr-BE" kern="100" dirty="0">
                <a:latin typeface="Adobe Devanagari" panose="02040503050201020203" pitchFamily="18" charset="0"/>
                <a:ea typeface="Calibri" panose="020F0502020204030204" pitchFamily="34" charset="0"/>
              </a:rPr>
              <a:t> »</a:t>
            </a:r>
            <a:br>
              <a:rPr lang="fr-BE" kern="100" dirty="0">
                <a:latin typeface="Adobe Devanagari" panose="02040503050201020203" pitchFamily="18" charset="0"/>
                <a:ea typeface="Calibri" panose="020F0502020204030204" pitchFamily="34" charset="0"/>
              </a:rPr>
            </a:br>
            <a:br>
              <a:rPr lang="fr-BE" kern="100" dirty="0">
                <a:latin typeface="Adobe Devanagari" panose="02040503050201020203" pitchFamily="18" charset="0"/>
                <a:ea typeface="Calibri" panose="020F0502020204030204" pitchFamily="34" charset="0"/>
              </a:rPr>
            </a:br>
            <a:br>
              <a:rPr lang="fr-BE" kern="100" dirty="0">
                <a:latin typeface="Adobe Devanagari" panose="02040503050201020203" pitchFamily="18" charset="0"/>
                <a:ea typeface="Calibri" panose="020F0502020204030204" pitchFamily="34" charset="0"/>
              </a:rPr>
            </a:br>
            <a:r>
              <a:rPr lang="fr-FR" kern="100" dirty="0">
                <a:highlight>
                  <a:srgbClr val="00FFFF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Soutenir et organiser </a:t>
            </a:r>
            <a:r>
              <a:rPr lang="fr-FR" kern="100" dirty="0">
                <a:highlight>
                  <a:srgbClr val="FFFF00"/>
                </a:highlight>
                <a:latin typeface="Adobe Devanagari" panose="02040503050201020203" pitchFamily="18" charset="0"/>
                <a:ea typeface="Calibri" panose="020F0502020204030204" pitchFamily="34" charset="0"/>
              </a:rPr>
              <a:t>des mouvements de grève</a:t>
            </a:r>
            <a:r>
              <a:rPr lang="fr-FR" kern="100" dirty="0">
                <a:latin typeface="Adobe Devanagari" panose="02040503050201020203" pitchFamily="18" charset="0"/>
                <a:ea typeface="Calibri" panose="020F0502020204030204" pitchFamily="34" charset="0"/>
              </a:rPr>
              <a:t> quand les décisions politiques sont inadéquates par rapport à nos pratiques et délétères pour nos patients. </a:t>
            </a:r>
            <a:br>
              <a:rPr lang="fr-FR" kern="100" dirty="0">
                <a:latin typeface="Adobe Devanagari" panose="02040503050201020203" pitchFamily="18" charset="0"/>
                <a:ea typeface="Calibri" panose="020F0502020204030204" pitchFamily="34" charset="0"/>
              </a:rPr>
            </a:br>
            <a:br>
              <a:rPr lang="fr-FR" kern="100" dirty="0">
                <a:latin typeface="Adobe Devanagari" panose="02040503050201020203" pitchFamily="18" charset="0"/>
                <a:ea typeface="Calibri" panose="020F0502020204030204" pitchFamily="34" charset="0"/>
              </a:rPr>
            </a:br>
            <a:r>
              <a:rPr lang="fr-FR" kern="100" dirty="0">
                <a:latin typeface="Adobe Devanagari" panose="02040503050201020203" pitchFamily="18" charset="0"/>
                <a:ea typeface="Calibri" panose="020F0502020204030204" pitchFamily="34" charset="0"/>
              </a:rPr>
              <a:t>[29 « non » ou non réponse]</a:t>
            </a:r>
            <a:endParaRPr lang="fr-BE" kern="100" dirty="0">
              <a:latin typeface="Adobe Devanagari" panose="020405030502010202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intérieur, sol&#10;&#10;Description générée automatiquement">
            <a:extLst>
              <a:ext uri="{FF2B5EF4-FFF2-40B4-BE49-F238E27FC236}">
                <a16:creationId xmlns:a16="http://schemas.microsoft.com/office/drawing/2014/main" id="{DE1852FB-D01B-AB9E-1B8A-A4D39B87C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DE996E-3F04-8D9A-C556-CF55F646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III.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6696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03CE39-9FEA-787E-213C-C0A64FC1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Participation </a:t>
            </a:r>
            <a:r>
              <a:rPr lang="en-US" sz="4000" dirty="0" err="1">
                <a:solidFill>
                  <a:srgbClr val="FFFFFF"/>
                </a:solidFill>
              </a:rPr>
              <a:t>actuelle</a:t>
            </a:r>
            <a:r>
              <a:rPr lang="en-US" sz="4000" dirty="0">
                <a:solidFill>
                  <a:srgbClr val="FFFFFF"/>
                </a:solidFill>
              </a:rPr>
              <a:t> et future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26B77ED-9B83-02C8-C196-DADA4A5D3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796543"/>
              </p:ext>
            </p:extLst>
          </p:nvPr>
        </p:nvGraphicFramePr>
        <p:xfrm>
          <a:off x="4291342" y="0"/>
          <a:ext cx="7568697" cy="648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08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34162B-E363-BD28-7D87-AD81EE60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 fontScale="90000"/>
          </a:bodyPr>
          <a:lstStyle/>
          <a:p>
            <a:pPr algn="r"/>
            <a:r>
              <a:rPr lang="fr-BE" sz="4000" dirty="0">
                <a:solidFill>
                  <a:srgbClr val="FFFFFF"/>
                </a:solidFill>
              </a:rPr>
              <a:t>Déclarations de participation actuelle et future</a:t>
            </a: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7F36A9E3-6D40-E58D-3150-A50E9B1DE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2695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80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34162B-E363-BD28-7D87-AD81EE60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BE" sz="3700" dirty="0">
                <a:solidFill>
                  <a:srgbClr val="FFFFFF"/>
                </a:solidFill>
              </a:rPr>
              <a:t>Déclarations de participation future</a:t>
            </a:r>
          </a:p>
        </p:txBody>
      </p:sp>
      <p:graphicFrame>
        <p:nvGraphicFramePr>
          <p:cNvPr id="38" name="Graphique 5">
            <a:extLst>
              <a:ext uri="{FF2B5EF4-FFF2-40B4-BE49-F238E27FC236}">
                <a16:creationId xmlns:a16="http://schemas.microsoft.com/office/drawing/2014/main" id="{D0EB1EA2-DEC4-3C8B-3E74-1F28F4403C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633622"/>
              </p:ext>
            </p:extLst>
          </p:nvPr>
        </p:nvGraphicFramePr>
        <p:xfrm>
          <a:off x="4624302" y="750440"/>
          <a:ext cx="7081829" cy="545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40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8B4036-8C44-6AD3-BE95-531DDF68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fr-FR" sz="5200" dirty="0"/>
              <a:t>Méthode ?</a:t>
            </a:r>
            <a:endParaRPr lang="fr-BE" sz="5200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F4FA769-2125-5832-AD62-F25E28345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51350"/>
              </p:ext>
            </p:extLst>
          </p:nvPr>
        </p:nvGraphicFramePr>
        <p:xfrm>
          <a:off x="838200" y="1825625"/>
          <a:ext cx="549017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FF603AA9-9921-BA2A-D35E-650C8B6D2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4875812"/>
              </p:ext>
            </p:extLst>
          </p:nvPr>
        </p:nvGraphicFramePr>
        <p:xfrm>
          <a:off x="6104283" y="2824391"/>
          <a:ext cx="5490172" cy="3612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663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34162B-E363-BD28-7D87-AD81EE60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BE" sz="3700" dirty="0">
                <a:solidFill>
                  <a:srgbClr val="FFFFFF"/>
                </a:solidFill>
              </a:rPr>
              <a:t>Déclarations de participation future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4AA7442F-9ADC-A5D9-3A7D-A9227C14F2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357620"/>
              </p:ext>
            </p:extLst>
          </p:nvPr>
        </p:nvGraphicFramePr>
        <p:xfrm>
          <a:off x="5692056" y="358881"/>
          <a:ext cx="457200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86079A7F-964C-73B7-C06A-2601447B4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178849"/>
              </p:ext>
            </p:extLst>
          </p:nvPr>
        </p:nvGraphicFramePr>
        <p:xfrm>
          <a:off x="5690468" y="3632180"/>
          <a:ext cx="45751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09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34162B-E363-BD28-7D87-AD81EE60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Déclarations de participation future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C907F0D2-305B-BA79-8DAF-1EDFBD05C6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214547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96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34162B-E363-BD28-7D87-AD81EE60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Déclarations de participation future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C907F0D2-305B-BA79-8DAF-1EDFBD05C618}"/>
              </a:ext>
            </a:extLst>
          </p:cNvPr>
          <p:cNvGraphicFramePr>
            <a:graphicFrameLocks/>
          </p:cNvGraphicFramePr>
          <p:nvPr/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563F87B-B550-D428-3832-D2C14734C1FE}"/>
              </a:ext>
            </a:extLst>
          </p:cNvPr>
          <p:cNvSpPr/>
          <p:nvPr/>
        </p:nvSpPr>
        <p:spPr>
          <a:xfrm>
            <a:off x="4446500" y="1193238"/>
            <a:ext cx="7337604" cy="889562"/>
          </a:xfrm>
          <a:custGeom>
            <a:avLst/>
            <a:gdLst>
              <a:gd name="connsiteX0" fmla="*/ 0 w 7337604"/>
              <a:gd name="connsiteY0" fmla="*/ 0 h 889562"/>
              <a:gd name="connsiteX1" fmla="*/ 813807 w 7337604"/>
              <a:gd name="connsiteY1" fmla="*/ 0 h 889562"/>
              <a:gd name="connsiteX2" fmla="*/ 1260734 w 7337604"/>
              <a:gd name="connsiteY2" fmla="*/ 0 h 889562"/>
              <a:gd name="connsiteX3" fmla="*/ 1707661 w 7337604"/>
              <a:gd name="connsiteY3" fmla="*/ 0 h 889562"/>
              <a:gd name="connsiteX4" fmla="*/ 2448092 w 7337604"/>
              <a:gd name="connsiteY4" fmla="*/ 0 h 889562"/>
              <a:gd name="connsiteX5" fmla="*/ 3115146 w 7337604"/>
              <a:gd name="connsiteY5" fmla="*/ 0 h 889562"/>
              <a:gd name="connsiteX6" fmla="*/ 3855577 w 7337604"/>
              <a:gd name="connsiteY6" fmla="*/ 0 h 889562"/>
              <a:gd name="connsiteX7" fmla="*/ 4522632 w 7337604"/>
              <a:gd name="connsiteY7" fmla="*/ 0 h 889562"/>
              <a:gd name="connsiteX8" fmla="*/ 5336439 w 7337604"/>
              <a:gd name="connsiteY8" fmla="*/ 0 h 889562"/>
              <a:gd name="connsiteX9" fmla="*/ 6003494 w 7337604"/>
              <a:gd name="connsiteY9" fmla="*/ 0 h 889562"/>
              <a:gd name="connsiteX10" fmla="*/ 6670549 w 7337604"/>
              <a:gd name="connsiteY10" fmla="*/ 0 h 889562"/>
              <a:gd name="connsiteX11" fmla="*/ 7337604 w 7337604"/>
              <a:gd name="connsiteY11" fmla="*/ 0 h 889562"/>
              <a:gd name="connsiteX12" fmla="*/ 7337604 w 7337604"/>
              <a:gd name="connsiteY12" fmla="*/ 462572 h 889562"/>
              <a:gd name="connsiteX13" fmla="*/ 7337604 w 7337604"/>
              <a:gd name="connsiteY13" fmla="*/ 889562 h 889562"/>
              <a:gd name="connsiteX14" fmla="*/ 6890677 w 7337604"/>
              <a:gd name="connsiteY14" fmla="*/ 889562 h 889562"/>
              <a:gd name="connsiteX15" fmla="*/ 6223622 w 7337604"/>
              <a:gd name="connsiteY15" fmla="*/ 889562 h 889562"/>
              <a:gd name="connsiteX16" fmla="*/ 5409815 w 7337604"/>
              <a:gd name="connsiteY16" fmla="*/ 889562 h 889562"/>
              <a:gd name="connsiteX17" fmla="*/ 4596008 w 7337604"/>
              <a:gd name="connsiteY17" fmla="*/ 889562 h 889562"/>
              <a:gd name="connsiteX18" fmla="*/ 3855577 w 7337604"/>
              <a:gd name="connsiteY18" fmla="*/ 889562 h 889562"/>
              <a:gd name="connsiteX19" fmla="*/ 3335275 w 7337604"/>
              <a:gd name="connsiteY19" fmla="*/ 889562 h 889562"/>
              <a:gd name="connsiteX20" fmla="*/ 2814972 w 7337604"/>
              <a:gd name="connsiteY20" fmla="*/ 889562 h 889562"/>
              <a:gd name="connsiteX21" fmla="*/ 2074541 w 7337604"/>
              <a:gd name="connsiteY21" fmla="*/ 889562 h 889562"/>
              <a:gd name="connsiteX22" fmla="*/ 1554238 w 7337604"/>
              <a:gd name="connsiteY22" fmla="*/ 889562 h 889562"/>
              <a:gd name="connsiteX23" fmla="*/ 887183 w 7337604"/>
              <a:gd name="connsiteY23" fmla="*/ 889562 h 889562"/>
              <a:gd name="connsiteX24" fmla="*/ 0 w 7337604"/>
              <a:gd name="connsiteY24" fmla="*/ 889562 h 889562"/>
              <a:gd name="connsiteX25" fmla="*/ 0 w 7337604"/>
              <a:gd name="connsiteY25" fmla="*/ 435885 h 889562"/>
              <a:gd name="connsiteX26" fmla="*/ 0 w 7337604"/>
              <a:gd name="connsiteY26" fmla="*/ 0 h 88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37604" h="889562" extrusionOk="0">
                <a:moveTo>
                  <a:pt x="0" y="0"/>
                </a:moveTo>
                <a:cubicBezTo>
                  <a:pt x="225903" y="-27728"/>
                  <a:pt x="530178" y="27809"/>
                  <a:pt x="813807" y="0"/>
                </a:cubicBezTo>
                <a:cubicBezTo>
                  <a:pt x="1097436" y="-27809"/>
                  <a:pt x="1046323" y="5620"/>
                  <a:pt x="1260734" y="0"/>
                </a:cubicBezTo>
                <a:cubicBezTo>
                  <a:pt x="1475145" y="-5620"/>
                  <a:pt x="1541962" y="16728"/>
                  <a:pt x="1707661" y="0"/>
                </a:cubicBezTo>
                <a:cubicBezTo>
                  <a:pt x="1873360" y="-16728"/>
                  <a:pt x="2110888" y="-9517"/>
                  <a:pt x="2448092" y="0"/>
                </a:cubicBezTo>
                <a:cubicBezTo>
                  <a:pt x="2785296" y="9517"/>
                  <a:pt x="2951235" y="4063"/>
                  <a:pt x="3115146" y="0"/>
                </a:cubicBezTo>
                <a:cubicBezTo>
                  <a:pt x="3279057" y="-4063"/>
                  <a:pt x="3610253" y="-12704"/>
                  <a:pt x="3855577" y="0"/>
                </a:cubicBezTo>
                <a:cubicBezTo>
                  <a:pt x="4100901" y="12704"/>
                  <a:pt x="4357098" y="-7089"/>
                  <a:pt x="4522632" y="0"/>
                </a:cubicBezTo>
                <a:cubicBezTo>
                  <a:pt x="4688167" y="7089"/>
                  <a:pt x="4983235" y="-4967"/>
                  <a:pt x="5336439" y="0"/>
                </a:cubicBezTo>
                <a:cubicBezTo>
                  <a:pt x="5689643" y="4967"/>
                  <a:pt x="5700355" y="14178"/>
                  <a:pt x="6003494" y="0"/>
                </a:cubicBezTo>
                <a:cubicBezTo>
                  <a:pt x="6306634" y="-14178"/>
                  <a:pt x="6474183" y="-14642"/>
                  <a:pt x="6670549" y="0"/>
                </a:cubicBezTo>
                <a:cubicBezTo>
                  <a:pt x="6866916" y="14642"/>
                  <a:pt x="7138872" y="18408"/>
                  <a:pt x="7337604" y="0"/>
                </a:cubicBezTo>
                <a:cubicBezTo>
                  <a:pt x="7328340" y="104721"/>
                  <a:pt x="7358915" y="264047"/>
                  <a:pt x="7337604" y="462572"/>
                </a:cubicBezTo>
                <a:cubicBezTo>
                  <a:pt x="7316293" y="661097"/>
                  <a:pt x="7333171" y="702658"/>
                  <a:pt x="7337604" y="889562"/>
                </a:cubicBezTo>
                <a:cubicBezTo>
                  <a:pt x="7228543" y="898255"/>
                  <a:pt x="7083318" y="898036"/>
                  <a:pt x="6890677" y="889562"/>
                </a:cubicBezTo>
                <a:cubicBezTo>
                  <a:pt x="6698036" y="881088"/>
                  <a:pt x="6554307" y="896922"/>
                  <a:pt x="6223622" y="889562"/>
                </a:cubicBezTo>
                <a:cubicBezTo>
                  <a:pt x="5892938" y="882202"/>
                  <a:pt x="5703237" y="922435"/>
                  <a:pt x="5409815" y="889562"/>
                </a:cubicBezTo>
                <a:cubicBezTo>
                  <a:pt x="5116393" y="856689"/>
                  <a:pt x="4833928" y="879470"/>
                  <a:pt x="4596008" y="889562"/>
                </a:cubicBezTo>
                <a:cubicBezTo>
                  <a:pt x="4358088" y="899654"/>
                  <a:pt x="4005651" y="863539"/>
                  <a:pt x="3855577" y="889562"/>
                </a:cubicBezTo>
                <a:cubicBezTo>
                  <a:pt x="3705503" y="915585"/>
                  <a:pt x="3575262" y="883166"/>
                  <a:pt x="3335275" y="889562"/>
                </a:cubicBezTo>
                <a:cubicBezTo>
                  <a:pt x="3095288" y="895958"/>
                  <a:pt x="3002247" y="895301"/>
                  <a:pt x="2814972" y="889562"/>
                </a:cubicBezTo>
                <a:cubicBezTo>
                  <a:pt x="2627697" y="883823"/>
                  <a:pt x="2403202" y="922454"/>
                  <a:pt x="2074541" y="889562"/>
                </a:cubicBezTo>
                <a:cubicBezTo>
                  <a:pt x="1745880" y="856670"/>
                  <a:pt x="1710203" y="886480"/>
                  <a:pt x="1554238" y="889562"/>
                </a:cubicBezTo>
                <a:cubicBezTo>
                  <a:pt x="1398273" y="892644"/>
                  <a:pt x="1087997" y="861741"/>
                  <a:pt x="887183" y="889562"/>
                </a:cubicBezTo>
                <a:cubicBezTo>
                  <a:pt x="686369" y="917383"/>
                  <a:pt x="223527" y="928160"/>
                  <a:pt x="0" y="889562"/>
                </a:cubicBezTo>
                <a:cubicBezTo>
                  <a:pt x="17740" y="778888"/>
                  <a:pt x="-15094" y="566141"/>
                  <a:pt x="0" y="435885"/>
                </a:cubicBezTo>
                <a:cubicBezTo>
                  <a:pt x="15094" y="305629"/>
                  <a:pt x="7315" y="11760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8472370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66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34162B-E363-BD28-7D87-AD81EE60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Déclarations de participation future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C907F0D2-305B-BA79-8DAF-1EDFBD05C618}"/>
              </a:ext>
            </a:extLst>
          </p:cNvPr>
          <p:cNvGraphicFramePr>
            <a:graphicFrameLocks/>
          </p:cNvGraphicFramePr>
          <p:nvPr/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7CE4DDF-088A-899F-F221-FE8E0F5D465C}"/>
              </a:ext>
            </a:extLst>
          </p:cNvPr>
          <p:cNvSpPr/>
          <p:nvPr/>
        </p:nvSpPr>
        <p:spPr>
          <a:xfrm>
            <a:off x="4471478" y="2501977"/>
            <a:ext cx="7337604" cy="3337035"/>
          </a:xfrm>
          <a:custGeom>
            <a:avLst/>
            <a:gdLst>
              <a:gd name="connsiteX0" fmla="*/ 0 w 7337604"/>
              <a:gd name="connsiteY0" fmla="*/ 0 h 3337035"/>
              <a:gd name="connsiteX1" fmla="*/ 813807 w 7337604"/>
              <a:gd name="connsiteY1" fmla="*/ 0 h 3337035"/>
              <a:gd name="connsiteX2" fmla="*/ 1260734 w 7337604"/>
              <a:gd name="connsiteY2" fmla="*/ 0 h 3337035"/>
              <a:gd name="connsiteX3" fmla="*/ 1707661 w 7337604"/>
              <a:gd name="connsiteY3" fmla="*/ 0 h 3337035"/>
              <a:gd name="connsiteX4" fmla="*/ 2448092 w 7337604"/>
              <a:gd name="connsiteY4" fmla="*/ 0 h 3337035"/>
              <a:gd name="connsiteX5" fmla="*/ 3115146 w 7337604"/>
              <a:gd name="connsiteY5" fmla="*/ 0 h 3337035"/>
              <a:gd name="connsiteX6" fmla="*/ 3855577 w 7337604"/>
              <a:gd name="connsiteY6" fmla="*/ 0 h 3337035"/>
              <a:gd name="connsiteX7" fmla="*/ 4522632 w 7337604"/>
              <a:gd name="connsiteY7" fmla="*/ 0 h 3337035"/>
              <a:gd name="connsiteX8" fmla="*/ 5336439 w 7337604"/>
              <a:gd name="connsiteY8" fmla="*/ 0 h 3337035"/>
              <a:gd name="connsiteX9" fmla="*/ 6003494 w 7337604"/>
              <a:gd name="connsiteY9" fmla="*/ 0 h 3337035"/>
              <a:gd name="connsiteX10" fmla="*/ 6670549 w 7337604"/>
              <a:gd name="connsiteY10" fmla="*/ 0 h 3337035"/>
              <a:gd name="connsiteX11" fmla="*/ 7337604 w 7337604"/>
              <a:gd name="connsiteY11" fmla="*/ 0 h 3337035"/>
              <a:gd name="connsiteX12" fmla="*/ 7337604 w 7337604"/>
              <a:gd name="connsiteY12" fmla="*/ 734148 h 3337035"/>
              <a:gd name="connsiteX13" fmla="*/ 7337604 w 7337604"/>
              <a:gd name="connsiteY13" fmla="*/ 1434925 h 3337035"/>
              <a:gd name="connsiteX14" fmla="*/ 7337604 w 7337604"/>
              <a:gd name="connsiteY14" fmla="*/ 2002221 h 3337035"/>
              <a:gd name="connsiteX15" fmla="*/ 7337604 w 7337604"/>
              <a:gd name="connsiteY15" fmla="*/ 2736369 h 3337035"/>
              <a:gd name="connsiteX16" fmla="*/ 7337604 w 7337604"/>
              <a:gd name="connsiteY16" fmla="*/ 3337035 h 3337035"/>
              <a:gd name="connsiteX17" fmla="*/ 6597173 w 7337604"/>
              <a:gd name="connsiteY17" fmla="*/ 3337035 h 3337035"/>
              <a:gd name="connsiteX18" fmla="*/ 5856742 w 7337604"/>
              <a:gd name="connsiteY18" fmla="*/ 3337035 h 3337035"/>
              <a:gd name="connsiteX19" fmla="*/ 5336439 w 7337604"/>
              <a:gd name="connsiteY19" fmla="*/ 3337035 h 3337035"/>
              <a:gd name="connsiteX20" fmla="*/ 4816136 w 7337604"/>
              <a:gd name="connsiteY20" fmla="*/ 3337035 h 3337035"/>
              <a:gd name="connsiteX21" fmla="*/ 4075705 w 7337604"/>
              <a:gd name="connsiteY21" fmla="*/ 3337035 h 3337035"/>
              <a:gd name="connsiteX22" fmla="*/ 3555403 w 7337604"/>
              <a:gd name="connsiteY22" fmla="*/ 3337035 h 3337035"/>
              <a:gd name="connsiteX23" fmla="*/ 2888348 w 7337604"/>
              <a:gd name="connsiteY23" fmla="*/ 3337035 h 3337035"/>
              <a:gd name="connsiteX24" fmla="*/ 2221293 w 7337604"/>
              <a:gd name="connsiteY24" fmla="*/ 3337035 h 3337035"/>
              <a:gd name="connsiteX25" fmla="*/ 1480862 w 7337604"/>
              <a:gd name="connsiteY25" fmla="*/ 3337035 h 3337035"/>
              <a:gd name="connsiteX26" fmla="*/ 960559 w 7337604"/>
              <a:gd name="connsiteY26" fmla="*/ 3337035 h 3337035"/>
              <a:gd name="connsiteX27" fmla="*/ 0 w 7337604"/>
              <a:gd name="connsiteY27" fmla="*/ 3337035 h 3337035"/>
              <a:gd name="connsiteX28" fmla="*/ 0 w 7337604"/>
              <a:gd name="connsiteY28" fmla="*/ 2602887 h 3337035"/>
              <a:gd name="connsiteX29" fmla="*/ 0 w 7337604"/>
              <a:gd name="connsiteY29" fmla="*/ 2035591 h 3337035"/>
              <a:gd name="connsiteX30" fmla="*/ 0 w 7337604"/>
              <a:gd name="connsiteY30" fmla="*/ 1368184 h 3337035"/>
              <a:gd name="connsiteX31" fmla="*/ 0 w 7337604"/>
              <a:gd name="connsiteY31" fmla="*/ 800888 h 3337035"/>
              <a:gd name="connsiteX32" fmla="*/ 0 w 7337604"/>
              <a:gd name="connsiteY32" fmla="*/ 0 h 333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37604" h="3337035" extrusionOk="0">
                <a:moveTo>
                  <a:pt x="0" y="0"/>
                </a:moveTo>
                <a:cubicBezTo>
                  <a:pt x="225903" y="-27728"/>
                  <a:pt x="530178" y="27809"/>
                  <a:pt x="813807" y="0"/>
                </a:cubicBezTo>
                <a:cubicBezTo>
                  <a:pt x="1097436" y="-27809"/>
                  <a:pt x="1046323" y="5620"/>
                  <a:pt x="1260734" y="0"/>
                </a:cubicBezTo>
                <a:cubicBezTo>
                  <a:pt x="1475145" y="-5620"/>
                  <a:pt x="1541962" y="16728"/>
                  <a:pt x="1707661" y="0"/>
                </a:cubicBezTo>
                <a:cubicBezTo>
                  <a:pt x="1873360" y="-16728"/>
                  <a:pt x="2110888" y="-9517"/>
                  <a:pt x="2448092" y="0"/>
                </a:cubicBezTo>
                <a:cubicBezTo>
                  <a:pt x="2785296" y="9517"/>
                  <a:pt x="2951235" y="4063"/>
                  <a:pt x="3115146" y="0"/>
                </a:cubicBezTo>
                <a:cubicBezTo>
                  <a:pt x="3279057" y="-4063"/>
                  <a:pt x="3610253" y="-12704"/>
                  <a:pt x="3855577" y="0"/>
                </a:cubicBezTo>
                <a:cubicBezTo>
                  <a:pt x="4100901" y="12704"/>
                  <a:pt x="4357098" y="-7089"/>
                  <a:pt x="4522632" y="0"/>
                </a:cubicBezTo>
                <a:cubicBezTo>
                  <a:pt x="4688167" y="7089"/>
                  <a:pt x="4983235" y="-4967"/>
                  <a:pt x="5336439" y="0"/>
                </a:cubicBezTo>
                <a:cubicBezTo>
                  <a:pt x="5689643" y="4967"/>
                  <a:pt x="5700355" y="14178"/>
                  <a:pt x="6003494" y="0"/>
                </a:cubicBezTo>
                <a:cubicBezTo>
                  <a:pt x="6306634" y="-14178"/>
                  <a:pt x="6474183" y="-14642"/>
                  <a:pt x="6670549" y="0"/>
                </a:cubicBezTo>
                <a:cubicBezTo>
                  <a:pt x="6866916" y="14642"/>
                  <a:pt x="7138872" y="18408"/>
                  <a:pt x="7337604" y="0"/>
                </a:cubicBezTo>
                <a:cubicBezTo>
                  <a:pt x="7345127" y="312073"/>
                  <a:pt x="7368596" y="408194"/>
                  <a:pt x="7337604" y="734148"/>
                </a:cubicBezTo>
                <a:cubicBezTo>
                  <a:pt x="7306612" y="1060102"/>
                  <a:pt x="7358536" y="1217840"/>
                  <a:pt x="7337604" y="1434925"/>
                </a:cubicBezTo>
                <a:cubicBezTo>
                  <a:pt x="7316672" y="1652010"/>
                  <a:pt x="7341458" y="1797358"/>
                  <a:pt x="7337604" y="2002221"/>
                </a:cubicBezTo>
                <a:cubicBezTo>
                  <a:pt x="7333750" y="2207084"/>
                  <a:pt x="7367622" y="2520678"/>
                  <a:pt x="7337604" y="2736369"/>
                </a:cubicBezTo>
                <a:cubicBezTo>
                  <a:pt x="7307586" y="2952060"/>
                  <a:pt x="7364344" y="3098496"/>
                  <a:pt x="7337604" y="3337035"/>
                </a:cubicBezTo>
                <a:cubicBezTo>
                  <a:pt x="7095728" y="3372719"/>
                  <a:pt x="6870525" y="3316061"/>
                  <a:pt x="6597173" y="3337035"/>
                </a:cubicBezTo>
                <a:cubicBezTo>
                  <a:pt x="6323821" y="3358009"/>
                  <a:pt x="6006816" y="3311012"/>
                  <a:pt x="5856742" y="3337035"/>
                </a:cubicBezTo>
                <a:cubicBezTo>
                  <a:pt x="5706668" y="3363058"/>
                  <a:pt x="5581718" y="3335103"/>
                  <a:pt x="5336439" y="3337035"/>
                </a:cubicBezTo>
                <a:cubicBezTo>
                  <a:pt x="5091160" y="3338967"/>
                  <a:pt x="5003411" y="3342774"/>
                  <a:pt x="4816136" y="3337035"/>
                </a:cubicBezTo>
                <a:cubicBezTo>
                  <a:pt x="4628861" y="3331296"/>
                  <a:pt x="4404366" y="3369927"/>
                  <a:pt x="4075705" y="3337035"/>
                </a:cubicBezTo>
                <a:cubicBezTo>
                  <a:pt x="3747044" y="3304143"/>
                  <a:pt x="3704798" y="3329708"/>
                  <a:pt x="3555403" y="3337035"/>
                </a:cubicBezTo>
                <a:cubicBezTo>
                  <a:pt x="3406008" y="3344362"/>
                  <a:pt x="3089162" y="3309214"/>
                  <a:pt x="2888348" y="3337035"/>
                </a:cubicBezTo>
                <a:cubicBezTo>
                  <a:pt x="2687534" y="3364856"/>
                  <a:pt x="2376385" y="3332642"/>
                  <a:pt x="2221293" y="3337035"/>
                </a:cubicBezTo>
                <a:cubicBezTo>
                  <a:pt x="2066201" y="3341428"/>
                  <a:pt x="1820410" y="3316133"/>
                  <a:pt x="1480862" y="3337035"/>
                </a:cubicBezTo>
                <a:cubicBezTo>
                  <a:pt x="1141314" y="3357937"/>
                  <a:pt x="1149928" y="3354145"/>
                  <a:pt x="960559" y="3337035"/>
                </a:cubicBezTo>
                <a:cubicBezTo>
                  <a:pt x="771190" y="3319925"/>
                  <a:pt x="294251" y="3335976"/>
                  <a:pt x="0" y="3337035"/>
                </a:cubicBezTo>
                <a:cubicBezTo>
                  <a:pt x="-9174" y="3061850"/>
                  <a:pt x="4662" y="2912614"/>
                  <a:pt x="0" y="2602887"/>
                </a:cubicBezTo>
                <a:cubicBezTo>
                  <a:pt x="-4662" y="2293160"/>
                  <a:pt x="-657" y="2254449"/>
                  <a:pt x="0" y="2035591"/>
                </a:cubicBezTo>
                <a:cubicBezTo>
                  <a:pt x="657" y="1816733"/>
                  <a:pt x="3312" y="1562372"/>
                  <a:pt x="0" y="1368184"/>
                </a:cubicBezTo>
                <a:cubicBezTo>
                  <a:pt x="-3312" y="1173996"/>
                  <a:pt x="-12443" y="1079771"/>
                  <a:pt x="0" y="800888"/>
                </a:cubicBezTo>
                <a:cubicBezTo>
                  <a:pt x="12443" y="522005"/>
                  <a:pt x="34499" y="34485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8472370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20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40C9F1-797A-6000-379C-20EFF0EC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104932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dirty="0">
                <a:solidFill>
                  <a:srgbClr val="FFFFFF"/>
                </a:solidFill>
              </a:rPr>
              <a:t>Missions, </a:t>
            </a:r>
            <a:r>
              <a:rPr lang="en-US" sz="3700" b="1" dirty="0" err="1">
                <a:solidFill>
                  <a:srgbClr val="FFFFFF"/>
                </a:solidFill>
              </a:rPr>
              <a:t>activités</a:t>
            </a:r>
            <a:r>
              <a:rPr lang="en-US" sz="3700" b="1" dirty="0">
                <a:solidFill>
                  <a:srgbClr val="FFFFFF"/>
                </a:solidFill>
              </a:rPr>
              <a:t>, participation… </a:t>
            </a:r>
            <a:r>
              <a:rPr lang="en-US" sz="3700" b="1" dirty="0" err="1">
                <a:solidFill>
                  <a:srgbClr val="FFFFFF"/>
                </a:solidFill>
              </a:rPr>
              <a:t>Discutons-en</a:t>
            </a:r>
            <a:r>
              <a:rPr lang="en-US" sz="3700" b="1" dirty="0">
                <a:solidFill>
                  <a:srgbClr val="FFFFFF"/>
                </a:solidFill>
              </a:rPr>
              <a:t> !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Bulle de discussion avec un remplissage uni">
            <a:extLst>
              <a:ext uri="{FF2B5EF4-FFF2-40B4-BE49-F238E27FC236}">
                <a16:creationId xmlns:a16="http://schemas.microsoft.com/office/drawing/2014/main" id="{69A5C96E-316E-A236-5987-899B8A631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5022" y="2133758"/>
            <a:ext cx="3235692" cy="3235692"/>
          </a:xfrm>
          <a:prstGeom prst="rect">
            <a:avLst/>
          </a:prstGeom>
        </p:spPr>
      </p:pic>
      <p:pic>
        <p:nvPicPr>
          <p:cNvPr id="4" name="Image 3" descr="Une image contenant plein air, troupeau, nuée, foule&#10;&#10;Description générée automatiquement">
            <a:extLst>
              <a:ext uri="{FF2B5EF4-FFF2-40B4-BE49-F238E27FC236}">
                <a16:creationId xmlns:a16="http://schemas.microsoft.com/office/drawing/2014/main" id="{FEFA3BDC-0BDF-2BC6-4C69-EB19E0499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8" y="2133600"/>
            <a:ext cx="4086027" cy="3235849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8CF8EECE-EF95-F160-F339-DC56378C75F2}"/>
              </a:ext>
            </a:extLst>
          </p:cNvPr>
          <p:cNvSpPr txBox="1">
            <a:spLocks/>
          </p:cNvSpPr>
          <p:nvPr/>
        </p:nvSpPr>
        <p:spPr>
          <a:xfrm>
            <a:off x="1142639" y="5369449"/>
            <a:ext cx="9932691" cy="116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FFFFFF"/>
                </a:solidFill>
              </a:rPr>
              <a:t>Questionnaire </a:t>
            </a:r>
            <a:r>
              <a:rPr lang="en-US" sz="1600" b="1" dirty="0" err="1">
                <a:solidFill>
                  <a:srgbClr val="FFFFFF"/>
                </a:solidFill>
              </a:rPr>
              <a:t>réalisé</a:t>
            </a:r>
            <a:r>
              <a:rPr lang="en-US" sz="1600" b="1" dirty="0">
                <a:solidFill>
                  <a:srgbClr val="FFFFFF"/>
                </a:solidFill>
              </a:rPr>
              <a:t> par Raphaël De Menten, Christine Noël, François </a:t>
            </a:r>
            <a:r>
              <a:rPr lang="en-US" sz="1600" b="1" dirty="0" err="1">
                <a:solidFill>
                  <a:srgbClr val="FFFFFF"/>
                </a:solidFill>
              </a:rPr>
              <a:t>Bestgen</a:t>
            </a:r>
            <a:r>
              <a:rPr lang="en-US" sz="1600" b="1" dirty="0">
                <a:solidFill>
                  <a:srgbClr val="FFFFFF"/>
                </a:solidFill>
              </a:rPr>
              <a:t> et Robin Susswein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Analyses descriptives :  Robin Susswein</a:t>
            </a:r>
          </a:p>
        </p:txBody>
      </p:sp>
    </p:spTree>
    <p:extLst>
      <p:ext uri="{BB962C8B-B14F-4D97-AF65-F5344CB8AC3E}">
        <p14:creationId xmlns:p14="http://schemas.microsoft.com/office/powerpoint/2010/main" val="37546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8B4036-8C44-6AD3-BE95-531DDF68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fr-FR" sz="5200" dirty="0"/>
              <a:t>Méthode ?</a:t>
            </a:r>
            <a:endParaRPr lang="fr-BE" sz="5200" dirty="0"/>
          </a:p>
        </p:txBody>
      </p:sp>
      <p:graphicFrame>
        <p:nvGraphicFramePr>
          <p:cNvPr id="18" name="Espace réservé du contenu 2">
            <a:extLst>
              <a:ext uri="{FF2B5EF4-FFF2-40B4-BE49-F238E27FC236}">
                <a16:creationId xmlns:a16="http://schemas.microsoft.com/office/drawing/2014/main" id="{3552730A-F93C-6597-57C9-3EE0952A60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9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6A8811-F499-A713-D7C3-41A4FE0F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La Ligue : 54 ASBL Membres</a:t>
            </a:r>
            <a:br>
              <a:rPr lang="fr-FR" dirty="0"/>
            </a:br>
            <a:r>
              <a:rPr lang="fr-FR" dirty="0">
                <a:solidFill>
                  <a:schemeClr val="bg1"/>
                </a:solidFill>
              </a:rPr>
              <a:t>(22+2 SSM </a:t>
            </a:r>
            <a:r>
              <a:rPr lang="fr-FR" dirty="0" err="1">
                <a:solidFill>
                  <a:schemeClr val="bg1"/>
                </a:solidFill>
              </a:rPr>
              <a:t>CoCoF</a:t>
            </a:r>
            <a:r>
              <a:rPr lang="fr-FR" dirty="0">
                <a:solidFill>
                  <a:schemeClr val="bg1"/>
                </a:solidFill>
              </a:rPr>
              <a:t> &amp; 25 autres Membres)</a:t>
            </a:r>
            <a:endParaRPr lang="fr-BE" dirty="0">
              <a:solidFill>
                <a:schemeClr val="bg1"/>
              </a:solidFill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CBFF19C-EC88-BA8B-3018-E99466BA5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5205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28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6A8811-F499-A713-D7C3-41A4FE0F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La Ligue : 54 ASBL Membres</a:t>
            </a:r>
            <a:br>
              <a:rPr lang="fr-FR" dirty="0"/>
            </a:br>
            <a:r>
              <a:rPr lang="fr-FR" b="1" dirty="0">
                <a:solidFill>
                  <a:schemeClr val="bg1"/>
                </a:solidFill>
                <a:highlight>
                  <a:srgbClr val="F28E86"/>
                </a:highlight>
              </a:rPr>
              <a:t>22+2 SSM </a:t>
            </a:r>
            <a:r>
              <a:rPr lang="fr-FR" b="1" dirty="0" err="1">
                <a:solidFill>
                  <a:schemeClr val="bg1"/>
                </a:solidFill>
                <a:highlight>
                  <a:srgbClr val="F28E86"/>
                </a:highlight>
              </a:rPr>
              <a:t>CoCoF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dirty="0"/>
              <a:t>&amp; </a:t>
            </a:r>
            <a:r>
              <a:rPr lang="fr-FR" b="1" dirty="0">
                <a:solidFill>
                  <a:schemeClr val="bg1"/>
                </a:solidFill>
                <a:highlight>
                  <a:srgbClr val="FDD768"/>
                </a:highlight>
              </a:rPr>
              <a:t>30 autres Membres</a:t>
            </a:r>
            <a:endParaRPr lang="fr-BE" dirty="0">
              <a:solidFill>
                <a:schemeClr val="bg1"/>
              </a:solidFill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CBFF19C-EC88-BA8B-3018-E99466BA5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3888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8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CE6A69-957E-BCD5-8492-8CD41638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Qui a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répondu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?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SSM </a:t>
            </a:r>
            <a:r>
              <a:rPr lang="en-US" sz="40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CoCoF</a:t>
            </a:r>
            <a:r>
              <a:rPr lang="en-US" sz="40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40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autres</a:t>
            </a:r>
            <a:r>
              <a:rPr lang="en-US" sz="40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Membes</a:t>
            </a:r>
            <a:endParaRPr lang="en-US" sz="4000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1C3BD63D-83A7-E9CB-1ACD-BB22D43329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962051"/>
              </p:ext>
            </p:extLst>
          </p:nvPr>
        </p:nvGraphicFramePr>
        <p:xfrm>
          <a:off x="4411980" y="685800"/>
          <a:ext cx="5981700" cy="52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0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5CB75D-51F5-705F-125C-5E9FEE6C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Qui a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répondu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? </a:t>
            </a:r>
            <a:r>
              <a:rPr lang="en-US" sz="40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Directions et équipes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23241DA4-6B6A-567E-1CAB-5DC0001B30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673630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33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2609</Words>
  <Application>Microsoft Office PowerPoint</Application>
  <PresentationFormat>Grand écran</PresentationFormat>
  <Paragraphs>263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0" baseType="lpstr">
      <vt:lpstr>Adobe Devanagari</vt:lpstr>
      <vt:lpstr>Arial</vt:lpstr>
      <vt:lpstr>Calibri</vt:lpstr>
      <vt:lpstr>Calibri Light</vt:lpstr>
      <vt:lpstr>Wingdings</vt:lpstr>
      <vt:lpstr>Thème Office</vt:lpstr>
      <vt:lpstr>AG participative du 31 mars 2023</vt:lpstr>
      <vt:lpstr>Orientations stratégiques : Missions, activités et implication des membres</vt:lpstr>
      <vt:lpstr>Objet du sondage?</vt:lpstr>
      <vt:lpstr>Méthode ?</vt:lpstr>
      <vt:lpstr>Méthode ?</vt:lpstr>
      <vt:lpstr>La Ligue : 54 ASBL Membres (22+2 SSM CoCoF &amp; 25 autres Membres)</vt:lpstr>
      <vt:lpstr>La Ligue : 54 ASBL Membres 22+2 SSM CoCoF &amp; 30 autres Membres</vt:lpstr>
      <vt:lpstr>Qui a répondu ?  SSM CoCoF et autres Membes</vt:lpstr>
      <vt:lpstr>Qui a répondu ? Directions et équipes</vt:lpstr>
      <vt:lpstr>Qui a répondu ? Réponses uniques et multiples</vt:lpstr>
      <vt:lpstr>I. Missions</vt:lpstr>
      <vt:lpstr>Présentation PowerPoint</vt:lpstr>
      <vt:lpstr>Missions : « Attribuez à chaque mission de la Ligue un score de 1 à 5 selon l'importance qu'elle a pour votre service/équipe »  Résultats globaux </vt:lpstr>
      <vt:lpstr>Missions : « Attribuez à chaque mission de la Ligue un score de 1 à 5 selon l'importance qu'elle a pour votre service/équipe »  Résultats globaux</vt:lpstr>
      <vt:lpstr>Missions : « Attribuez à chaque mission de la Ligue un score de 1 à 5 selon l'importance qu'elle a pour votre service/équipe »  Comparaison SSM CoCoF et autres Membres</vt:lpstr>
      <vt:lpstr>Missions (5) « Attribuez à chaque mission de la Ligue un score de 1 à 5 selon l'importance qu'elle a pour votre service/équipe »  Comparaison SSM CoCoF et autres Membres</vt:lpstr>
      <vt:lpstr>Missions (6) Parmi les 4 missions actuelles de la Ligue,  laquelle ou lesquelles vous apparaissent les plus importantes et pour quelles raisons ? </vt:lpstr>
      <vt:lpstr>Missions (6) Parmi les 4 missions actuelles de la Ligue,  laquelle ou lesquelles vous apparaissent les plus importantes et pour quelles raisons ? </vt:lpstr>
      <vt:lpstr>Missions (6) Parmi les 4 missions actuelles de la Ligue,  laquelle ou lesquelles vous apparaissent les plus importantes et pour quelles raisons ? </vt:lpstr>
      <vt:lpstr>Missions (6) Parmi les 4 missions actuelles de la Ligue,  laquelle ou lesquelles vous apparaissent les plus importantes et pour quelles raisons ? </vt:lpstr>
      <vt:lpstr>Missions (7) Pensez-vous à d'autre(s) mission(s) que pourrait réaliser la Ligue et qui seraient importante(s)? Dites-nous en quelques mots ! </vt:lpstr>
      <vt:lpstr>Missions (7) Pensez-vous à d'autre(s) mission(s) que pourrait réaliser la Ligue et qui seraient importante(s)? Dites-nous en quelques mots ! </vt:lpstr>
      <vt:lpstr>II. Activités</vt:lpstr>
      <vt:lpstr>Activités (1) « Attribuez à chaque activité concrète de la Ligue un score de 1 à 5 selon l'importance qu'elle a pour votre service/équipe » </vt:lpstr>
      <vt:lpstr>Activités (1) « Attribuez à chaque activité concrète de la Ligue un score de 1 à 5 selon l'importance qu'elle a pour votre service/équipe » </vt:lpstr>
      <vt:lpstr>Activités (1) « Attribuez à chaque activité concrète de la Ligue un score de 1 à 5 selon l'importance qu'elle a pour votre service/équipe » </vt:lpstr>
      <vt:lpstr>Activités (1) « Attribuez à chaque activité concrète de la Ligue un score de 1 à 5 selon l'importance qu'elle a pour votre service/équipe » </vt:lpstr>
      <vt:lpstr>Activités (1) « Attribuez à chaque activité concrète de la Ligue un score de 1 à 5 selon l'importance qu'elle a pour votre service/équipe » </vt:lpstr>
      <vt:lpstr>Activités (1) « Attribuez à chaque activité concrète de la Ligue un score de 1 à 5 selon l'importance qu'elle a pour votre service/équipe »  Top 5 SSM CoCoF </vt:lpstr>
      <vt:lpstr>Activités (1) « Attribuez à chaque activité concrète de la Ligue un score de 1 à 5 selon l'importance qu'elle a pour votre service/équipe »  Top 5 Autres membres </vt:lpstr>
      <vt:lpstr>Activités (1) « Attribuez à chaque activité concrète de la Ligue un score de 1 à 5 selon l'importance qu'elle a pour votre service/équipe »  Top 5 Autres membres </vt:lpstr>
      <vt:lpstr>Activités (6) « Parmi les activités concrètes de la Ligue, laquelle ou lesquelles vous apparaissent les plus importantes et pour quelles raisons ? »</vt:lpstr>
      <vt:lpstr>Activités (6) « Parmi les activités concrètes de la Ligue, laquelle ou lesquelles vous apparaissent les plus importantes et pour quelles raisons ? »</vt:lpstr>
      <vt:lpstr>Activités : « Pensez-vous à d'autre(s) activité(s) concrète(s) que pourrait réaliser la Ligue et qui seraient importante(s) pour vous ? Dites-nous en quelques mots ! »</vt:lpstr>
      <vt:lpstr>Activités : Pensez-vous à d'autre(s) activité(s) concrète(s) que pourrait réaliser la Ligue et qui seraient importante(s) pour vous ? Dites-nous en quelques mots ! </vt:lpstr>
      <vt:lpstr>III. Participation</vt:lpstr>
      <vt:lpstr>Participation actuelle et future</vt:lpstr>
      <vt:lpstr>Déclarations de participation actuelle et future</vt:lpstr>
      <vt:lpstr>Déclarations de participation future</vt:lpstr>
      <vt:lpstr>Déclarations de participation future</vt:lpstr>
      <vt:lpstr>Déclarations de participation future</vt:lpstr>
      <vt:lpstr>Déclarations de participation future</vt:lpstr>
      <vt:lpstr>Déclarations de participation future</vt:lpstr>
      <vt:lpstr>Missions, activités, participation… Discutons-en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Orientations stratégiques Missions, activités et implications des membres</dc:title>
  <dc:creator>Robin Susswein</dc:creator>
  <cp:lastModifiedBy>Robin Susswein</cp:lastModifiedBy>
  <cp:revision>4</cp:revision>
  <dcterms:created xsi:type="dcterms:W3CDTF">2023-03-29T11:47:48Z</dcterms:created>
  <dcterms:modified xsi:type="dcterms:W3CDTF">2023-04-04T10:44:38Z</dcterms:modified>
</cp:coreProperties>
</file>